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media/image50.wmf" ContentType="image/x-wmf"/>
  <Override PartName="/ppt/media/image1.jpeg" ContentType="image/jpeg"/>
  <Override PartName="/ppt/media/image2.jpeg" ContentType="image/jpeg"/>
  <Override PartName="/ppt/media/image7.wmf" ContentType="image/x-wmf"/>
  <Override PartName="/ppt/media/image59.wmf" ContentType="image/x-wmf"/>
  <Override PartName="/ppt/media/image3.wmf" ContentType="image/x-wmf"/>
  <Override PartName="/ppt/media/image4.wmf" ContentType="image/x-wmf"/>
  <Override PartName="/ppt/media/image5.wmf" ContentType="image/x-wmf"/>
  <Override PartName="/ppt/media/image6.wmf" ContentType="image/x-wmf"/>
  <Override PartName="/ppt/media/image8.wmf" ContentType="image/x-wmf"/>
  <Override PartName="/ppt/media/image9.wmf" ContentType="image/x-wmf"/>
  <Override PartName="/ppt/media/image10.wmf" ContentType="image/x-wmf"/>
  <Override PartName="/ppt/media/image11.wmf" ContentType="image/x-wmf"/>
  <Override PartName="/ppt/media/image12.wmf" ContentType="image/x-wmf"/>
  <Override PartName="/ppt/media/image13.jpeg" ContentType="image/jpeg"/>
  <Override PartName="/ppt/media/image41.wmf" ContentType="image/x-wmf"/>
  <Override PartName="/ppt/media/image14.wmf" ContentType="image/x-wmf"/>
  <Override PartName="/ppt/media/image15.wmf" ContentType="image/x-wmf"/>
  <Override PartName="/ppt/media/image16.wmf" ContentType="image/x-wmf"/>
  <Override PartName="/ppt/media/image17.wmf" ContentType="image/x-wmf"/>
  <Override PartName="/ppt/media/image18.wmf" ContentType="image/x-wmf"/>
  <Override PartName="/ppt/media/image19.wmf" ContentType="image/x-wmf"/>
  <Override PartName="/ppt/media/image20.wmf" ContentType="image/x-wmf"/>
  <Override PartName="/ppt/media/image21.wmf" ContentType="image/x-wmf"/>
  <Override PartName="/ppt/media/image22.wmf" ContentType="image/x-wmf"/>
  <Override PartName="/ppt/media/image23.wmf" ContentType="image/x-wmf"/>
  <Override PartName="/ppt/media/image24.wmf" ContentType="image/x-wmf"/>
  <Override PartName="/ppt/media/image25.wmf" ContentType="image/x-wmf"/>
  <Override PartName="/ppt/media/image26.wmf" ContentType="image/x-wmf"/>
  <Override PartName="/ppt/media/image27.wmf" ContentType="image/x-wmf"/>
  <Override PartName="/ppt/media/image28.wmf" ContentType="image/x-wmf"/>
  <Override PartName="/ppt/media/image29.wmf" ContentType="image/x-wmf"/>
  <Override PartName="/ppt/media/image30.wmf" ContentType="image/x-wmf"/>
  <Override PartName="/ppt/media/image31.wmf" ContentType="image/x-wmf"/>
  <Override PartName="/ppt/media/image32.wmf" ContentType="image/x-wmf"/>
  <Override PartName="/ppt/media/image33.wmf" ContentType="image/x-wmf"/>
  <Override PartName="/ppt/media/image34.wmf" ContentType="image/x-wmf"/>
  <Override PartName="/ppt/media/image35.wmf" ContentType="image/x-wmf"/>
  <Override PartName="/ppt/media/image36.wmf" ContentType="image/x-wmf"/>
  <Override PartName="/ppt/media/image37.wmf" ContentType="image/x-wmf"/>
  <Override PartName="/ppt/media/image38.wmf" ContentType="image/x-wmf"/>
  <Override PartName="/ppt/media/image39.wmf" ContentType="image/x-wmf"/>
  <Override PartName="/ppt/media/image40.wmf" ContentType="image/x-wmf"/>
  <Override PartName="/ppt/media/image42.wmf" ContentType="image/x-wmf"/>
  <Override PartName="/ppt/media/image43.wmf" ContentType="image/x-wmf"/>
  <Override PartName="/ppt/media/image44.wmf" ContentType="image/x-wmf"/>
  <Override PartName="/ppt/media/image45.wmf" ContentType="image/x-wmf"/>
  <Override PartName="/ppt/media/image46.wmf" ContentType="image/x-wmf"/>
  <Override PartName="/ppt/media/image47.wmf" ContentType="image/x-wmf"/>
  <Override PartName="/ppt/media/image48.wmf" ContentType="image/x-wmf"/>
  <Override PartName="/ppt/media/image49.wmf" ContentType="image/x-wmf"/>
  <Override PartName="/ppt/media/image51.wmf" ContentType="image/x-wmf"/>
  <Override PartName="/ppt/media/image52.wmf" ContentType="image/x-wmf"/>
  <Override PartName="/ppt/media/image53.wmf" ContentType="image/x-wmf"/>
  <Override PartName="/ppt/media/image54.wmf" ContentType="image/x-wmf"/>
  <Override PartName="/ppt/media/image55.wmf" ContentType="image/x-wmf"/>
  <Override PartName="/ppt/media/image56.wmf" ContentType="image/x-wmf"/>
  <Override PartName="/ppt/media/image57.wmf" ContentType="image/x-wmf"/>
  <Override PartName="/ppt/media/image58.wmf" ContentType="image/x-wmf"/>
  <Override PartName="/ppt/media/image60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Титульный слайд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50920" y="260640"/>
            <a:ext cx="8641440" cy="86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2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A3AE8DB-A15E-49A4-AE53-D5B50DEBC28B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D2A6535-C2DD-4166-921A-8B8A4D2CAF96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BAA831CA-C852-481E-A8BB-6B34171F6CD0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784F2D-9A94-4AAA-B7DF-4F71C124311F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50920" y="260640"/>
            <a:ext cx="8641440" cy="86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2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lt1"/>
              </a:solidFill>
              <a:uFillTx/>
              <a:latin typeface="Verdan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lt1"/>
              </a:solidFill>
              <a:uFillTx/>
              <a:latin typeface="Verdan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84B647B-2C9D-4FAC-8CD7-ED2EF04FBB52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50920" y="260640"/>
            <a:ext cx="8641440" cy="86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2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lt1"/>
              </a:solidFill>
              <a:uFillTx/>
              <a:latin typeface="Verdana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lt1"/>
              </a:solidFill>
              <a:uFillTx/>
              <a:latin typeface="Verdana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lt1"/>
              </a:solidFill>
              <a:uFillTx/>
              <a:latin typeface="Verdan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5A9BD7-EDFC-4DAD-AA03-C9832C0249F8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0920" y="260640"/>
            <a:ext cx="8641440" cy="86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2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B360F92-6921-4006-A8E9-7FB652C88AA9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50920" y="260640"/>
            <a:ext cx="8641440" cy="86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2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lt1"/>
              </a:solidFill>
              <a:uFillTx/>
              <a:latin typeface="Verdan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22BB46AA-0297-4216-81F6-DB2219343992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55E9320-02A5-43E5-9EA7-E7D5027CD903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50920" y="260640"/>
            <a:ext cx="8641440" cy="86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2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lt1"/>
              </a:solidFill>
              <a:uFillTx/>
              <a:latin typeface="Verdana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lt1"/>
              </a:solidFill>
              <a:uFillTx/>
              <a:latin typeface="Verdan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E3B8573-8943-4988-B963-D649B98BDA7C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C805E80C-A421-4DEF-9507-4E52BD08C23A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cf1e8"/>
            </a:gs>
            <a:gs pos="16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1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1" name="Rectangle 5"/>
          <p:cNvSpPr/>
          <p:nvPr/>
        </p:nvSpPr>
        <p:spPr>
          <a:xfrm>
            <a:off x="250920" y="-603360"/>
            <a:ext cx="864216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100" strike="noStrike" u="none">
                <a:solidFill>
                  <a:schemeClr val="lt2">
                    <a:lumMod val="50000"/>
                    <a:lumOff val="50000"/>
                  </a:schemeClr>
                </a:solidFill>
                <a:uFillTx/>
                <a:latin typeface="Arial"/>
              </a:rPr>
              <a:t>МОЛЕКУЛЯРНАЯ ФИЗИКА И ТЕРМОДИНАМИКА</a:t>
            </a:r>
            <a:endParaRPr b="0" lang="ru-RU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" name="Рисунок 5" descr=""/>
          <p:cNvPicPr/>
          <p:nvPr/>
        </p:nvPicPr>
        <p:blipFill>
          <a:blip r:embed="rId3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95640" y="1268640"/>
            <a:ext cx="8424720" cy="2448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ru-RU" sz="3600" strike="noStrike" u="none">
                <a:solidFill>
                  <a:schemeClr val="accent1">
                    <a:lumMod val="25000"/>
                  </a:schemeClr>
                </a:solidFill>
                <a:uFillTx/>
                <a:latin typeface="Verdana"/>
              </a:rPr>
              <a:t>Образец заголовка</a:t>
            </a:r>
            <a:endParaRPr b="0" lang="ru-RU" sz="3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Verdana"/>
              </a:rPr>
              <a:t>Для правки структуры щёлкните мышью</a:t>
            </a:r>
            <a:endParaRPr b="0" lang="ru-RU" sz="28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chemeClr val="lt1"/>
                </a:solidFill>
                <a:uFillTx/>
                <a:latin typeface="Verdana"/>
              </a:rPr>
              <a:t>Второй уровень структуры</a:t>
            </a:r>
            <a:endParaRPr b="0" lang="ru-RU" sz="20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lt1"/>
                </a:solidFill>
                <a:uFillTx/>
                <a:latin typeface="Verdana"/>
              </a:rPr>
              <a:t>Третий уровень структуры</a:t>
            </a:r>
            <a:endParaRPr b="0" lang="ru-RU" sz="18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trike="noStrike" u="none">
                <a:solidFill>
                  <a:schemeClr val="lt1"/>
                </a:solidFill>
                <a:uFillTx/>
                <a:latin typeface="Verdana"/>
              </a:rPr>
              <a:t>Четвёртый уровень структуры</a:t>
            </a:r>
            <a:endParaRPr b="0" lang="ru-RU" sz="16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lt1"/>
                </a:solidFill>
                <a:uFillTx/>
                <a:latin typeface="Verdana"/>
              </a:rPr>
              <a:t>Пятый уровень структуры</a:t>
            </a:r>
            <a:endParaRPr b="0" lang="ru-RU" sz="20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lt1"/>
                </a:solidFill>
                <a:uFillTx/>
                <a:latin typeface="Verdana"/>
              </a:rPr>
              <a:t>Шестой уровень структуры</a:t>
            </a:r>
            <a:endParaRPr b="0" lang="ru-RU" sz="20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lt1"/>
                </a:solidFill>
                <a:uFillTx/>
                <a:latin typeface="Verdana"/>
              </a:rPr>
              <a:t>Седьмой уровень структуры</a:t>
            </a:r>
            <a:endParaRPr b="0" lang="ru-RU" sz="2000" strike="noStrike" u="none">
              <a:solidFill>
                <a:schemeClr val="lt1"/>
              </a:solidFill>
              <a:uFillTx/>
              <a:latin typeface="Verdan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cf1e8"/>
            </a:gs>
            <a:gs pos="16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Рисунок 1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76" name="Rectangle 5"/>
          <p:cNvSpPr/>
          <p:nvPr/>
        </p:nvSpPr>
        <p:spPr>
          <a:xfrm>
            <a:off x="250920" y="-603360"/>
            <a:ext cx="864216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100" strike="noStrike" u="none">
                <a:solidFill>
                  <a:schemeClr val="lt2">
                    <a:lumMod val="50000"/>
                    <a:lumOff val="50000"/>
                  </a:schemeClr>
                </a:solidFill>
                <a:uFillTx/>
                <a:latin typeface="Arial"/>
              </a:rPr>
              <a:t>МОЛЕКУЛЯРНАЯ ФИЗИКА И ТЕРМОДИНАМИКА</a:t>
            </a:r>
            <a:endParaRPr b="0" lang="ru-RU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50920" y="260280"/>
            <a:ext cx="8642160" cy="863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ru-RU" sz="2400" strike="noStrike" u="none">
                <a:solidFill>
                  <a:schemeClr val="dk2"/>
                </a:solidFill>
                <a:uFillTx/>
                <a:latin typeface="Verdana"/>
              </a:rPr>
              <a:t>Образец заголовка</a:t>
            </a:r>
            <a:endParaRPr b="0" lang="ru-RU" sz="2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ftr" idx="17"/>
          </p:nvPr>
        </p:nvSpPr>
        <p:spPr>
          <a:xfrm>
            <a:off x="250920" y="6381720"/>
            <a:ext cx="781164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&lt;нижний колонтитул&gt;</a:t>
            </a:r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sldNum" idx="18"/>
          </p:nvPr>
        </p:nvSpPr>
        <p:spPr>
          <a:xfrm>
            <a:off x="8070840" y="6381720"/>
            <a:ext cx="8935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61D7E92-E2B5-4CF2-A795-7A1716ED0B3C}" type="slidenum">
              <a: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&lt;номер&gt;</a:t>
            </a:fld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cf1e8"/>
            </a:gs>
            <a:gs pos="16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Рисунок 1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82" name="Rectangle 5"/>
          <p:cNvSpPr/>
          <p:nvPr/>
        </p:nvSpPr>
        <p:spPr>
          <a:xfrm>
            <a:off x="250920" y="-603360"/>
            <a:ext cx="864216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100" strike="noStrike" u="none">
                <a:solidFill>
                  <a:schemeClr val="lt2">
                    <a:lumMod val="50000"/>
                    <a:lumOff val="50000"/>
                  </a:schemeClr>
                </a:solidFill>
                <a:uFillTx/>
                <a:latin typeface="Arial"/>
              </a:rPr>
              <a:t>МОЛЕКУЛЯРНАЯ ФИЗИКА И ТЕРМОДИНАМИКА</a:t>
            </a:r>
            <a:endParaRPr b="0" lang="ru-RU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ftr" idx="19"/>
          </p:nvPr>
        </p:nvSpPr>
        <p:spPr>
          <a:xfrm>
            <a:off x="250920" y="6381720"/>
            <a:ext cx="781164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&lt;нижний колонтитул&gt;</a:t>
            </a:r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ldNum" idx="20"/>
          </p:nvPr>
        </p:nvSpPr>
        <p:spPr>
          <a:xfrm>
            <a:off x="8070840" y="6381720"/>
            <a:ext cx="8935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045D8FA-D47C-42A2-B23E-310FC5FC3420}" type="slidenum">
              <a: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&lt;номер&gt;</a:t>
            </a:fld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cf1e8"/>
            </a:gs>
            <a:gs pos="16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Рисунок 1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86" name="Rectangle 5"/>
          <p:cNvSpPr/>
          <p:nvPr/>
        </p:nvSpPr>
        <p:spPr>
          <a:xfrm>
            <a:off x="250920" y="-603360"/>
            <a:ext cx="864216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100" strike="noStrike" u="none">
                <a:solidFill>
                  <a:schemeClr val="lt2">
                    <a:lumMod val="50000"/>
                    <a:lumOff val="50000"/>
                  </a:schemeClr>
                </a:solidFill>
                <a:uFillTx/>
                <a:latin typeface="Arial"/>
              </a:rPr>
              <a:t>МОЛЕКУЛЯРНАЯ ФИЗИКА И ТЕРМОДИНАМИКА</a:t>
            </a:r>
            <a:endParaRPr b="0" lang="ru-RU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35800" y="332640"/>
            <a:ext cx="3214440" cy="792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ru-RU" sz="2000" strike="noStrike" u="none">
                <a:solidFill>
                  <a:schemeClr val="dk2"/>
                </a:solidFill>
                <a:uFillTx/>
                <a:latin typeface="Verdana"/>
              </a:rPr>
              <a:t>Образец заголовка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3575160" y="332640"/>
            <a:ext cx="5317200" cy="5793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ru-RU" sz="3200" strike="noStrike" u="none">
                <a:solidFill>
                  <a:schemeClr val="lt1"/>
                </a:solidFill>
                <a:uFillTx/>
                <a:latin typeface="Verdana"/>
              </a:rPr>
              <a:t>Образец текста</a:t>
            </a:r>
            <a:endParaRPr b="0" lang="ru-RU" sz="32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Verdana"/>
              </a:rPr>
              <a:t>Второй уровень</a:t>
            </a:r>
            <a:endParaRPr b="0" lang="ru-RU" sz="28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ru-RU" sz="2400" strike="noStrike" u="none">
                <a:solidFill>
                  <a:schemeClr val="lt1"/>
                </a:solidFill>
                <a:uFillTx/>
                <a:latin typeface="Verdana"/>
              </a:rPr>
              <a:t>Третий уровень</a:t>
            </a:r>
            <a:endParaRPr b="0" lang="ru-RU" sz="24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ru-RU" sz="2000" strike="noStrike" u="none">
                <a:solidFill>
                  <a:schemeClr val="lt1"/>
                </a:solidFill>
                <a:uFillTx/>
                <a:latin typeface="Verdana"/>
              </a:rPr>
              <a:t>Четвертый уровень</a:t>
            </a:r>
            <a:endParaRPr b="0" lang="ru-RU" sz="20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OpenSymbol"/>
              <a:buChar char="»"/>
            </a:pPr>
            <a:r>
              <a:rPr b="0" lang="ru-RU" sz="2000" strike="noStrike" u="none">
                <a:solidFill>
                  <a:schemeClr val="lt1"/>
                </a:solidFill>
                <a:uFillTx/>
                <a:latin typeface="Verdana"/>
              </a:rPr>
              <a:t>Пятый уровень</a:t>
            </a:r>
            <a:endParaRPr b="0" lang="ru-RU" sz="2000" strike="noStrike" u="none">
              <a:solidFill>
                <a:schemeClr val="lt1"/>
              </a:solidFill>
              <a:uFillTx/>
              <a:latin typeface="Verdana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250920" y="1268640"/>
            <a:ext cx="3168720" cy="4834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lt1"/>
                </a:solidFill>
                <a:uFillTx/>
                <a:latin typeface="Verdana"/>
              </a:rPr>
              <a:t>Образец текста</a:t>
            </a:r>
            <a:endParaRPr b="0" lang="ru-RU" sz="1400" strike="noStrike" u="none">
              <a:solidFill>
                <a:schemeClr val="lt1"/>
              </a:solidFill>
              <a:uFillTx/>
              <a:latin typeface="Verdana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ftr" idx="21"/>
          </p:nvPr>
        </p:nvSpPr>
        <p:spPr>
          <a:xfrm>
            <a:off x="250920" y="6381720"/>
            <a:ext cx="781164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&lt;нижний колонтитул&gt;</a:t>
            </a:r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sldNum" idx="22"/>
          </p:nvPr>
        </p:nvSpPr>
        <p:spPr>
          <a:xfrm>
            <a:off x="8070840" y="6381720"/>
            <a:ext cx="8935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0102673-911C-4CD2-9948-75588F78EE68}" type="slidenum">
              <a: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&lt;номер&gt;</a:t>
            </a:fld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cf1e8"/>
            </a:gs>
            <a:gs pos="16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1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6" name="Rectangle 5"/>
          <p:cNvSpPr/>
          <p:nvPr/>
        </p:nvSpPr>
        <p:spPr>
          <a:xfrm>
            <a:off x="250920" y="-603360"/>
            <a:ext cx="864216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100" strike="noStrike" u="none">
                <a:solidFill>
                  <a:schemeClr val="lt2">
                    <a:lumMod val="50000"/>
                    <a:lumOff val="50000"/>
                  </a:schemeClr>
                </a:solidFill>
                <a:uFillTx/>
                <a:latin typeface="Arial"/>
              </a:rPr>
              <a:t>МОЛЕКУЛЯРНАЯ ФИЗИКА И ТЕРМОДИНАМИКА</a:t>
            </a:r>
            <a:endParaRPr b="0" lang="ru-RU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50920" y="4800600"/>
            <a:ext cx="8641440" cy="566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ru-RU" sz="2000" strike="noStrike" u="none">
                <a:solidFill>
                  <a:schemeClr val="dk2"/>
                </a:solidFill>
                <a:uFillTx/>
                <a:latin typeface="Verdana"/>
              </a:rPr>
              <a:t>Образец заголовка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50920" y="332640"/>
            <a:ext cx="8641440" cy="4394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Arial"/>
              </a:rPr>
              <a:t>Вставка рисунка</a:t>
            </a:r>
            <a:endParaRPr b="0" lang="ru-RU" sz="3200" strike="noStrike" u="none">
              <a:solidFill>
                <a:schemeClr val="lt1"/>
              </a:solidFill>
              <a:uFillTx/>
              <a:latin typeface="Verdana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50920" y="5367240"/>
            <a:ext cx="8641440" cy="804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lt1"/>
                </a:solidFill>
                <a:uFillTx/>
                <a:latin typeface="Verdana"/>
              </a:rPr>
              <a:t>Образец текста</a:t>
            </a:r>
            <a:endParaRPr b="0" lang="ru-RU" sz="1400" strike="noStrike" u="none">
              <a:solidFill>
                <a:schemeClr val="lt1"/>
              </a:solidFill>
              <a:uFillTx/>
              <a:latin typeface="Verdana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1"/>
          </p:nvPr>
        </p:nvSpPr>
        <p:spPr>
          <a:xfrm>
            <a:off x="250920" y="6381720"/>
            <a:ext cx="781164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&lt;нижний колонтитул&gt;</a:t>
            </a:r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2"/>
          </p:nvPr>
        </p:nvSpPr>
        <p:spPr>
          <a:xfrm>
            <a:off x="8070840" y="6381720"/>
            <a:ext cx="8935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8E832FB-0182-4D65-9C24-3B8583556819}" type="slidenum">
              <a: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&lt;номер&gt;</a:t>
            </a:fld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cf1e8"/>
            </a:gs>
            <a:gs pos="16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13" name="Rectangle 5"/>
          <p:cNvSpPr/>
          <p:nvPr/>
        </p:nvSpPr>
        <p:spPr>
          <a:xfrm>
            <a:off x="250920" y="-603360"/>
            <a:ext cx="864216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100" strike="noStrike" u="none">
                <a:solidFill>
                  <a:schemeClr val="lt2">
                    <a:lumMod val="50000"/>
                    <a:lumOff val="50000"/>
                  </a:schemeClr>
                </a:solidFill>
                <a:uFillTx/>
                <a:latin typeface="Arial"/>
              </a:rPr>
              <a:t>МОЛЕКУЛЯРНАЯ ФИЗИКА И ТЕРМОДИНАМИКА</a:t>
            </a:r>
            <a:endParaRPr b="0" lang="ru-RU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41440" cy="936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ru-RU" sz="2400" strike="noStrike" u="none">
                <a:solidFill>
                  <a:schemeClr val="dk2"/>
                </a:solidFill>
                <a:uFillTx/>
                <a:latin typeface="Verdana"/>
              </a:rPr>
              <a:t>Образец заголовка</a:t>
            </a:r>
            <a:endParaRPr b="0" lang="ru-RU" sz="2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50920" y="1125360"/>
            <a:ext cx="3744720" cy="5039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ru-RU" sz="2400" strike="noStrike" u="none">
                <a:solidFill>
                  <a:schemeClr val="lt1"/>
                </a:solidFill>
                <a:uFillTx/>
                <a:latin typeface="Verdana"/>
              </a:rPr>
              <a:t>Образец текста</a:t>
            </a:r>
            <a:endParaRPr b="0" lang="ru-RU" sz="24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ru-RU" sz="2400" strike="noStrike" u="none">
                <a:solidFill>
                  <a:schemeClr val="lt1"/>
                </a:solidFill>
                <a:uFillTx/>
                <a:latin typeface="Verdana"/>
              </a:rPr>
              <a:t>Второй уровень</a:t>
            </a:r>
            <a:endParaRPr b="0" lang="ru-RU" sz="24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ru-RU" sz="2000" strike="noStrike" u="none">
                <a:solidFill>
                  <a:schemeClr val="lt1"/>
                </a:solidFill>
                <a:uFillTx/>
                <a:latin typeface="Verdana"/>
              </a:rPr>
              <a:t>Третий уровень</a:t>
            </a:r>
            <a:endParaRPr b="0" lang="ru-RU" sz="20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ru-RU" sz="1800" strike="noStrike" u="none">
                <a:solidFill>
                  <a:schemeClr val="lt1"/>
                </a:solidFill>
                <a:uFillTx/>
                <a:latin typeface="Verdana"/>
              </a:rPr>
              <a:t>Четвертый уровень</a:t>
            </a:r>
            <a:endParaRPr b="0" lang="ru-RU" sz="18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4" marL="20574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OpenSymbol"/>
              <a:buChar char="»"/>
            </a:pPr>
            <a:r>
              <a:rPr b="0" lang="ru-RU" sz="1600" strike="noStrike" u="none">
                <a:solidFill>
                  <a:schemeClr val="lt1"/>
                </a:solidFill>
                <a:uFillTx/>
                <a:latin typeface="Verdana"/>
              </a:rPr>
              <a:t>Пятый уровень</a:t>
            </a:r>
            <a:endParaRPr b="0" lang="ru-RU" sz="1600" strike="noStrike" u="none">
              <a:solidFill>
                <a:schemeClr val="lt1"/>
              </a:solidFill>
              <a:uFillTx/>
              <a:latin typeface="Verdan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140000" y="1125360"/>
            <a:ext cx="4752000" cy="5039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ru-RU" sz="2400" strike="noStrike" u="none">
                <a:solidFill>
                  <a:schemeClr val="lt1"/>
                </a:solidFill>
                <a:uFillTx/>
                <a:latin typeface="Verdana"/>
              </a:rPr>
              <a:t>Образец текста</a:t>
            </a:r>
            <a:endParaRPr b="0" lang="ru-RU" sz="24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ru-RU" sz="2400" strike="noStrike" u="none">
                <a:solidFill>
                  <a:schemeClr val="lt1"/>
                </a:solidFill>
                <a:uFillTx/>
                <a:latin typeface="Verdana"/>
              </a:rPr>
              <a:t>Второй уровень</a:t>
            </a:r>
            <a:endParaRPr b="0" lang="ru-RU" sz="24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ru-RU" sz="2000" strike="noStrike" u="none">
                <a:solidFill>
                  <a:schemeClr val="lt1"/>
                </a:solidFill>
                <a:uFillTx/>
                <a:latin typeface="Verdana"/>
              </a:rPr>
              <a:t>Третий уровень</a:t>
            </a:r>
            <a:endParaRPr b="0" lang="ru-RU" sz="20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ru-RU" sz="1800" strike="noStrike" u="none">
                <a:solidFill>
                  <a:schemeClr val="lt1"/>
                </a:solidFill>
                <a:uFillTx/>
                <a:latin typeface="Verdana"/>
              </a:rPr>
              <a:t>Четвертый уровень</a:t>
            </a:r>
            <a:endParaRPr b="0" lang="ru-RU" sz="18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4" marL="20574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OpenSymbol"/>
              <a:buChar char="»"/>
            </a:pPr>
            <a:r>
              <a:rPr b="0" lang="ru-RU" sz="1600" strike="noStrike" u="none">
                <a:solidFill>
                  <a:schemeClr val="lt1"/>
                </a:solidFill>
                <a:uFillTx/>
                <a:latin typeface="Verdana"/>
              </a:rPr>
              <a:t>Пятый уровень</a:t>
            </a:r>
            <a:endParaRPr b="0" lang="ru-RU" sz="1600" strike="noStrike" u="none">
              <a:solidFill>
                <a:schemeClr val="lt1"/>
              </a:solidFill>
              <a:uFillTx/>
              <a:latin typeface="Verdana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ftr" idx="3"/>
          </p:nvPr>
        </p:nvSpPr>
        <p:spPr>
          <a:xfrm>
            <a:off x="250920" y="6381720"/>
            <a:ext cx="781164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&lt;нижний колонтитул&gt;</a:t>
            </a:r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sldNum" idx="4"/>
          </p:nvPr>
        </p:nvSpPr>
        <p:spPr>
          <a:xfrm>
            <a:off x="8070840" y="6381720"/>
            <a:ext cx="8935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D615518-CF1F-44D6-BDDC-7BC8BE66BFCE}" type="slidenum">
              <a: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&lt;номер&gt;</a:t>
            </a:fld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cf1e8"/>
            </a:gs>
            <a:gs pos="16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1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23" name="Rectangle 5"/>
          <p:cNvSpPr/>
          <p:nvPr/>
        </p:nvSpPr>
        <p:spPr>
          <a:xfrm>
            <a:off x="250920" y="-603360"/>
            <a:ext cx="864216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100" strike="noStrike" u="none">
                <a:solidFill>
                  <a:schemeClr val="lt2">
                    <a:lumMod val="50000"/>
                    <a:lumOff val="50000"/>
                  </a:schemeClr>
                </a:solidFill>
                <a:uFillTx/>
                <a:latin typeface="Arial"/>
              </a:rPr>
              <a:t>МОЛЕКУЛЯРНАЯ ФИЗИКА И ТЕРМОДИНАМИКА</a:t>
            </a:r>
            <a:endParaRPr b="0" lang="ru-RU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50920" y="260640"/>
            <a:ext cx="8641440" cy="864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ru-RU" sz="2400" strike="noStrike" u="none">
                <a:solidFill>
                  <a:schemeClr val="dk2"/>
                </a:solidFill>
                <a:uFillTx/>
                <a:latin typeface="Verdana"/>
              </a:rPr>
              <a:t>Образец заголовка</a:t>
            </a:r>
            <a:endParaRPr b="0" lang="ru-RU" sz="2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50920" y="1125360"/>
            <a:ext cx="4244760" cy="5000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Verdana"/>
              </a:rPr>
              <a:t>Образец текста</a:t>
            </a:r>
            <a:endParaRPr b="0" lang="ru-RU" sz="28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ru-RU" sz="2400" strike="noStrike" u="none">
                <a:solidFill>
                  <a:schemeClr val="lt1"/>
                </a:solidFill>
                <a:uFillTx/>
                <a:latin typeface="Verdana"/>
              </a:rPr>
              <a:t>Второй уровень</a:t>
            </a:r>
            <a:endParaRPr b="0" lang="ru-RU" sz="24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ru-RU" sz="2000" strike="noStrike" u="none">
                <a:solidFill>
                  <a:schemeClr val="lt1"/>
                </a:solidFill>
                <a:uFillTx/>
                <a:latin typeface="Verdana"/>
              </a:rPr>
              <a:t>Третий уровень</a:t>
            </a:r>
            <a:endParaRPr b="0" lang="ru-RU" sz="20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ru-RU" sz="1800" strike="noStrike" u="none">
                <a:solidFill>
                  <a:schemeClr val="lt1"/>
                </a:solidFill>
                <a:uFillTx/>
                <a:latin typeface="Verdana"/>
              </a:rPr>
              <a:t>Четвертый уровень</a:t>
            </a:r>
            <a:endParaRPr b="0" lang="ru-RU" sz="18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4" marL="20574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OpenSymbol"/>
              <a:buChar char="»"/>
            </a:pPr>
            <a:r>
              <a:rPr b="0" lang="ru-RU" sz="1600" strike="noStrike" u="none">
                <a:solidFill>
                  <a:schemeClr val="lt1"/>
                </a:solidFill>
                <a:uFillTx/>
                <a:latin typeface="Verdana"/>
              </a:rPr>
              <a:t>Пятый уровень</a:t>
            </a:r>
            <a:endParaRPr b="0" lang="ru-RU" sz="1600" strike="noStrike" u="none">
              <a:solidFill>
                <a:schemeClr val="lt1"/>
              </a:solidFill>
              <a:uFillTx/>
              <a:latin typeface="Verdana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48320" y="1125360"/>
            <a:ext cx="4244040" cy="2660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Verdana"/>
              </a:rPr>
              <a:t>Образец текста</a:t>
            </a:r>
            <a:endParaRPr b="0" lang="ru-RU" sz="28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ru-RU" sz="2400" strike="noStrike" u="none">
                <a:solidFill>
                  <a:schemeClr val="lt1"/>
                </a:solidFill>
                <a:uFillTx/>
                <a:latin typeface="Verdana"/>
              </a:rPr>
              <a:t>Второй уровень</a:t>
            </a:r>
            <a:endParaRPr b="0" lang="ru-RU" sz="24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ru-RU" sz="2000" strike="noStrike" u="none">
                <a:solidFill>
                  <a:schemeClr val="lt1"/>
                </a:solidFill>
                <a:uFillTx/>
                <a:latin typeface="Verdana"/>
              </a:rPr>
              <a:t>Третий уровень</a:t>
            </a:r>
            <a:endParaRPr b="0" lang="ru-RU" sz="20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ru-RU" sz="1800" strike="noStrike" u="none">
                <a:solidFill>
                  <a:schemeClr val="lt1"/>
                </a:solidFill>
                <a:uFillTx/>
                <a:latin typeface="Verdana"/>
              </a:rPr>
              <a:t>Четвертый уровень</a:t>
            </a:r>
            <a:endParaRPr b="0" lang="ru-RU" sz="18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4" marL="20574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OpenSymbol"/>
              <a:buChar char="»"/>
            </a:pPr>
            <a:r>
              <a:rPr b="0" lang="ru-RU" sz="1600" strike="noStrike" u="none">
                <a:solidFill>
                  <a:schemeClr val="lt1"/>
                </a:solidFill>
                <a:uFillTx/>
                <a:latin typeface="Verdana"/>
              </a:rPr>
              <a:t>Пятый уровень</a:t>
            </a:r>
            <a:endParaRPr b="0" lang="ru-RU" sz="1600" strike="noStrike" u="none">
              <a:solidFill>
                <a:schemeClr val="lt1"/>
              </a:solidFill>
              <a:uFillTx/>
              <a:latin typeface="Verdana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48320" y="3938760"/>
            <a:ext cx="4244040" cy="2187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Verdana"/>
              </a:rPr>
              <a:t>Образец текста</a:t>
            </a:r>
            <a:endParaRPr b="0" lang="ru-RU" sz="28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ru-RU" sz="2400" strike="noStrike" u="none">
                <a:solidFill>
                  <a:schemeClr val="lt1"/>
                </a:solidFill>
                <a:uFillTx/>
                <a:latin typeface="Verdana"/>
              </a:rPr>
              <a:t>Второй уровень</a:t>
            </a:r>
            <a:endParaRPr b="0" lang="ru-RU" sz="24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ru-RU" sz="2000" strike="noStrike" u="none">
                <a:solidFill>
                  <a:schemeClr val="lt1"/>
                </a:solidFill>
                <a:uFillTx/>
                <a:latin typeface="Verdana"/>
              </a:rPr>
              <a:t>Третий уровень</a:t>
            </a:r>
            <a:endParaRPr b="0" lang="ru-RU" sz="20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ru-RU" sz="1800" strike="noStrike" u="none">
                <a:solidFill>
                  <a:schemeClr val="lt1"/>
                </a:solidFill>
                <a:uFillTx/>
                <a:latin typeface="Verdana"/>
              </a:rPr>
              <a:t>Четвертый уровень</a:t>
            </a:r>
            <a:endParaRPr b="0" lang="ru-RU" sz="18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4" marL="20574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OpenSymbol"/>
              <a:buChar char="»"/>
            </a:pPr>
            <a:r>
              <a:rPr b="0" lang="ru-RU" sz="1600" strike="noStrike" u="none">
                <a:solidFill>
                  <a:schemeClr val="lt1"/>
                </a:solidFill>
                <a:uFillTx/>
                <a:latin typeface="Verdana"/>
              </a:rPr>
              <a:t>Пятый уровень</a:t>
            </a:r>
            <a:endParaRPr b="0" lang="ru-RU" sz="1600" strike="noStrike" u="none">
              <a:solidFill>
                <a:schemeClr val="lt1"/>
              </a:solidFill>
              <a:uFillTx/>
              <a:latin typeface="Verdana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ftr" idx="5"/>
          </p:nvPr>
        </p:nvSpPr>
        <p:spPr>
          <a:xfrm>
            <a:off x="250920" y="6381720"/>
            <a:ext cx="781164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&lt;нижний колонтитул&gt;</a:t>
            </a:r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6"/>
          <p:cNvSpPr>
            <a:spLocks noGrp="1"/>
          </p:cNvSpPr>
          <p:nvPr>
            <p:ph type="sldNum" idx="6"/>
          </p:nvPr>
        </p:nvSpPr>
        <p:spPr>
          <a:xfrm>
            <a:off x="8070840" y="6381720"/>
            <a:ext cx="8935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7CF325D-BBB8-4181-89CB-265BE2F5D752}" type="slidenum">
              <a: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&lt;номер&gt;</a:t>
            </a:fld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cf1e8"/>
            </a:gs>
            <a:gs pos="16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Рисунок 1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35" name="Rectangle 5"/>
          <p:cNvSpPr/>
          <p:nvPr/>
        </p:nvSpPr>
        <p:spPr>
          <a:xfrm>
            <a:off x="250920" y="-603360"/>
            <a:ext cx="864216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100" strike="noStrike" u="none">
                <a:solidFill>
                  <a:schemeClr val="lt2">
                    <a:lumMod val="50000"/>
                    <a:lumOff val="50000"/>
                  </a:schemeClr>
                </a:solidFill>
                <a:uFillTx/>
                <a:latin typeface="Arial"/>
              </a:rPr>
              <a:t>МОЛЕКУЛЯРНАЯ ФИЗИКА И ТЕРМОДИНАМИКА</a:t>
            </a:r>
            <a:endParaRPr b="0" lang="ru-RU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50920" y="260640"/>
            <a:ext cx="8641440" cy="864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ru-RU" sz="2400" strike="noStrike" u="none">
                <a:solidFill>
                  <a:schemeClr val="dk2"/>
                </a:solidFill>
                <a:uFillTx/>
                <a:latin typeface="Verdana"/>
              </a:rPr>
              <a:t>Образец заголовка</a:t>
            </a:r>
            <a:endParaRPr b="0" lang="ru-RU" sz="2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ftr" idx="7"/>
          </p:nvPr>
        </p:nvSpPr>
        <p:spPr>
          <a:xfrm>
            <a:off x="250920" y="6381720"/>
            <a:ext cx="781164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&lt;нижний колонтитул&gt;</a:t>
            </a:r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sldNum" idx="8"/>
          </p:nvPr>
        </p:nvSpPr>
        <p:spPr>
          <a:xfrm>
            <a:off x="8070840" y="6381720"/>
            <a:ext cx="8935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E9C9E8E-FAC8-48CB-8ED2-D0E8EA9291AA}" type="slidenum">
              <a: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&lt;номер&gt;</a:t>
            </a:fld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Verdana"/>
              </a:rPr>
              <a:t>Для правки структуры щёлкните мышью</a:t>
            </a:r>
            <a:endParaRPr b="0" lang="ru-RU" sz="28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chemeClr val="lt1"/>
                </a:solidFill>
                <a:uFillTx/>
                <a:latin typeface="Verdana"/>
              </a:rPr>
              <a:t>Второй уровень структуры</a:t>
            </a:r>
            <a:endParaRPr b="0" lang="ru-RU" sz="20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lt1"/>
                </a:solidFill>
                <a:uFillTx/>
                <a:latin typeface="Verdana"/>
              </a:rPr>
              <a:t>Третий уровень структуры</a:t>
            </a:r>
            <a:endParaRPr b="0" lang="ru-RU" sz="18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trike="noStrike" u="none">
                <a:solidFill>
                  <a:schemeClr val="lt1"/>
                </a:solidFill>
                <a:uFillTx/>
                <a:latin typeface="Verdana"/>
              </a:rPr>
              <a:t>Четвёртый уровень структуры</a:t>
            </a:r>
            <a:endParaRPr b="0" lang="ru-RU" sz="16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lt1"/>
                </a:solidFill>
                <a:uFillTx/>
                <a:latin typeface="Verdana"/>
              </a:rPr>
              <a:t>Пятый уровень структуры</a:t>
            </a:r>
            <a:endParaRPr b="0" lang="ru-RU" sz="20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lt1"/>
                </a:solidFill>
                <a:uFillTx/>
                <a:latin typeface="Verdana"/>
              </a:rPr>
              <a:t>Шестой уровень структуры</a:t>
            </a:r>
            <a:endParaRPr b="0" lang="ru-RU" sz="20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lt1"/>
                </a:solidFill>
                <a:uFillTx/>
                <a:latin typeface="Verdana"/>
              </a:rPr>
              <a:t>Седьмой уровень структуры</a:t>
            </a:r>
            <a:endParaRPr b="0" lang="ru-RU" sz="2000" strike="noStrike" u="none">
              <a:solidFill>
                <a:schemeClr val="lt1"/>
              </a:solidFill>
              <a:uFillTx/>
              <a:latin typeface="Verdan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cf1e8"/>
            </a:gs>
            <a:gs pos="16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1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43" name="Rectangle 5"/>
          <p:cNvSpPr/>
          <p:nvPr/>
        </p:nvSpPr>
        <p:spPr>
          <a:xfrm>
            <a:off x="250920" y="-603360"/>
            <a:ext cx="864216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100" strike="noStrike" u="none">
                <a:solidFill>
                  <a:schemeClr val="lt2">
                    <a:lumMod val="50000"/>
                    <a:lumOff val="50000"/>
                  </a:schemeClr>
                </a:solidFill>
                <a:uFillTx/>
                <a:latin typeface="Arial"/>
              </a:rPr>
              <a:t>МОЛЕКУЛЯРНАЯ ФИЗИКА И ТЕРМОДИНАМИКА</a:t>
            </a:r>
            <a:endParaRPr b="0" lang="ru-RU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39400" y="176760"/>
            <a:ext cx="8641440" cy="935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ru-RU" sz="2400" strike="noStrike" u="none">
                <a:solidFill>
                  <a:schemeClr val="dk2"/>
                </a:solidFill>
                <a:uFillTx/>
                <a:latin typeface="Verdana"/>
              </a:rPr>
              <a:t>Образец заголовка</a:t>
            </a:r>
            <a:endParaRPr b="0" lang="ru-RU" sz="2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250920" y="1125360"/>
            <a:ext cx="8641440" cy="5039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Verdana"/>
              </a:rPr>
              <a:t>Образец текста</a:t>
            </a:r>
            <a:endParaRPr b="0" lang="ru-RU" sz="28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ru-RU" sz="2400" strike="noStrike" u="none">
                <a:solidFill>
                  <a:schemeClr val="lt1"/>
                </a:solidFill>
                <a:uFillTx/>
                <a:latin typeface="Verdana"/>
              </a:rPr>
              <a:t>Второй уровень</a:t>
            </a:r>
            <a:endParaRPr b="0" lang="ru-RU" sz="24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ru-RU" sz="2000" strike="noStrike" u="none">
                <a:solidFill>
                  <a:schemeClr val="lt1"/>
                </a:solidFill>
                <a:uFillTx/>
                <a:latin typeface="Verdana"/>
              </a:rPr>
              <a:t>Третий уровень</a:t>
            </a:r>
            <a:endParaRPr b="0" lang="ru-RU" sz="20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ru-RU" sz="1800" strike="noStrike" u="none">
                <a:solidFill>
                  <a:schemeClr val="lt1"/>
                </a:solidFill>
                <a:uFillTx/>
                <a:latin typeface="Verdana"/>
              </a:rPr>
              <a:t>Четвертый уровень</a:t>
            </a:r>
            <a:endParaRPr b="0" lang="ru-RU" sz="18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4" marL="20574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OpenSymbol"/>
              <a:buChar char="»"/>
            </a:pPr>
            <a:r>
              <a:rPr b="0" lang="ru-RU" sz="1600" strike="noStrike" u="none">
                <a:solidFill>
                  <a:schemeClr val="lt1"/>
                </a:solidFill>
                <a:uFillTx/>
                <a:latin typeface="Verdana"/>
              </a:rPr>
              <a:t>Пятый уровень</a:t>
            </a:r>
            <a:endParaRPr b="0" lang="ru-RU" sz="1600" strike="noStrike" u="none">
              <a:solidFill>
                <a:schemeClr val="lt1"/>
              </a:solidFill>
              <a:uFillTx/>
              <a:latin typeface="Verdana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 idx="9"/>
          </p:nvPr>
        </p:nvSpPr>
        <p:spPr>
          <a:xfrm>
            <a:off x="250920" y="6381720"/>
            <a:ext cx="781164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&lt;нижний колонтитул&gt;</a:t>
            </a:r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sldNum" idx="10"/>
          </p:nvPr>
        </p:nvSpPr>
        <p:spPr>
          <a:xfrm>
            <a:off x="8070840" y="6381720"/>
            <a:ext cx="8935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4EAF622-71D7-481A-ABDD-77A32CD9426B}" type="slidenum">
              <a: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&lt;номер&gt;</a:t>
            </a:fld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cf1e8"/>
            </a:gs>
            <a:gs pos="16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Рисунок 1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51" name="Rectangle 5"/>
          <p:cNvSpPr/>
          <p:nvPr/>
        </p:nvSpPr>
        <p:spPr>
          <a:xfrm>
            <a:off x="250920" y="-603360"/>
            <a:ext cx="864216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100" strike="noStrike" u="none">
                <a:solidFill>
                  <a:schemeClr val="lt2">
                    <a:lumMod val="50000"/>
                    <a:lumOff val="50000"/>
                  </a:schemeClr>
                </a:solidFill>
                <a:uFillTx/>
                <a:latin typeface="Arial"/>
              </a:rPr>
              <a:t>МОЛЕКУЛЯРНАЯ ФИЗИКА И ТЕРМОДИНАМИКА</a:t>
            </a:r>
            <a:endParaRPr b="0" lang="ru-RU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30040" y="5301360"/>
            <a:ext cx="8641440" cy="827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ru-RU" sz="2400" strike="noStrike" u="none" cap="all">
                <a:solidFill>
                  <a:schemeClr val="dk2"/>
                </a:solidFill>
                <a:uFillTx/>
                <a:latin typeface="Verdana"/>
              </a:rPr>
              <a:t>Образец заголовка</a:t>
            </a:r>
            <a:endParaRPr b="0" lang="ru-RU" sz="2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250920" y="548640"/>
            <a:ext cx="8641440" cy="4464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chemeClr val="lt1"/>
                </a:solidFill>
                <a:uFillTx/>
                <a:latin typeface="Verdana"/>
              </a:rPr>
              <a:t>Образец текста</a:t>
            </a:r>
            <a:endParaRPr b="0" lang="ru-RU" sz="2000" strike="noStrike" u="none">
              <a:solidFill>
                <a:schemeClr val="lt1"/>
              </a:solidFill>
              <a:uFillTx/>
              <a:latin typeface="Verdana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ftr" idx="11"/>
          </p:nvPr>
        </p:nvSpPr>
        <p:spPr>
          <a:xfrm>
            <a:off x="250920" y="6381720"/>
            <a:ext cx="781164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&lt;нижний колонтитул&gt;</a:t>
            </a:r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sldNum" idx="12"/>
          </p:nvPr>
        </p:nvSpPr>
        <p:spPr>
          <a:xfrm>
            <a:off x="8070840" y="6381720"/>
            <a:ext cx="8935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0AD86FF-E384-4A4A-9CFC-DB6508096911}" type="slidenum">
              <a: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&lt;номер&gt;</a:t>
            </a:fld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cf1e8"/>
            </a:gs>
            <a:gs pos="16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Рисунок 1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57" name="Rectangle 5"/>
          <p:cNvSpPr/>
          <p:nvPr/>
        </p:nvSpPr>
        <p:spPr>
          <a:xfrm>
            <a:off x="250920" y="-603360"/>
            <a:ext cx="864216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100" strike="noStrike" u="none">
                <a:solidFill>
                  <a:schemeClr val="lt2">
                    <a:lumMod val="50000"/>
                    <a:lumOff val="50000"/>
                  </a:schemeClr>
                </a:solidFill>
                <a:uFillTx/>
                <a:latin typeface="Arial"/>
              </a:rPr>
              <a:t>МОЛЕКУЛЯРНАЯ ФИЗИКА И ТЕРМОДИНАМИКА</a:t>
            </a:r>
            <a:endParaRPr b="0" lang="ru-RU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50920" y="260280"/>
            <a:ext cx="8642160" cy="863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ru-RU" sz="2400" strike="noStrike" u="none">
                <a:solidFill>
                  <a:schemeClr val="dk2"/>
                </a:solidFill>
                <a:uFillTx/>
                <a:latin typeface="Verdana"/>
              </a:rPr>
              <a:t>Образец заголовка</a:t>
            </a:r>
            <a:endParaRPr b="0" lang="ru-RU" sz="2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250920" y="1125360"/>
            <a:ext cx="4248720" cy="5000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Verdana"/>
              </a:rPr>
              <a:t>Образец текста</a:t>
            </a:r>
            <a:endParaRPr b="0" lang="ru-RU" sz="28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ru-RU" sz="2400" strike="noStrike" u="none">
                <a:solidFill>
                  <a:schemeClr val="lt1"/>
                </a:solidFill>
                <a:uFillTx/>
                <a:latin typeface="Verdana"/>
              </a:rPr>
              <a:t>Второй уровень</a:t>
            </a:r>
            <a:endParaRPr b="0" lang="ru-RU" sz="24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ru-RU" sz="2000" strike="noStrike" u="none">
                <a:solidFill>
                  <a:schemeClr val="lt1"/>
                </a:solidFill>
                <a:uFillTx/>
                <a:latin typeface="Verdana"/>
              </a:rPr>
              <a:t>Третий уровень</a:t>
            </a:r>
            <a:endParaRPr b="0" lang="ru-RU" sz="20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ru-RU" sz="1800" strike="noStrike" u="none">
                <a:solidFill>
                  <a:schemeClr val="lt1"/>
                </a:solidFill>
                <a:uFillTx/>
                <a:latin typeface="Verdana"/>
              </a:rPr>
              <a:t>Четвертый уровень</a:t>
            </a:r>
            <a:endParaRPr b="0" lang="ru-RU" sz="18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OpenSymbol"/>
              <a:buChar char="»"/>
            </a:pPr>
            <a:r>
              <a:rPr b="0" lang="ru-RU" sz="1800" strike="noStrike" u="none">
                <a:solidFill>
                  <a:schemeClr val="lt1"/>
                </a:solidFill>
                <a:uFillTx/>
                <a:latin typeface="Verdana"/>
              </a:rPr>
              <a:t>Пятый уровень</a:t>
            </a:r>
            <a:endParaRPr b="0" lang="ru-RU" sz="1800" strike="noStrike" u="none">
              <a:solidFill>
                <a:schemeClr val="lt1"/>
              </a:solidFill>
              <a:uFillTx/>
              <a:latin typeface="Verdana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48320" y="1125360"/>
            <a:ext cx="4244040" cy="5000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Verdana"/>
              </a:rPr>
              <a:t>Образец текста</a:t>
            </a:r>
            <a:endParaRPr b="0" lang="ru-RU" sz="28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ru-RU" sz="2400" strike="noStrike" u="none">
                <a:solidFill>
                  <a:schemeClr val="lt1"/>
                </a:solidFill>
                <a:uFillTx/>
                <a:latin typeface="Verdana"/>
              </a:rPr>
              <a:t>Второй уровень</a:t>
            </a:r>
            <a:endParaRPr b="0" lang="ru-RU" sz="24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ru-RU" sz="2000" strike="noStrike" u="none">
                <a:solidFill>
                  <a:schemeClr val="lt1"/>
                </a:solidFill>
                <a:uFillTx/>
                <a:latin typeface="Verdana"/>
              </a:rPr>
              <a:t>Третий уровень</a:t>
            </a:r>
            <a:endParaRPr b="0" lang="ru-RU" sz="20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ru-RU" sz="1800" strike="noStrike" u="none">
                <a:solidFill>
                  <a:schemeClr val="lt1"/>
                </a:solidFill>
                <a:uFillTx/>
                <a:latin typeface="Verdana"/>
              </a:rPr>
              <a:t>Четвертый уровень</a:t>
            </a:r>
            <a:endParaRPr b="0" lang="ru-RU" sz="18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OpenSymbol"/>
              <a:buChar char="»"/>
            </a:pPr>
            <a:r>
              <a:rPr b="0" lang="ru-RU" sz="1800" strike="noStrike" u="none">
                <a:solidFill>
                  <a:schemeClr val="lt1"/>
                </a:solidFill>
                <a:uFillTx/>
                <a:latin typeface="Verdana"/>
              </a:rPr>
              <a:t>Пятый уровень</a:t>
            </a:r>
            <a:endParaRPr b="0" lang="ru-RU" sz="1800" strike="noStrike" u="none">
              <a:solidFill>
                <a:schemeClr val="lt1"/>
              </a:solidFill>
              <a:uFillTx/>
              <a:latin typeface="Verdana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ftr" idx="13"/>
          </p:nvPr>
        </p:nvSpPr>
        <p:spPr>
          <a:xfrm>
            <a:off x="250920" y="6381720"/>
            <a:ext cx="781164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&lt;нижний колонтитул&gt;</a:t>
            </a:r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sldNum" idx="14"/>
          </p:nvPr>
        </p:nvSpPr>
        <p:spPr>
          <a:xfrm>
            <a:off x="8070840" y="6381720"/>
            <a:ext cx="8935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A28D22F-45BC-47FE-B116-3848C8C2287B}" type="slidenum">
              <a: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&lt;номер&gt;</a:t>
            </a:fld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cf1e8"/>
            </a:gs>
            <a:gs pos="16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Рисунок 1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67" name="Rectangle 5"/>
          <p:cNvSpPr/>
          <p:nvPr/>
        </p:nvSpPr>
        <p:spPr>
          <a:xfrm>
            <a:off x="250920" y="-603360"/>
            <a:ext cx="864216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100" strike="noStrike" u="none">
                <a:solidFill>
                  <a:schemeClr val="lt2">
                    <a:lumMod val="50000"/>
                    <a:lumOff val="50000"/>
                  </a:schemeClr>
                </a:solidFill>
                <a:uFillTx/>
                <a:latin typeface="Arial"/>
              </a:rPr>
              <a:t>МОЛЕКУЛЯРНАЯ ФИЗИКА И ТЕРМОДИНАМИКА</a:t>
            </a:r>
            <a:endParaRPr b="0" lang="ru-RU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50920" y="260280"/>
            <a:ext cx="8642160" cy="863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ru-RU" sz="2400" strike="noStrike" u="none">
                <a:solidFill>
                  <a:schemeClr val="dk2"/>
                </a:solidFill>
                <a:uFillTx/>
                <a:latin typeface="Verdana"/>
              </a:rPr>
              <a:t>Образец заголовка</a:t>
            </a:r>
            <a:endParaRPr b="0" lang="ru-RU" sz="2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250920" y="1125360"/>
            <a:ext cx="4246200" cy="639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ru-RU" sz="2400" strike="noStrike" u="none">
                <a:solidFill>
                  <a:schemeClr val="lt1"/>
                </a:solidFill>
                <a:uFillTx/>
                <a:latin typeface="Verdana"/>
              </a:rPr>
              <a:t>Образец текста</a:t>
            </a:r>
            <a:endParaRPr b="0" lang="ru-RU" sz="2400" strike="noStrike" u="none">
              <a:solidFill>
                <a:schemeClr val="lt1"/>
              </a:solidFill>
              <a:uFillTx/>
              <a:latin typeface="Verdana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250920" y="1845000"/>
            <a:ext cx="4246200" cy="4281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ru-RU" sz="2400" strike="noStrike" u="none">
                <a:solidFill>
                  <a:schemeClr val="lt1"/>
                </a:solidFill>
                <a:uFillTx/>
                <a:latin typeface="Verdana"/>
              </a:rPr>
              <a:t>Образец текста</a:t>
            </a:r>
            <a:endParaRPr b="0" lang="ru-RU" sz="24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ru-RU" sz="2000" strike="noStrike" u="none">
                <a:solidFill>
                  <a:schemeClr val="lt1"/>
                </a:solidFill>
                <a:uFillTx/>
                <a:latin typeface="Verdana"/>
              </a:rPr>
              <a:t>Второй уровень</a:t>
            </a:r>
            <a:endParaRPr b="0" lang="ru-RU" sz="20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2" marL="11430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ru-RU" sz="1800" strike="noStrike" u="none">
                <a:solidFill>
                  <a:schemeClr val="lt1"/>
                </a:solidFill>
                <a:uFillTx/>
                <a:latin typeface="Verdana"/>
              </a:rPr>
              <a:t>Третий уровень</a:t>
            </a:r>
            <a:endParaRPr b="0" lang="ru-RU" sz="18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ru-RU" sz="1600" strike="noStrike" u="none">
                <a:solidFill>
                  <a:schemeClr val="lt1"/>
                </a:solidFill>
                <a:uFillTx/>
                <a:latin typeface="Verdana"/>
              </a:rPr>
              <a:t>Четвертый уровень</a:t>
            </a:r>
            <a:endParaRPr b="0" lang="ru-RU" sz="16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4" marL="20574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OpenSymbol"/>
              <a:buChar char="»"/>
            </a:pPr>
            <a:r>
              <a:rPr b="0" lang="ru-RU" sz="1600" strike="noStrike" u="none">
                <a:solidFill>
                  <a:schemeClr val="lt1"/>
                </a:solidFill>
                <a:uFillTx/>
                <a:latin typeface="Verdana"/>
              </a:rPr>
              <a:t>Пятый уровень</a:t>
            </a:r>
            <a:endParaRPr b="0" lang="ru-RU" sz="1600" strike="noStrike" u="none">
              <a:solidFill>
                <a:schemeClr val="lt1"/>
              </a:solidFill>
              <a:uFillTx/>
              <a:latin typeface="Verdana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45080" y="1125360"/>
            <a:ext cx="4246920" cy="639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ru-RU" sz="2400" strike="noStrike" u="none">
                <a:solidFill>
                  <a:schemeClr val="lt1"/>
                </a:solidFill>
                <a:uFillTx/>
                <a:latin typeface="Verdana"/>
              </a:rPr>
              <a:t>Образец текста</a:t>
            </a:r>
            <a:endParaRPr b="0" lang="ru-RU" sz="2400" strike="noStrike" u="none">
              <a:solidFill>
                <a:schemeClr val="lt1"/>
              </a:solidFill>
              <a:uFillTx/>
              <a:latin typeface="Verdana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45080" y="1845000"/>
            <a:ext cx="4246920" cy="4281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ru-RU" sz="2400" strike="noStrike" u="none">
                <a:solidFill>
                  <a:schemeClr val="lt1"/>
                </a:solidFill>
                <a:uFillTx/>
                <a:latin typeface="Verdana"/>
              </a:rPr>
              <a:t>Образец текста</a:t>
            </a:r>
            <a:endParaRPr b="0" lang="ru-RU" sz="24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ru-RU" sz="2000" strike="noStrike" u="none">
                <a:solidFill>
                  <a:schemeClr val="lt1"/>
                </a:solidFill>
                <a:uFillTx/>
                <a:latin typeface="Verdana"/>
              </a:rPr>
              <a:t>Второй уровень</a:t>
            </a:r>
            <a:endParaRPr b="0" lang="ru-RU" sz="20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2" marL="11430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ru-RU" sz="1800" strike="noStrike" u="none">
                <a:solidFill>
                  <a:schemeClr val="lt1"/>
                </a:solidFill>
                <a:uFillTx/>
                <a:latin typeface="Verdana"/>
              </a:rPr>
              <a:t>Третий уровень</a:t>
            </a:r>
            <a:endParaRPr b="0" lang="ru-RU" sz="18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ru-RU" sz="1600" strike="noStrike" u="none">
                <a:solidFill>
                  <a:schemeClr val="lt1"/>
                </a:solidFill>
                <a:uFillTx/>
                <a:latin typeface="Verdana"/>
              </a:rPr>
              <a:t>Четвертый уровень</a:t>
            </a:r>
            <a:endParaRPr b="0" lang="ru-RU" sz="1600" strike="noStrike" u="none">
              <a:solidFill>
                <a:schemeClr val="lt1"/>
              </a:solidFill>
              <a:uFillTx/>
              <a:latin typeface="Verdana"/>
            </a:endParaRPr>
          </a:p>
          <a:p>
            <a:pPr lvl="4" marL="20574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OpenSymbol"/>
              <a:buChar char="»"/>
            </a:pPr>
            <a:r>
              <a:rPr b="0" lang="ru-RU" sz="1600" strike="noStrike" u="none">
                <a:solidFill>
                  <a:schemeClr val="lt1"/>
                </a:solidFill>
                <a:uFillTx/>
                <a:latin typeface="Verdana"/>
              </a:rPr>
              <a:t>Пятый уровень</a:t>
            </a:r>
            <a:endParaRPr b="0" lang="ru-RU" sz="1600" strike="noStrike" u="none">
              <a:solidFill>
                <a:schemeClr val="lt1"/>
              </a:solidFill>
              <a:uFillTx/>
              <a:latin typeface="Verdana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 type="ftr" idx="15"/>
          </p:nvPr>
        </p:nvSpPr>
        <p:spPr>
          <a:xfrm>
            <a:off x="250920" y="6381720"/>
            <a:ext cx="781164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&lt;нижний колонтитул&gt;</a:t>
            </a:r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4" name="PlaceHolder 7"/>
          <p:cNvSpPr>
            <a:spLocks noGrp="1"/>
          </p:cNvSpPr>
          <p:nvPr>
            <p:ph type="sldNum" idx="16"/>
          </p:nvPr>
        </p:nvSpPr>
        <p:spPr>
          <a:xfrm>
            <a:off x="8070840" y="6381720"/>
            <a:ext cx="8935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153BAA0-395A-4D5A-B00C-6242041B4C79}" type="slidenum">
              <a: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&lt;номер&gt;</a:t>
            </a:fld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43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44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45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46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47.wmf"/><Relationship Id="rId11" Type="http://schemas.openxmlformats.org/officeDocument/2006/relationships/oleObject" Target="../embeddings/oleObject6.bin"/><Relationship Id="rId12" Type="http://schemas.openxmlformats.org/officeDocument/2006/relationships/image" Target="../media/image43.wmf"/><Relationship Id="rId13" Type="http://schemas.openxmlformats.org/officeDocument/2006/relationships/oleObject" Target="../embeddings/oleObject7.bin"/><Relationship Id="rId14" Type="http://schemas.openxmlformats.org/officeDocument/2006/relationships/image" Target="../media/image48.wmf"/><Relationship Id="rId15" Type="http://schemas.openxmlformats.org/officeDocument/2006/relationships/oleObject" Target="../embeddings/oleObject8.bin"/><Relationship Id="rId16" Type="http://schemas.openxmlformats.org/officeDocument/2006/relationships/image" Target="../media/image49.wmf"/><Relationship Id="rId17" Type="http://schemas.openxmlformats.org/officeDocument/2006/relationships/oleObject" Target="../embeddings/oleObject9.bin"/><Relationship Id="rId18" Type="http://schemas.openxmlformats.org/officeDocument/2006/relationships/image" Target="../media/image50.wmf"/><Relationship Id="rId19" Type="http://schemas.openxmlformats.org/officeDocument/2006/relationships/oleObject" Target="../embeddings/oleObject10.bin"/><Relationship Id="rId20" Type="http://schemas.openxmlformats.org/officeDocument/2006/relationships/image" Target="../media/image51.wmf"/><Relationship Id="rId21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52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53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4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55.wmf"/><Relationship Id="rId9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56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57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8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59.wmf"/><Relationship Id="rId9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0.jpe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wmf"/><Relationship Id="rId9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9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10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11.wmf"/><Relationship Id="rId11" Type="http://schemas.openxmlformats.org/officeDocument/2006/relationships/oleObject" Target="../embeddings/oleObject6.bin"/><Relationship Id="rId12" Type="http://schemas.openxmlformats.org/officeDocument/2006/relationships/image" Target="../media/image12.wmf"/><Relationship Id="rId13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4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15.wmf"/><Relationship Id="rId5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5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16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7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18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19.wmf"/><Relationship Id="rId11" Type="http://schemas.openxmlformats.org/officeDocument/2006/relationships/oleObject" Target="../embeddings/oleObject6.bin"/><Relationship Id="rId12" Type="http://schemas.openxmlformats.org/officeDocument/2006/relationships/image" Target="../media/image20.wmf"/><Relationship Id="rId13" Type="http://schemas.openxmlformats.org/officeDocument/2006/relationships/oleObject" Target="../embeddings/oleObject7.bin"/><Relationship Id="rId14" Type="http://schemas.openxmlformats.org/officeDocument/2006/relationships/image" Target="../media/image21.wmf"/><Relationship Id="rId15" Type="http://schemas.openxmlformats.org/officeDocument/2006/relationships/oleObject" Target="../embeddings/oleObject8.bin"/><Relationship Id="rId16" Type="http://schemas.openxmlformats.org/officeDocument/2006/relationships/image" Target="../media/image22.wmf"/><Relationship Id="rId17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3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24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25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26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27.wmf"/><Relationship Id="rId11" Type="http://schemas.openxmlformats.org/officeDocument/2006/relationships/oleObject" Target="../embeddings/oleObject6.bin"/><Relationship Id="rId12" Type="http://schemas.openxmlformats.org/officeDocument/2006/relationships/image" Target="../media/image28.wmf"/><Relationship Id="rId13" Type="http://schemas.openxmlformats.org/officeDocument/2006/relationships/oleObject" Target="../embeddings/oleObject7.bin"/><Relationship Id="rId14" Type="http://schemas.openxmlformats.org/officeDocument/2006/relationships/image" Target="../media/image29.wmf"/><Relationship Id="rId15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30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31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32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33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34.wmf"/><Relationship Id="rId11" Type="http://schemas.openxmlformats.org/officeDocument/2006/relationships/oleObject" Target="../embeddings/oleObject6.bin"/><Relationship Id="rId12" Type="http://schemas.openxmlformats.org/officeDocument/2006/relationships/image" Target="../media/image35.wmf"/><Relationship Id="rId13" Type="http://schemas.openxmlformats.org/officeDocument/2006/relationships/oleObject" Target="../embeddings/oleObject7.bin"/><Relationship Id="rId14" Type="http://schemas.openxmlformats.org/officeDocument/2006/relationships/image" Target="../media/image36.wmf"/><Relationship Id="rId15" Type="http://schemas.openxmlformats.org/officeDocument/2006/relationships/oleObject" Target="../embeddings/oleObject8.bin"/><Relationship Id="rId16" Type="http://schemas.openxmlformats.org/officeDocument/2006/relationships/image" Target="../media/image37.wmf"/><Relationship Id="rId17" Type="http://schemas.openxmlformats.org/officeDocument/2006/relationships/oleObject" Target="../embeddings/oleObject9.bin"/><Relationship Id="rId18" Type="http://schemas.openxmlformats.org/officeDocument/2006/relationships/image" Target="../media/image38.wmf"/><Relationship Id="rId19" Type="http://schemas.openxmlformats.org/officeDocument/2006/relationships/oleObject" Target="../embeddings/oleObject10.bin"/><Relationship Id="rId20" Type="http://schemas.openxmlformats.org/officeDocument/2006/relationships/image" Target="../media/image39.wmf"/><Relationship Id="rId21" Type="http://schemas.openxmlformats.org/officeDocument/2006/relationships/oleObject" Target="../embeddings/oleObject11.bin"/><Relationship Id="rId22" Type="http://schemas.openxmlformats.org/officeDocument/2006/relationships/image" Target="../media/image40.wmf"/><Relationship Id="rId23" Type="http://schemas.openxmlformats.org/officeDocument/2006/relationships/oleObject" Target="../embeddings/oleObject12.bin"/><Relationship Id="rId24" Type="http://schemas.openxmlformats.org/officeDocument/2006/relationships/image" Target="../media/image41.wmf"/><Relationship Id="rId25" Type="http://schemas.openxmlformats.org/officeDocument/2006/relationships/oleObject" Target="../embeddings/oleObject13.bin"/><Relationship Id="rId26" Type="http://schemas.openxmlformats.org/officeDocument/2006/relationships/image" Target="../media/image42.wmf"/><Relationship Id="rId27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2"/>
          <p:cNvSpPr/>
          <p:nvPr/>
        </p:nvSpPr>
        <p:spPr>
          <a:xfrm>
            <a:off x="491040" y="1484640"/>
            <a:ext cx="8280720" cy="146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3600" strike="noStrike" u="none">
                <a:solidFill>
                  <a:schemeClr val="accent1">
                    <a:lumMod val="25000"/>
                  </a:schemeClr>
                </a:solidFill>
                <a:uFillTx/>
                <a:latin typeface="Verdana"/>
              </a:rPr>
              <a:t>Алгебраические уравнения и их корни. Разложение многочлена на множители</a:t>
            </a:r>
            <a:endParaRPr b="0" lang="ru-R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sldNum" idx="33"/>
          </p:nvPr>
        </p:nvSpPr>
        <p:spPr>
          <a:xfrm>
            <a:off x="8070840" y="6381720"/>
            <a:ext cx="8935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A371258-8500-45CA-95A2-660872A8DFDB}" type="slidenum">
              <a: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&lt;номер&gt;</a:t>
            </a:fld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5" name="Rectangle 2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tIns="360" bIns="360" anchor="ctr">
            <a:sp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graphicFrame>
        <p:nvGraphicFramePr>
          <p:cNvPr id="426" name="Object 1"/>
          <p:cNvGraphicFramePr/>
          <p:nvPr/>
        </p:nvGraphicFramePr>
        <p:xfrm>
          <a:off x="179640" y="188640"/>
          <a:ext cx="1061280" cy="40788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427" name="Object 1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79640" y="188640"/>
                    <a:ext cx="1061280" cy="4078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428" name="Нижний колонтитул 3"/>
          <p:cNvSpPr/>
          <p:nvPr/>
        </p:nvSpPr>
        <p:spPr>
          <a:xfrm>
            <a:off x="-18720" y="6309360"/>
            <a:ext cx="9036000" cy="47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16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Раздел 6. Комплексные числа и многочлены. 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Алгебраические уравнения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429" name=""/>
          <p:cNvGraphicFramePr/>
          <p:nvPr/>
        </p:nvGraphicFramePr>
        <p:xfrm>
          <a:off x="179640" y="692640"/>
          <a:ext cx="8245080" cy="98856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430" name="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179640" y="692640"/>
                    <a:ext cx="8245080" cy="9885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431" name="Объект 9"/>
          <p:cNvGraphicFramePr/>
          <p:nvPr/>
        </p:nvGraphicFramePr>
        <p:xfrm>
          <a:off x="1979640" y="1628640"/>
          <a:ext cx="4532040" cy="113616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432" name="Объект 9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1979640" y="1628640"/>
                    <a:ext cx="4532040" cy="11361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433" name="Объект 11"/>
          <p:cNvGraphicFramePr/>
          <p:nvPr/>
        </p:nvGraphicFramePr>
        <p:xfrm>
          <a:off x="0" y="2781000"/>
          <a:ext cx="5051160" cy="839520"/>
        </p:xfrm>
        <a:graphic>
          <a:graphicData uri="http://schemas.openxmlformats.org/presentationml/2006/ole">
            <p:oleObj progId="Equation.3" r:id="rId7" spid="">
              <p:embed/>
              <p:pic>
                <p:nvPicPr>
                  <p:cNvPr id="434" name="Объект 11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0" y="2781000"/>
                    <a:ext cx="5051160" cy="839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435" name="Объект 12"/>
          <p:cNvGraphicFramePr/>
          <p:nvPr/>
        </p:nvGraphicFramePr>
        <p:xfrm>
          <a:off x="5004000" y="2925000"/>
          <a:ext cx="3219120" cy="469440"/>
        </p:xfrm>
        <a:graphic>
          <a:graphicData uri="http://schemas.openxmlformats.org/presentationml/2006/ole">
            <p:oleObj progId="Equation.3" r:id="rId9" spid="">
              <p:embed/>
              <p:pic>
                <p:nvPicPr>
                  <p:cNvPr id="436" name="Объект 12" descr=""/>
                  <p:cNvPicPr/>
                  <p:nvPr/>
                </p:nvPicPr>
                <p:blipFill>
                  <a:blip r:embed="rId10"/>
                  <a:stretch/>
                </p:blipFill>
                <p:spPr>
                  <a:xfrm>
                    <a:off x="5004000" y="2925000"/>
                    <a:ext cx="3219120" cy="469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437" name="Равнобедренный треугольник 14"/>
          <p:cNvSpPr/>
          <p:nvPr/>
        </p:nvSpPr>
        <p:spPr>
          <a:xfrm rot="16200000">
            <a:off x="8280360" y="2961360"/>
            <a:ext cx="359640" cy="28764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Verdana"/>
            </a:endParaRPr>
          </a:p>
        </p:txBody>
      </p:sp>
      <p:sp>
        <p:nvSpPr>
          <p:cNvPr id="438" name="TextBox 15"/>
          <p:cNvSpPr/>
          <p:nvPr/>
        </p:nvSpPr>
        <p:spPr>
          <a:xfrm>
            <a:off x="175320" y="3645360"/>
            <a:ext cx="1252080" cy="363960"/>
          </a:xfrm>
          <a:prstGeom prst="rect">
            <a:avLst/>
          </a:prstGeom>
          <a:gradFill rotWithShape="0">
            <a:gsLst>
              <a:gs pos="0">
                <a:srgbClr val="beb3ab"/>
              </a:gs>
              <a:gs pos="80000">
                <a:srgbClr val="f7e9dd"/>
              </a:gs>
              <a:gs pos="100000">
                <a:srgbClr val="f9eade"/>
              </a:gs>
            </a:gsLst>
            <a:lin ang="16200000"/>
          </a:gradFill>
          <a:ln>
            <a:solidFill>
              <a:srgbClr val="f6eb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trike="noStrike" u="none">
                <a:solidFill>
                  <a:schemeClr val="lt1"/>
                </a:solidFill>
                <a:uFillTx/>
                <a:latin typeface="Verdana"/>
              </a:rPr>
              <a:t>Способ </a:t>
            </a:r>
            <a:r>
              <a:rPr b="0" lang="en-US" sz="1800" strike="noStrike" u="none">
                <a:solidFill>
                  <a:schemeClr val="lt1"/>
                </a:solidFill>
                <a:uFillTx/>
                <a:latin typeface="Verdana"/>
              </a:rPr>
              <a:t>2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9" name="Равнобедренный треугольник 16"/>
          <p:cNvSpPr/>
          <p:nvPr/>
        </p:nvSpPr>
        <p:spPr>
          <a:xfrm rot="5400000">
            <a:off x="215280" y="4556880"/>
            <a:ext cx="359640" cy="28764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Verdana"/>
            </a:endParaRPr>
          </a:p>
        </p:txBody>
      </p:sp>
      <p:graphicFrame>
        <p:nvGraphicFramePr>
          <p:cNvPr id="440" name=""/>
          <p:cNvGraphicFramePr/>
          <p:nvPr/>
        </p:nvGraphicFramePr>
        <p:xfrm>
          <a:off x="845640" y="4497120"/>
          <a:ext cx="1061640" cy="407520"/>
        </p:xfrm>
        <a:graphic>
          <a:graphicData uri="http://schemas.openxmlformats.org/presentationml/2006/ole">
            <p:oleObj progId="Equation.3" r:id="rId11" spid="">
              <p:embed/>
              <p:pic>
                <p:nvPicPr>
                  <p:cNvPr id="441" name="" descr=""/>
                  <p:cNvPicPr/>
                  <p:nvPr/>
                </p:nvPicPr>
                <p:blipFill>
                  <a:blip r:embed="rId12"/>
                  <a:stretch/>
                </p:blipFill>
                <p:spPr>
                  <a:xfrm>
                    <a:off x="845640" y="4497120"/>
                    <a:ext cx="1061640" cy="407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442" name=""/>
          <p:cNvGraphicFramePr/>
          <p:nvPr/>
        </p:nvGraphicFramePr>
        <p:xfrm>
          <a:off x="1968120" y="4497120"/>
          <a:ext cx="2287080" cy="407520"/>
        </p:xfrm>
        <a:graphic>
          <a:graphicData uri="http://schemas.openxmlformats.org/presentationml/2006/ole">
            <p:oleObj progId="Equation.3" r:id="rId13" spid="">
              <p:embed/>
              <p:pic>
                <p:nvPicPr>
                  <p:cNvPr id="443" name="" descr=""/>
                  <p:cNvPicPr/>
                  <p:nvPr/>
                </p:nvPicPr>
                <p:blipFill>
                  <a:blip r:embed="rId14"/>
                  <a:stretch/>
                </p:blipFill>
                <p:spPr>
                  <a:xfrm>
                    <a:off x="1968120" y="4497120"/>
                    <a:ext cx="2287080" cy="407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444" name=""/>
          <p:cNvGraphicFramePr/>
          <p:nvPr/>
        </p:nvGraphicFramePr>
        <p:xfrm>
          <a:off x="4200480" y="4415400"/>
          <a:ext cx="2369880" cy="571320"/>
        </p:xfrm>
        <a:graphic>
          <a:graphicData uri="http://schemas.openxmlformats.org/presentationml/2006/ole">
            <p:oleObj progId="Equation.3" r:id="rId15" spid="">
              <p:embed/>
              <p:pic>
                <p:nvPicPr>
                  <p:cNvPr id="445" name="" descr=""/>
                  <p:cNvPicPr/>
                  <p:nvPr/>
                </p:nvPicPr>
                <p:blipFill>
                  <a:blip r:embed="rId16"/>
                  <a:stretch/>
                </p:blipFill>
                <p:spPr>
                  <a:xfrm>
                    <a:off x="4200480" y="4415400"/>
                    <a:ext cx="2369880" cy="5713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446" name=""/>
          <p:cNvGraphicFramePr/>
          <p:nvPr/>
        </p:nvGraphicFramePr>
        <p:xfrm>
          <a:off x="644760" y="5373360"/>
          <a:ext cx="4059000" cy="517320"/>
        </p:xfrm>
        <a:graphic>
          <a:graphicData uri="http://schemas.openxmlformats.org/presentationml/2006/ole">
            <p:oleObj progId="Equation.3" r:id="rId17" spid="">
              <p:embed/>
              <p:pic>
                <p:nvPicPr>
                  <p:cNvPr id="447" name="" descr=""/>
                  <p:cNvPicPr/>
                  <p:nvPr/>
                </p:nvPicPr>
                <p:blipFill>
                  <a:blip r:embed="rId18"/>
                  <a:stretch/>
                </p:blipFill>
                <p:spPr>
                  <a:xfrm>
                    <a:off x="644760" y="5373360"/>
                    <a:ext cx="4059000" cy="5173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448" name=""/>
          <p:cNvGraphicFramePr/>
          <p:nvPr/>
        </p:nvGraphicFramePr>
        <p:xfrm>
          <a:off x="4632480" y="5373360"/>
          <a:ext cx="3219120" cy="469440"/>
        </p:xfrm>
        <a:graphic>
          <a:graphicData uri="http://schemas.openxmlformats.org/presentationml/2006/ole">
            <p:oleObj progId="Equation.3" r:id="rId19" spid="">
              <p:embed/>
              <p:pic>
                <p:nvPicPr>
                  <p:cNvPr id="449" name="" descr=""/>
                  <p:cNvPicPr/>
                  <p:nvPr/>
                </p:nvPicPr>
                <p:blipFill>
                  <a:blip r:embed="rId20"/>
                  <a:stretch/>
                </p:blipFill>
                <p:spPr>
                  <a:xfrm>
                    <a:off x="4632480" y="5373360"/>
                    <a:ext cx="3219120" cy="469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450" name="Равнобедренный треугольник 22"/>
          <p:cNvSpPr/>
          <p:nvPr/>
        </p:nvSpPr>
        <p:spPr>
          <a:xfrm rot="16200000">
            <a:off x="7908840" y="5409720"/>
            <a:ext cx="359640" cy="28764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35" dur="indefinite" restart="never" nodeType="tmRoot">
          <p:childTnLst>
            <p:seq>
              <p:cTn id="936" dur="indefinite" nodeType="mainSeq">
                <p:childTnLst>
                  <p:par>
                    <p:cTn id="937" fill="hold">
                      <p:stCondLst>
                        <p:cond delay="indefinite"/>
                      </p:stCondLst>
                      <p:childTnLst>
                        <p:par>
                          <p:cTn id="938" fill="hold">
                            <p:stCondLst>
                              <p:cond delay="0"/>
                            </p:stCondLst>
                            <p:childTnLst>
                              <p:par>
                                <p:cTn id="93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41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2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3" fill="hold">
                      <p:stCondLst>
                        <p:cond delay="indefinite"/>
                      </p:stCondLst>
                      <p:childTnLst>
                        <p:par>
                          <p:cTn id="944" fill="hold">
                            <p:stCondLst>
                              <p:cond delay="0"/>
                            </p:stCondLst>
                            <p:childTnLst>
                              <p:par>
                                <p:cTn id="9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7" fill="hold">
                      <p:stCondLst>
                        <p:cond delay="indefinite"/>
                      </p:stCondLst>
                      <p:childTnLst>
                        <p:par>
                          <p:cTn id="948" fill="hold">
                            <p:stCondLst>
                              <p:cond delay="0"/>
                            </p:stCondLst>
                            <p:childTnLst>
                              <p:par>
                                <p:cTn id="94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1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2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3" fill="hold">
                      <p:stCondLst>
                        <p:cond delay="indefinite"/>
                      </p:stCondLst>
                      <p:childTnLst>
                        <p:par>
                          <p:cTn id="954" fill="hold">
                            <p:stCondLst>
                              <p:cond delay="0"/>
                            </p:stCondLst>
                            <p:childTnLst>
                              <p:par>
                                <p:cTn id="95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7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8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250920" y="260640"/>
            <a:ext cx="8641440" cy="575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ru-RU" sz="2200" strike="noStrike" u="none">
                <a:solidFill>
                  <a:schemeClr val="dk2"/>
                </a:solidFill>
                <a:uFillTx/>
                <a:latin typeface="Verdana"/>
              </a:rPr>
              <a:t>Многочлены с вещественными коэффициентами</a:t>
            </a:r>
            <a:endParaRPr b="0" lang="ru-RU" sz="22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sldNum" idx="34"/>
          </p:nvPr>
        </p:nvSpPr>
        <p:spPr>
          <a:xfrm>
            <a:off x="8070840" y="6381720"/>
            <a:ext cx="8935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6CFDFE5-C17C-427B-BB30-0A927E0E950A}" type="slidenum">
              <a: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&lt;номер&gt;</a:t>
            </a:fld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3" name="Нижний колонтитул 3"/>
          <p:cNvSpPr/>
          <p:nvPr/>
        </p:nvSpPr>
        <p:spPr>
          <a:xfrm>
            <a:off x="-18720" y="6309360"/>
            <a:ext cx="9036000" cy="47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16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Раздел 6. Комплексные числа и многочлены. 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Алгебраические уравнения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4" name="Rectangle 3"/>
          <p:cNvSpPr/>
          <p:nvPr/>
        </p:nvSpPr>
        <p:spPr>
          <a:xfrm>
            <a:off x="107640" y="1144800"/>
            <a:ext cx="8712720" cy="1707480"/>
          </a:xfrm>
          <a:prstGeom prst="rect">
            <a:avLst/>
          </a:prstGeom>
          <a:gradFill rotWithShape="0">
            <a:gsLst>
              <a:gs pos="0">
                <a:srgbClr val="beb3ab"/>
              </a:gs>
              <a:gs pos="80000">
                <a:srgbClr val="f7e9dd"/>
              </a:gs>
              <a:gs pos="100000">
                <a:srgbClr val="f9eade"/>
              </a:gs>
            </a:gsLst>
            <a:lin ang="16200000"/>
          </a:gradFill>
          <a:ln>
            <a:solidFill>
              <a:srgbClr val="f6eb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Пусть 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P</a:t>
            </a:r>
            <a:r>
              <a:rPr b="0" i="1" lang="en-US" sz="24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n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(</a:t>
            </a: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z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) = </a:t>
            </a: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a</a:t>
            </a:r>
            <a:r>
              <a:rPr b="0" lang="en-US" sz="24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0 </a:t>
            </a: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z</a:t>
            </a:r>
            <a:r>
              <a:rPr b="0" i="1" lang="en-US" sz="2400" strike="noStrike" u="none" baseline="30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n</a:t>
            </a: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+a</a:t>
            </a:r>
            <a:r>
              <a:rPr b="0" lang="en-US" sz="24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1 </a:t>
            </a: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z</a:t>
            </a:r>
            <a:r>
              <a:rPr b="0" i="1" lang="en-US" sz="2400" strike="noStrike" u="none" baseline="30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n – </a:t>
            </a:r>
            <a:r>
              <a:rPr b="0" lang="en-US" sz="2400" strike="noStrike" u="none" baseline="30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1</a:t>
            </a: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+a</a:t>
            </a:r>
            <a:r>
              <a:rPr b="0" lang="ru-RU" sz="24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2</a:t>
            </a:r>
            <a:r>
              <a:rPr b="0" lang="en-US" sz="24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</a:t>
            </a: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z</a:t>
            </a:r>
            <a:r>
              <a:rPr b="0" i="1" lang="en-US" sz="2400" strike="noStrike" u="none" baseline="30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n – </a:t>
            </a:r>
            <a:r>
              <a:rPr b="0" lang="ru-RU" sz="2400" strike="noStrike" u="none" baseline="30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2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+</a:t>
            </a: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…+ a</a:t>
            </a:r>
            <a:r>
              <a:rPr b="0" i="1" lang="en-US" sz="24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k</a:t>
            </a:r>
            <a:r>
              <a:rPr b="0" lang="en-US" sz="24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</a:t>
            </a: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z</a:t>
            </a:r>
            <a:r>
              <a:rPr b="0" i="1" lang="en-US" sz="2400" strike="noStrike" u="none" baseline="30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n – k</a:t>
            </a: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+…+</a:t>
            </a:r>
            <a:r>
              <a:rPr b="0" i="1" lang="ru-RU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</a:t>
            </a: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a</a:t>
            </a:r>
            <a:r>
              <a:rPr b="0" i="1" lang="en-US" sz="24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n</a:t>
            </a:r>
            <a:r>
              <a:rPr b="0" i="1" lang="ru-RU" sz="24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</a:t>
            </a:r>
            <a:r>
              <a:rPr b="0" i="1" lang="ru-RU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– </a:t>
            </a:r>
            <a:r>
              <a:rPr b="0" lang="ru-RU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многочлен с вещественными коэффициентами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i="1" lang="ru-RU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с = </a:t>
            </a: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a + bi  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(</a:t>
            </a: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b ≠ 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0)</a:t>
            </a: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</a:t>
            </a:r>
            <a:r>
              <a:rPr b="0" lang="ru-RU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– корень многочлена кратности </a:t>
            </a: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k</a:t>
            </a:r>
            <a:r>
              <a:rPr b="0" lang="ru-RU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.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5" name="TextBox 7"/>
          <p:cNvSpPr/>
          <p:nvPr/>
        </p:nvSpPr>
        <p:spPr>
          <a:xfrm>
            <a:off x="113040" y="744840"/>
            <a:ext cx="1284120" cy="394560"/>
          </a:xfrm>
          <a:prstGeom prst="rect">
            <a:avLst/>
          </a:prstGeom>
          <a:gradFill rotWithShape="0">
            <a:gsLst>
              <a:gs pos="0">
                <a:srgbClr val="beb3ab"/>
              </a:gs>
              <a:gs pos="80000">
                <a:srgbClr val="f7e9dd"/>
              </a:gs>
              <a:gs pos="100000">
                <a:srgbClr val="f9eade"/>
              </a:gs>
            </a:gsLst>
            <a:lin ang="16200000"/>
          </a:gradFill>
          <a:ln>
            <a:solidFill>
              <a:srgbClr val="f6eb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000" strike="noStrike" u="none">
                <a:solidFill>
                  <a:schemeClr val="lt1"/>
                </a:solidFill>
                <a:uFillTx/>
                <a:latin typeface="Verdana"/>
              </a:rPr>
              <a:t>Теорема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6" name="Стрелка вниз 8"/>
          <p:cNvSpPr/>
          <p:nvPr/>
        </p:nvSpPr>
        <p:spPr>
          <a:xfrm>
            <a:off x="3663720" y="2997000"/>
            <a:ext cx="1007640" cy="431640"/>
          </a:xfrm>
          <a:prstGeom prst="down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beb3ab"/>
              </a:gs>
              <a:gs pos="80000">
                <a:srgbClr val="f7e9dd"/>
              </a:gs>
              <a:gs pos="100000">
                <a:srgbClr val="f9eade"/>
              </a:gs>
            </a:gsLst>
            <a:lin ang="16200000"/>
          </a:gra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Verdana"/>
            </a:endParaRPr>
          </a:p>
        </p:txBody>
      </p:sp>
      <p:sp>
        <p:nvSpPr>
          <p:cNvPr id="457" name="Rectangle 3"/>
          <p:cNvSpPr/>
          <p:nvPr/>
        </p:nvSpPr>
        <p:spPr>
          <a:xfrm>
            <a:off x="107640" y="3501000"/>
            <a:ext cx="8685720" cy="647640"/>
          </a:xfrm>
          <a:prstGeom prst="rect">
            <a:avLst/>
          </a:prstGeom>
          <a:gradFill rotWithShape="0">
            <a:gsLst>
              <a:gs pos="0">
                <a:srgbClr val="beb3ab"/>
              </a:gs>
              <a:gs pos="80000">
                <a:srgbClr val="f7e9dd"/>
              </a:gs>
              <a:gs pos="100000">
                <a:srgbClr val="f9eade"/>
              </a:gs>
            </a:gsLst>
            <a:lin ang="16200000"/>
          </a:gradFill>
          <a:ln>
            <a:solidFill>
              <a:srgbClr val="f6eb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  <p:txBody>
          <a:bodyPr numCol="1" spcCol="0" anchor="t">
            <a:noAutofit/>
          </a:bodyPr>
          <a:p>
            <a:pPr algn="just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i="1" lang="en-US" sz="2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  </a:t>
            </a:r>
            <a:r>
              <a:rPr b="0" i="1" lang="ru-RU" sz="2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= </a:t>
            </a:r>
            <a:r>
              <a:rPr b="0" i="1" lang="en-US" sz="2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a – bi</a:t>
            </a:r>
            <a:r>
              <a:rPr b="0" i="1" lang="ru-RU" sz="2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</a:t>
            </a:r>
            <a:r>
              <a:rPr b="0" lang="ru-RU" sz="2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– также корень этого многочлена кратности </a:t>
            </a:r>
            <a:r>
              <a:rPr b="0" i="1" lang="en-US" sz="2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k</a:t>
            </a:r>
            <a:r>
              <a:rPr b="0" lang="ru-RU" sz="2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.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8" name="Rectangle 2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tIns="360" bIns="360" anchor="ctr">
            <a:sp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graphicFrame>
        <p:nvGraphicFramePr>
          <p:cNvPr id="459" name="Object 1"/>
          <p:cNvGraphicFramePr/>
          <p:nvPr/>
        </p:nvGraphicFramePr>
        <p:xfrm>
          <a:off x="107640" y="3526200"/>
          <a:ext cx="320760" cy="41976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460" name="Object 1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07640" y="3526200"/>
                    <a:ext cx="320760" cy="4197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461" name="Rectangle 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tIns="360" bIns="360" anchor="ctr">
            <a:sp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graphicFrame>
        <p:nvGraphicFramePr>
          <p:cNvPr id="462" name="Object 4"/>
          <p:cNvGraphicFramePr/>
          <p:nvPr/>
        </p:nvGraphicFramePr>
        <p:xfrm>
          <a:off x="107640" y="4365000"/>
          <a:ext cx="5001840" cy="46908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463" name="Object 4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107640" y="4365000"/>
                    <a:ext cx="5001840" cy="4690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464" name="Объект 13"/>
          <p:cNvGraphicFramePr/>
          <p:nvPr/>
        </p:nvGraphicFramePr>
        <p:xfrm>
          <a:off x="5076000" y="4293000"/>
          <a:ext cx="2393640" cy="52344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465" name="Объект 13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5076000" y="4293000"/>
                    <a:ext cx="2393640" cy="523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466" name="Объект 15"/>
          <p:cNvGraphicFramePr/>
          <p:nvPr/>
        </p:nvGraphicFramePr>
        <p:xfrm>
          <a:off x="2223000" y="4869000"/>
          <a:ext cx="2881080" cy="496440"/>
        </p:xfrm>
        <a:graphic>
          <a:graphicData uri="http://schemas.openxmlformats.org/presentationml/2006/ole">
            <p:oleObj progId="Equation.3" r:id="rId7" spid="">
              <p:embed/>
              <p:pic>
                <p:nvPicPr>
                  <p:cNvPr id="467" name="Объект 15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2223000" y="4869000"/>
                    <a:ext cx="2881080" cy="496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468" name="Rectangle 3"/>
          <p:cNvSpPr/>
          <p:nvPr/>
        </p:nvSpPr>
        <p:spPr>
          <a:xfrm>
            <a:off x="2195640" y="5359320"/>
            <a:ext cx="3240000" cy="877680"/>
          </a:xfrm>
          <a:prstGeom prst="rect">
            <a:avLst/>
          </a:prstGeom>
          <a:gradFill rotWithShape="0">
            <a:gsLst>
              <a:gs pos="0">
                <a:srgbClr val="beb3ab"/>
              </a:gs>
              <a:gs pos="80000">
                <a:srgbClr val="f7e9dd"/>
              </a:gs>
              <a:gs pos="100000">
                <a:srgbClr val="f9eade"/>
              </a:gs>
            </a:gsLst>
            <a:lin ang="16200000"/>
          </a:gradFill>
          <a:ln>
            <a:solidFill>
              <a:srgbClr val="f6eb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  <p:txBody>
          <a:bodyPr numCol="1" spcCol="0" anchor="t">
            <a:noAutofit/>
          </a:bodyPr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квадратный трехчлен с вещественными коэффициентами</a:t>
            </a:r>
            <a:r>
              <a:rPr b="0" lang="en-US" sz="16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,</a:t>
            </a:r>
            <a:r>
              <a:rPr b="0" lang="ru-RU" sz="16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i="1" lang="en-US" sz="16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D &lt; </a:t>
            </a:r>
            <a:r>
              <a:rPr b="0" lang="en-US" sz="16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0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59" dur="indefinite" restart="never" nodeType="tmRoot">
          <p:childTnLst>
            <p:seq>
              <p:cTn id="960" dur="indefinite" nodeType="mainSeq">
                <p:childTnLst>
                  <p:par>
                    <p:cTn id="961" fill="hold">
                      <p:stCondLst>
                        <p:cond delay="indefinite"/>
                      </p:stCondLst>
                      <p:childTnLst>
                        <p:par>
                          <p:cTn id="962" fill="hold">
                            <p:stCondLst>
                              <p:cond delay="0"/>
                            </p:stCondLst>
                            <p:childTnLst>
                              <p:par>
                                <p:cTn id="9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5" fill="hold">
                      <p:stCondLst>
                        <p:cond delay="indefinite"/>
                      </p:stCondLst>
                      <p:childTnLst>
                        <p:par>
                          <p:cTn id="966" fill="hold">
                            <p:stCondLst>
                              <p:cond delay="0"/>
                            </p:stCondLst>
                            <p:childTnLst>
                              <p:par>
                                <p:cTn id="967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9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969" dur="80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970" dur="80"/>
                                        <p:tgtEl>
                                          <p:spTgt spid="4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1" dur="80"/>
                                        <p:tgtEl>
                                          <p:spTgt spid="4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2" fill="hold">
                      <p:stCondLst>
                        <p:cond delay="indefinite"/>
                      </p:stCondLst>
                      <p:childTnLst>
                        <p:par>
                          <p:cTn id="973" fill="hold">
                            <p:stCondLst>
                              <p:cond delay="0"/>
                            </p:stCondLst>
                            <p:childTnLst>
                              <p:par>
                                <p:cTn id="974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976" dur="80"/>
                                        <p:tgtEl>
                                          <p:spTgt spid="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977" dur="80"/>
                                        <p:tgtEl>
                                          <p:spTgt spid="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8" dur="80"/>
                                        <p:tgtEl>
                                          <p:spTgt spid="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9" fill="hold">
                      <p:stCondLst>
                        <p:cond delay="indefinite"/>
                      </p:stCondLst>
                      <p:childTnLst>
                        <p:par>
                          <p:cTn id="980" fill="hold">
                            <p:stCondLst>
                              <p:cond delay="0"/>
                            </p:stCondLst>
                            <p:childTnLst>
                              <p:par>
                                <p:cTn id="981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983" dur="80"/>
                                        <p:tgtEl>
                                          <p:spTgt spid="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984" dur="80"/>
                                        <p:tgtEl>
                                          <p:spTgt spid="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5" dur="80"/>
                                        <p:tgtEl>
                                          <p:spTgt spid="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6" fill="hold">
                      <p:stCondLst>
                        <p:cond delay="indefinite"/>
                      </p:stCondLst>
                      <p:childTnLst>
                        <p:par>
                          <p:cTn id="987" fill="hold">
                            <p:stCondLst>
                              <p:cond delay="0"/>
                            </p:stCondLst>
                            <p:childTnLst>
                              <p:par>
                                <p:cTn id="988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990" dur="80"/>
                                        <p:tgtEl>
                                          <p:spTgt spid="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991" dur="80"/>
                                        <p:tgtEl>
                                          <p:spTgt spid="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2" dur="80"/>
                                        <p:tgtEl>
                                          <p:spTgt spid="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3" fill="hold">
                      <p:stCondLst>
                        <p:cond delay="indefinite"/>
                      </p:stCondLst>
                      <p:childTnLst>
                        <p:par>
                          <p:cTn id="994" fill="hold">
                            <p:stCondLst>
                              <p:cond delay="0"/>
                            </p:stCondLst>
                            <p:childTnLst>
                              <p:par>
                                <p:cTn id="995" nodeType="clickEffect" fill="hold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Horizontal)" transition="in">
                                      <p:cBhvr additive="repl">
                                        <p:cTn id="997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8" fill="hold">
                      <p:stCondLst>
                        <p:cond delay="indefinite"/>
                      </p:stCondLst>
                      <p:childTnLst>
                        <p:par>
                          <p:cTn id="999" fill="hold">
                            <p:stCondLst>
                              <p:cond delay="0"/>
                            </p:stCondLst>
                            <p:childTnLst>
                              <p:par>
                                <p:cTn id="1000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1002" dur="80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1003" dur="80"/>
                                        <p:tgtEl>
                                          <p:spTgt spid="4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4" dur="80"/>
                                        <p:tgtEl>
                                          <p:spTgt spid="4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1009" dur="80"/>
                                        <p:tgtEl>
                                          <p:spTgt spid="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1010" dur="80"/>
                                        <p:tgtEl>
                                          <p:spTgt spid="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1" dur="80"/>
                                        <p:tgtEl>
                                          <p:spTgt spid="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2" fill="hold">
                      <p:stCondLst>
                        <p:cond delay="indefinite"/>
                      </p:stCondLst>
                      <p:childTnLst>
                        <p:par>
                          <p:cTn id="1013" fill="hold">
                            <p:stCondLst>
                              <p:cond delay="0"/>
                            </p:stCondLst>
                            <p:childTnLst>
                              <p:par>
                                <p:cTn id="1014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1016" dur="8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1017" dur="8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8" dur="8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9" fill="hold">
                      <p:stCondLst>
                        <p:cond delay="indefinite"/>
                      </p:stCondLst>
                      <p:childTnLst>
                        <p:par>
                          <p:cTn id="1020" fill="hold">
                            <p:stCondLst>
                              <p:cond delay="0"/>
                            </p:stCondLst>
                            <p:childTnLst>
                              <p:par>
                                <p:cTn id="1021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1023" dur="80"/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1024" dur="80"/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5" dur="80"/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6" fill="hold">
                      <p:stCondLst>
                        <p:cond delay="indefinite"/>
                      </p:stCondLst>
                      <p:childTnLst>
                        <p:par>
                          <p:cTn id="1027" fill="hold">
                            <p:stCondLst>
                              <p:cond delay="0"/>
                            </p:stCondLst>
                            <p:childTnLst>
                              <p:par>
                                <p:cTn id="1028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1030" dur="80"/>
                                        <p:tgtEl>
                                          <p:spTgt spid="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1031" dur="80"/>
                                        <p:tgtEl>
                                          <p:spTgt spid="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2" dur="80"/>
                                        <p:tgtEl>
                                          <p:spTgt spid="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sldNum" idx="35"/>
          </p:nvPr>
        </p:nvSpPr>
        <p:spPr>
          <a:xfrm>
            <a:off x="8070840" y="6381720"/>
            <a:ext cx="8935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0A1404D-5523-48D7-BB50-148198C0C95E}" type="slidenum">
              <a: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&lt;номер&gt;</a:t>
            </a:fld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0" name="Нижний колонтитул 3"/>
          <p:cNvSpPr/>
          <p:nvPr/>
        </p:nvSpPr>
        <p:spPr>
          <a:xfrm>
            <a:off x="-18720" y="6309360"/>
            <a:ext cx="9036000" cy="47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16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Раздел 6. Комплексные числа и многочлены. 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Алгебраические уравнения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1" name="Rectangle 3"/>
          <p:cNvSpPr/>
          <p:nvPr/>
        </p:nvSpPr>
        <p:spPr>
          <a:xfrm>
            <a:off x="107640" y="476640"/>
            <a:ext cx="8712720" cy="1439640"/>
          </a:xfrm>
          <a:prstGeom prst="rect">
            <a:avLst/>
          </a:prstGeom>
          <a:gradFill rotWithShape="0">
            <a:gsLst>
              <a:gs pos="0">
                <a:srgbClr val="beb3ab"/>
              </a:gs>
              <a:gs pos="80000">
                <a:srgbClr val="f7e9dd"/>
              </a:gs>
              <a:gs pos="100000">
                <a:srgbClr val="f9eade"/>
              </a:gs>
            </a:gsLst>
            <a:lin ang="16200000"/>
          </a:gradFill>
          <a:ln>
            <a:solidFill>
              <a:srgbClr val="f6eb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Всякий многочлен с вещественными коэффициентами 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P</a:t>
            </a:r>
            <a:r>
              <a:rPr b="0" i="1" lang="en-US" sz="24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n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(</a:t>
            </a: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x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) = </a:t>
            </a: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a</a:t>
            </a:r>
            <a:r>
              <a:rPr b="0" lang="en-US" sz="24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0 </a:t>
            </a: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x</a:t>
            </a:r>
            <a:r>
              <a:rPr b="0" i="1" lang="en-US" sz="2400" strike="noStrike" u="none" baseline="30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n</a:t>
            </a: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+a</a:t>
            </a:r>
            <a:r>
              <a:rPr b="0" lang="en-US" sz="24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1 </a:t>
            </a: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x</a:t>
            </a:r>
            <a:r>
              <a:rPr b="0" i="1" lang="en-US" sz="2400" strike="noStrike" u="none" baseline="30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n – </a:t>
            </a:r>
            <a:r>
              <a:rPr b="0" lang="en-US" sz="2400" strike="noStrike" u="none" baseline="30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1</a:t>
            </a: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+a</a:t>
            </a:r>
            <a:r>
              <a:rPr b="0" lang="ru-RU" sz="24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2</a:t>
            </a:r>
            <a:r>
              <a:rPr b="0" lang="en-US" sz="24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</a:t>
            </a: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x</a:t>
            </a:r>
            <a:r>
              <a:rPr b="0" i="1" lang="en-US" sz="2400" strike="noStrike" u="none" baseline="30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n – </a:t>
            </a:r>
            <a:r>
              <a:rPr b="0" lang="ru-RU" sz="2400" strike="noStrike" u="none" baseline="30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2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+</a:t>
            </a: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…+ a</a:t>
            </a:r>
            <a:r>
              <a:rPr b="0" i="1" lang="en-US" sz="24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k</a:t>
            </a:r>
            <a:r>
              <a:rPr b="0" lang="en-US" sz="24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</a:t>
            </a: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x</a:t>
            </a:r>
            <a:r>
              <a:rPr b="0" i="1" lang="en-US" sz="2400" strike="noStrike" u="none" baseline="30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n – k</a:t>
            </a: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+…+</a:t>
            </a:r>
            <a:r>
              <a:rPr b="0" i="1" lang="ru-RU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</a:t>
            </a: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a</a:t>
            </a:r>
            <a:r>
              <a:rPr b="0" i="1" lang="en-US" sz="24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n </a:t>
            </a:r>
            <a:r>
              <a:rPr b="0" lang="ru-RU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(</a:t>
            </a: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a</a:t>
            </a:r>
            <a:r>
              <a:rPr b="0" lang="en-US" sz="24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0 </a:t>
            </a: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≠ 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0)</a:t>
            </a: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можно разложить на множители следующим образом: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2" name="Rectangle 2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tIns="360" bIns="360" anchor="ctr">
            <a:sp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graphicFrame>
        <p:nvGraphicFramePr>
          <p:cNvPr id="473" name="Object 1"/>
          <p:cNvGraphicFramePr/>
          <p:nvPr/>
        </p:nvGraphicFramePr>
        <p:xfrm>
          <a:off x="251640" y="2061000"/>
          <a:ext cx="7784640" cy="133164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474" name="Object 1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51640" y="2061000"/>
                    <a:ext cx="7784640" cy="13316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475" name="Rectangl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tIns="360" bIns="360" anchor="ctr">
            <a:sp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graphicFrame>
        <p:nvGraphicFramePr>
          <p:cNvPr id="476" name="Object 3"/>
          <p:cNvGraphicFramePr/>
          <p:nvPr/>
        </p:nvGraphicFramePr>
        <p:xfrm>
          <a:off x="323640" y="3501000"/>
          <a:ext cx="1953720" cy="53856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477" name="Object 3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323640" y="3501000"/>
                    <a:ext cx="1953720" cy="5385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478" name="TextBox 11"/>
          <p:cNvSpPr/>
          <p:nvPr/>
        </p:nvSpPr>
        <p:spPr>
          <a:xfrm>
            <a:off x="2339640" y="3573000"/>
            <a:ext cx="6048360" cy="36396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ff"/>
              </a:gs>
            </a:gsLst>
            <a:lin ang="16200000"/>
          </a:gradFill>
          <a:ln>
            <a:solidFill>
              <a:srgbClr val="f9f9f9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Verdana"/>
              </a:rPr>
              <a:t>все различные вещественные корни многочлена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9" name="Rectangle 6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tIns="360" bIns="360" anchor="ctr">
            <a:sp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graphicFrame>
        <p:nvGraphicFramePr>
          <p:cNvPr id="480" name="Object 5"/>
          <p:cNvGraphicFramePr/>
          <p:nvPr/>
        </p:nvGraphicFramePr>
        <p:xfrm>
          <a:off x="251640" y="4149000"/>
          <a:ext cx="2327040" cy="56016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481" name="Object 5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251640" y="4149000"/>
                    <a:ext cx="2327040" cy="5601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482" name="TextBox 14"/>
          <p:cNvSpPr/>
          <p:nvPr/>
        </p:nvSpPr>
        <p:spPr>
          <a:xfrm>
            <a:off x="2555640" y="4221000"/>
            <a:ext cx="6264360" cy="912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ff"/>
              </a:gs>
            </a:gsLst>
            <a:lin ang="16200000"/>
          </a:gradFill>
          <a:ln>
            <a:solidFill>
              <a:srgbClr val="f9f9f9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Verdana"/>
              </a:rPr>
              <a:t>квадратные трехчлены с отрицательным дискриминантом, отвечающие парам комплексно-сопряженных корней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3" name="Rectangle 8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tIns="360" bIns="360" anchor="ctr">
            <a:sp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graphicFrame>
        <p:nvGraphicFramePr>
          <p:cNvPr id="484" name="Object 7"/>
          <p:cNvGraphicFramePr/>
          <p:nvPr/>
        </p:nvGraphicFramePr>
        <p:xfrm>
          <a:off x="251640" y="5013000"/>
          <a:ext cx="2531520" cy="979560"/>
        </p:xfrm>
        <a:graphic>
          <a:graphicData uri="http://schemas.openxmlformats.org/presentationml/2006/ole">
            <p:oleObj progId="Equation.3" r:id="rId7" spid="">
              <p:embed/>
              <p:pic>
                <p:nvPicPr>
                  <p:cNvPr id="485" name="Object 7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251640" y="5013000"/>
                    <a:ext cx="2531520" cy="9795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33" dur="indefinite" restart="never" nodeType="tmRoot">
          <p:childTnLst>
            <p:seq>
              <p:cTn id="1034" dur="indefinite" nodeType="mainSeq">
                <p:childTnLst>
                  <p:par>
                    <p:cTn id="1035" fill="hold">
                      <p:stCondLst>
                        <p:cond delay="indefinite"/>
                      </p:stCondLst>
                      <p:childTnLst>
                        <p:par>
                          <p:cTn id="1036" fill="hold">
                            <p:stCondLst>
                              <p:cond delay="0"/>
                            </p:stCondLst>
                            <p:childTnLst>
                              <p:par>
                                <p:cTn id="1037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1039" dur="80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1040" dur="80"/>
                                        <p:tgtEl>
                                          <p:spTgt spid="4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1" dur="80"/>
                                        <p:tgtEl>
                                          <p:spTgt spid="4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2" fill="hold">
                      <p:stCondLst>
                        <p:cond delay="indefinite"/>
                      </p:stCondLst>
                      <p:childTnLst>
                        <p:par>
                          <p:cTn id="1043" fill="hold">
                            <p:stCondLst>
                              <p:cond delay="0"/>
                            </p:stCondLst>
                            <p:childTnLst>
                              <p:par>
                                <p:cTn id="1044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1046" dur="80"/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1047" dur="80"/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8" dur="80"/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9" fill="hold">
                      <p:stCondLst>
                        <p:cond delay="indefinite"/>
                      </p:stCondLst>
                      <p:childTnLst>
                        <p:par>
                          <p:cTn id="1050" fill="hold">
                            <p:stCondLst>
                              <p:cond delay="0"/>
                            </p:stCondLst>
                            <p:childTnLst>
                              <p:par>
                                <p:cTn id="1051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1053" dur="80"/>
                                        <p:tgtEl>
                                          <p:spTgt spid="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1054" dur="80"/>
                                        <p:tgtEl>
                                          <p:spTgt spid="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5" dur="80"/>
                                        <p:tgtEl>
                                          <p:spTgt spid="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6" fill="hold">
                      <p:stCondLst>
                        <p:cond delay="indefinite"/>
                      </p:stCondLst>
                      <p:childTnLst>
                        <p:par>
                          <p:cTn id="1057" fill="hold">
                            <p:stCondLst>
                              <p:cond delay="0"/>
                            </p:stCondLst>
                            <p:childTnLst>
                              <p:par>
                                <p:cTn id="1058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1060" dur="80"/>
                                        <p:tgtEl>
                                          <p:spTgt spid="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1061" dur="80"/>
                                        <p:tgtEl>
                                          <p:spTgt spid="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2" dur="80"/>
                                        <p:tgtEl>
                                          <p:spTgt spid="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3" fill="hold">
                      <p:stCondLst>
                        <p:cond delay="indefinite"/>
                      </p:stCondLst>
                      <p:childTnLst>
                        <p:par>
                          <p:cTn id="1064" fill="hold">
                            <p:stCondLst>
                              <p:cond delay="0"/>
                            </p:stCondLst>
                            <p:childTnLst>
                              <p:par>
                                <p:cTn id="106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67" dur="5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8" dur="5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9" fill="hold">
                      <p:stCondLst>
                        <p:cond delay="indefinite"/>
                      </p:stCondLst>
                      <p:childTnLst>
                        <p:par>
                          <p:cTn id="1070" fill="hold">
                            <p:stCondLst>
                              <p:cond delay="0"/>
                            </p:stCondLst>
                            <p:childTnLst>
                              <p:par>
                                <p:cTn id="107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73" dur="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74" dur="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sldNum" idx="36"/>
          </p:nvPr>
        </p:nvSpPr>
        <p:spPr>
          <a:xfrm>
            <a:off x="8070840" y="6381720"/>
            <a:ext cx="8935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CA4229F-79D8-4074-B45F-862B2803D2DD}" type="slidenum">
              <a: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&lt;номер&gt;</a:t>
            </a:fld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7" name="Рисунок 6"/>
          <p:cNvSpPr/>
          <p:nvPr/>
        </p:nvSpPr>
        <p:spPr>
          <a:xfrm>
            <a:off x="1979640" y="908640"/>
            <a:ext cx="5295600" cy="3960000"/>
          </a:xfrm>
          <a:prstGeom prst="snip2DiagRect">
            <a:avLst>
              <a:gd name="adj1" fmla="val 0"/>
              <a:gd name="adj2" fmla="val 16667"/>
            </a:avLst>
          </a:prstGeom>
          <a:blipFill rotWithShape="0">
            <a:blip r:embed="rId1"/>
            <a:srcRect/>
            <a:stretch/>
          </a:blipFill>
          <a:ln cap="sq" w="88900">
            <a:solidFill>
              <a:srgbClr val="ffffff"/>
            </a:solidFill>
            <a:miter/>
          </a:ln>
          <a:effectLst>
            <a:outerShdw algn="tl" blurRad="88920" rotWithShape="0">
              <a:srgbClr val="000000">
                <a:alpha val="45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51280" y="29520"/>
            <a:ext cx="8641440" cy="662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ru-RU" sz="2400" strike="noStrike" u="none">
                <a:solidFill>
                  <a:schemeClr val="dk2"/>
                </a:solidFill>
                <a:uFillTx/>
                <a:latin typeface="Verdana"/>
              </a:rPr>
              <a:t>Алгебраические уравнения </a:t>
            </a:r>
            <a:r>
              <a:rPr b="1" i="1" lang="en-US" sz="2400" strike="noStrike" u="none">
                <a:solidFill>
                  <a:schemeClr val="dk2"/>
                </a:solidFill>
                <a:uFillTx/>
                <a:latin typeface="Verdana"/>
              </a:rPr>
              <a:t>n</a:t>
            </a:r>
            <a:r>
              <a:rPr b="1" lang="en-US" sz="2400" strike="noStrike" u="none">
                <a:solidFill>
                  <a:schemeClr val="dk2"/>
                </a:solidFill>
                <a:uFillTx/>
                <a:latin typeface="Verdana"/>
              </a:rPr>
              <a:t>-</a:t>
            </a:r>
            <a:r>
              <a:rPr b="1" lang="ru-RU" sz="2400" strike="noStrike" u="none">
                <a:solidFill>
                  <a:schemeClr val="dk2"/>
                </a:solidFill>
                <a:uFillTx/>
                <a:latin typeface="Verdana"/>
              </a:rPr>
              <a:t>ой степени</a:t>
            </a:r>
            <a:endParaRPr b="0" lang="ru-RU" sz="2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23"/>
          </p:nvPr>
        </p:nvSpPr>
        <p:spPr>
          <a:xfrm>
            <a:off x="0" y="6309360"/>
            <a:ext cx="9036000" cy="47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1" lang="ru-RU" sz="16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1" lang="ru-RU" sz="16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Раздел 6. Комплексные числа и многочлены. </a:t>
            </a:r>
            <a:endParaRPr b="0" lang="ru-RU" sz="16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ru-RU" sz="16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Алгебраические уравнения</a:t>
            </a:r>
            <a:endParaRPr b="0" lang="ru-RU" sz="1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24"/>
          </p:nvPr>
        </p:nvSpPr>
        <p:spPr>
          <a:xfrm>
            <a:off x="8070840" y="6381720"/>
            <a:ext cx="8935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F20F0EF-E857-4535-86A7-B2A949A63B58}" type="slidenum">
              <a: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&lt;номер&gt;</a:t>
            </a:fld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6" name="Rectangle 2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tIns="360" bIns="360" anchor="ctr">
            <a:sp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7" name="Rectangl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tIns="360" bIns="360" anchor="ctr">
            <a:sp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8" name="Rectangle 6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tIns="360" bIns="360" anchor="ctr">
            <a:sp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9" name="Rectangle 1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tIns="360" bIns="360" anchor="ctr">
            <a:sp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0" name="TextBox 2"/>
          <p:cNvSpPr/>
          <p:nvPr/>
        </p:nvSpPr>
        <p:spPr>
          <a:xfrm>
            <a:off x="827640" y="1412640"/>
            <a:ext cx="184320" cy="46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i="1" lang="ru-RU" sz="2400" strike="noStrike" u="none">
              <a:solidFill>
                <a:schemeClr val="dk1"/>
              </a:solidFill>
              <a:uFillTx/>
              <a:latin typeface="Times New Roman"/>
            </a:endParaRPr>
          </a:p>
        </p:txBody>
      </p:sp>
      <p:sp>
        <p:nvSpPr>
          <p:cNvPr id="101" name="Rectangle 3"/>
          <p:cNvSpPr/>
          <p:nvPr/>
        </p:nvSpPr>
        <p:spPr>
          <a:xfrm>
            <a:off x="0" y="620640"/>
            <a:ext cx="9143640" cy="2293200"/>
          </a:xfrm>
          <a:prstGeom prst="rect">
            <a:avLst/>
          </a:prstGeom>
          <a:gradFill rotWithShape="0">
            <a:gsLst>
              <a:gs pos="0">
                <a:srgbClr val="beb3ab"/>
              </a:gs>
              <a:gs pos="80000">
                <a:srgbClr val="f7e9dd"/>
              </a:gs>
              <a:gs pos="100000">
                <a:srgbClr val="f9eade"/>
              </a:gs>
            </a:gsLst>
            <a:lin ang="16200000"/>
          </a:gradFill>
          <a:ln>
            <a:solidFill>
              <a:srgbClr val="f6eb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  <p:txBody>
          <a:bodyPr numCol="1" spcCol="0" anchor="t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Пусть есть многочлен степени </a:t>
            </a:r>
            <a:r>
              <a:rPr b="0" i="1" lang="ru-RU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п</a:t>
            </a:r>
            <a:r>
              <a:rPr b="0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i="1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P</a:t>
            </a:r>
            <a:r>
              <a:rPr b="0" i="1" lang="en-US" sz="18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n</a:t>
            </a:r>
            <a:r>
              <a:rPr b="0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(</a:t>
            </a:r>
            <a:r>
              <a:rPr b="0" i="1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z</a:t>
            </a:r>
            <a:r>
              <a:rPr b="0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) = </a:t>
            </a:r>
            <a:r>
              <a:rPr b="0" i="1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a</a:t>
            </a:r>
            <a:r>
              <a:rPr b="0" lang="en-US" sz="18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0 </a:t>
            </a:r>
            <a:r>
              <a:rPr b="0" i="1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z</a:t>
            </a:r>
            <a:r>
              <a:rPr b="0" i="1" lang="en-US" sz="1800" strike="noStrike" u="none" baseline="30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n</a:t>
            </a:r>
            <a:r>
              <a:rPr b="0" i="1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+a</a:t>
            </a:r>
            <a:r>
              <a:rPr b="0" lang="en-US" sz="18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1 </a:t>
            </a:r>
            <a:r>
              <a:rPr b="0" i="1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z</a:t>
            </a:r>
            <a:r>
              <a:rPr b="0" i="1" lang="en-US" sz="1800" strike="noStrike" u="none" baseline="30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n – </a:t>
            </a:r>
            <a:r>
              <a:rPr b="0" lang="en-US" sz="1800" strike="noStrike" u="none" baseline="30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1</a:t>
            </a:r>
            <a:r>
              <a:rPr b="0" i="1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+a</a:t>
            </a:r>
            <a:r>
              <a:rPr b="0" lang="ru-RU" sz="18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2</a:t>
            </a:r>
            <a:r>
              <a:rPr b="0" lang="en-US" sz="18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</a:t>
            </a:r>
            <a:r>
              <a:rPr b="0" i="1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z</a:t>
            </a:r>
            <a:r>
              <a:rPr b="0" i="1" lang="en-US" sz="1800" strike="noStrike" u="none" baseline="30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n – </a:t>
            </a:r>
            <a:r>
              <a:rPr b="0" lang="ru-RU" sz="1800" strike="noStrike" u="none" baseline="30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2</a:t>
            </a:r>
            <a:r>
              <a:rPr b="0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+</a:t>
            </a:r>
            <a:r>
              <a:rPr b="0" i="1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…+ a</a:t>
            </a:r>
            <a:r>
              <a:rPr b="0" i="1" lang="en-US" sz="18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k</a:t>
            </a:r>
            <a:r>
              <a:rPr b="0" lang="en-US" sz="18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</a:t>
            </a:r>
            <a:r>
              <a:rPr b="0" i="1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z</a:t>
            </a:r>
            <a:r>
              <a:rPr b="0" i="1" lang="en-US" sz="1800" strike="noStrike" u="none" baseline="30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n – k</a:t>
            </a:r>
            <a:r>
              <a:rPr b="0" i="1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+…+ a</a:t>
            </a:r>
            <a:r>
              <a:rPr b="0" i="1" lang="en-US" sz="18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n</a:t>
            </a:r>
            <a:r>
              <a:rPr b="0" lang="ru-RU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Уравнение </a:t>
            </a:r>
            <a:r>
              <a:rPr b="0" i="1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P</a:t>
            </a:r>
            <a:r>
              <a:rPr b="0" i="1" lang="en-US" sz="18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n</a:t>
            </a:r>
            <a:r>
              <a:rPr b="0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(</a:t>
            </a:r>
            <a:r>
              <a:rPr b="0" i="1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z</a:t>
            </a:r>
            <a:r>
              <a:rPr b="0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)</a:t>
            </a:r>
            <a:r>
              <a:rPr b="0" lang="ru-RU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= 0, или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i="1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a</a:t>
            </a:r>
            <a:r>
              <a:rPr b="0" lang="en-US" sz="18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0 </a:t>
            </a:r>
            <a:r>
              <a:rPr b="0" i="1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z</a:t>
            </a:r>
            <a:r>
              <a:rPr b="0" i="1" lang="en-US" sz="1800" strike="noStrike" u="none" baseline="30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n</a:t>
            </a:r>
            <a:r>
              <a:rPr b="0" i="1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+a</a:t>
            </a:r>
            <a:r>
              <a:rPr b="0" lang="en-US" sz="18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1 </a:t>
            </a:r>
            <a:r>
              <a:rPr b="0" i="1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z</a:t>
            </a:r>
            <a:r>
              <a:rPr b="0" i="1" lang="en-US" sz="1800" strike="noStrike" u="none" baseline="30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n – </a:t>
            </a:r>
            <a:r>
              <a:rPr b="0" lang="en-US" sz="1800" strike="noStrike" u="none" baseline="30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1</a:t>
            </a:r>
            <a:r>
              <a:rPr b="0" i="1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+a</a:t>
            </a:r>
            <a:r>
              <a:rPr b="0" lang="ru-RU" sz="18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2</a:t>
            </a:r>
            <a:r>
              <a:rPr b="0" lang="en-US" sz="18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</a:t>
            </a:r>
            <a:r>
              <a:rPr b="0" i="1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z</a:t>
            </a:r>
            <a:r>
              <a:rPr b="0" i="1" lang="en-US" sz="1800" strike="noStrike" u="none" baseline="30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n – </a:t>
            </a:r>
            <a:r>
              <a:rPr b="0" lang="ru-RU" sz="1800" strike="noStrike" u="none" baseline="30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2</a:t>
            </a:r>
            <a:r>
              <a:rPr b="0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+</a:t>
            </a:r>
            <a:r>
              <a:rPr b="0" i="1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…+ a</a:t>
            </a:r>
            <a:r>
              <a:rPr b="0" i="1" lang="en-US" sz="18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k</a:t>
            </a:r>
            <a:r>
              <a:rPr b="0" lang="en-US" sz="18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</a:t>
            </a:r>
            <a:r>
              <a:rPr b="0" i="1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z</a:t>
            </a:r>
            <a:r>
              <a:rPr b="0" i="1" lang="en-US" sz="1800" strike="noStrike" u="none" baseline="30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n – k</a:t>
            </a:r>
            <a:r>
              <a:rPr b="0" i="1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+…+ a</a:t>
            </a:r>
            <a:r>
              <a:rPr b="0" i="1" lang="en-US" sz="18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n</a:t>
            </a:r>
            <a:r>
              <a:rPr b="0" lang="ru-RU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= 0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называется </a:t>
            </a:r>
            <a:r>
              <a:rPr b="0" i="1" lang="ru-RU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алгебраическим уравнением степени п.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Если </a:t>
            </a:r>
            <a:r>
              <a:rPr b="0" i="1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P</a:t>
            </a:r>
            <a:r>
              <a:rPr b="0" i="1" lang="en-US" sz="18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n</a:t>
            </a:r>
            <a:r>
              <a:rPr b="0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(</a:t>
            </a:r>
            <a:r>
              <a:rPr b="0" i="1" lang="ru-RU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с</a:t>
            </a:r>
            <a:r>
              <a:rPr b="0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)</a:t>
            </a:r>
            <a:r>
              <a:rPr b="0" lang="ru-RU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= 0, то число </a:t>
            </a:r>
            <a:r>
              <a:rPr b="0" i="1" lang="ru-RU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с</a:t>
            </a:r>
            <a:r>
              <a:rPr b="0" lang="ru-RU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называется корнем уравнения или корнем (нулем) многочлена </a:t>
            </a:r>
            <a:r>
              <a:rPr b="0" i="1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P</a:t>
            </a:r>
            <a:r>
              <a:rPr b="0" i="1" lang="en-US" sz="18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n</a:t>
            </a:r>
            <a:r>
              <a:rPr b="0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(</a:t>
            </a:r>
            <a:r>
              <a:rPr b="0" i="1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z</a:t>
            </a:r>
            <a:r>
              <a:rPr b="0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)</a:t>
            </a:r>
            <a:r>
              <a:rPr b="0" lang="ru-RU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Rectangle 208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tIns="360" bIns="360" anchor="ctr">
            <a:sp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3" name="Rectangle 210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tIns="360" bIns="360" anchor="ctr">
            <a:sp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graphicFrame>
        <p:nvGraphicFramePr>
          <p:cNvPr id="104" name="Object 209"/>
          <p:cNvGraphicFramePr/>
          <p:nvPr/>
        </p:nvGraphicFramePr>
        <p:xfrm>
          <a:off x="997560" y="3973320"/>
          <a:ext cx="2525400" cy="53604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105" name="Object 209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997560" y="3973320"/>
                    <a:ext cx="2525400" cy="5360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06" name="TextBox 98"/>
          <p:cNvSpPr/>
          <p:nvPr/>
        </p:nvSpPr>
        <p:spPr>
          <a:xfrm>
            <a:off x="4068000" y="3592080"/>
            <a:ext cx="3453120" cy="363960"/>
          </a:xfrm>
          <a:prstGeom prst="rect">
            <a:avLst/>
          </a:prstGeom>
          <a:gradFill rotWithShape="0">
            <a:gsLst>
              <a:gs pos="0">
                <a:srgbClr val="beb3ab"/>
              </a:gs>
              <a:gs pos="80000">
                <a:srgbClr val="f7e9dd"/>
              </a:gs>
              <a:gs pos="100000">
                <a:srgbClr val="f9eade"/>
              </a:gs>
            </a:gsLst>
            <a:lin ang="16200000"/>
          </a:gradFill>
          <a:ln>
            <a:solidFill>
              <a:srgbClr val="f6eb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trike="noStrike" u="none">
                <a:solidFill>
                  <a:schemeClr val="lt1"/>
                </a:solidFill>
                <a:uFillTx/>
                <a:latin typeface="Verdana"/>
              </a:rPr>
              <a:t>линейное уравнение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Rectangle 212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tIns="360" bIns="360" anchor="ctr">
            <a:sp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8" name="TextBox 101"/>
          <p:cNvSpPr/>
          <p:nvPr/>
        </p:nvSpPr>
        <p:spPr>
          <a:xfrm>
            <a:off x="4068000" y="4712040"/>
            <a:ext cx="3246480" cy="363960"/>
          </a:xfrm>
          <a:prstGeom prst="rect">
            <a:avLst/>
          </a:prstGeom>
          <a:gradFill rotWithShape="0">
            <a:gsLst>
              <a:gs pos="0">
                <a:srgbClr val="beb3ab"/>
              </a:gs>
              <a:gs pos="80000">
                <a:srgbClr val="f7e9dd"/>
              </a:gs>
              <a:gs pos="100000">
                <a:srgbClr val="f9eade"/>
              </a:gs>
            </a:gsLst>
            <a:lin ang="16200000"/>
          </a:gradFill>
          <a:ln>
            <a:solidFill>
              <a:srgbClr val="f6eb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trike="noStrike" u="none">
                <a:solidFill>
                  <a:schemeClr val="lt1"/>
                </a:solidFill>
                <a:uFillTx/>
                <a:latin typeface="Verdana"/>
              </a:rPr>
              <a:t>кубическое уравнение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Rectangle 21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tIns="360" bIns="360" anchor="ctr">
            <a:sp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0" name="TextBox 106"/>
          <p:cNvSpPr/>
          <p:nvPr/>
        </p:nvSpPr>
        <p:spPr>
          <a:xfrm>
            <a:off x="4068000" y="4134240"/>
            <a:ext cx="3462480" cy="363960"/>
          </a:xfrm>
          <a:prstGeom prst="rect">
            <a:avLst/>
          </a:prstGeom>
          <a:gradFill rotWithShape="0">
            <a:gsLst>
              <a:gs pos="0">
                <a:srgbClr val="beb3ab"/>
              </a:gs>
              <a:gs pos="80000">
                <a:srgbClr val="f7e9dd"/>
              </a:gs>
              <a:gs pos="100000">
                <a:srgbClr val="f9eade"/>
              </a:gs>
            </a:gsLst>
            <a:lin ang="16200000"/>
          </a:gradFill>
          <a:ln>
            <a:solidFill>
              <a:srgbClr val="f6eb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trike="noStrike" u="none">
                <a:solidFill>
                  <a:schemeClr val="lt1"/>
                </a:solidFill>
                <a:uFillTx/>
                <a:latin typeface="Verdana"/>
              </a:rPr>
              <a:t>квадратное уравнение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11" name="Объект 97"/>
          <p:cNvGraphicFramePr/>
          <p:nvPr/>
        </p:nvGraphicFramePr>
        <p:xfrm>
          <a:off x="1620000" y="3122280"/>
          <a:ext cx="929880" cy="46944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112" name="Объект 97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1620000" y="3122280"/>
                    <a:ext cx="929880" cy="469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13" name="Объект 97"/>
          <p:cNvGraphicFramePr/>
          <p:nvPr/>
        </p:nvGraphicFramePr>
        <p:xfrm>
          <a:off x="1262520" y="3549240"/>
          <a:ext cx="1628280" cy="46800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114" name="Объект 97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1262520" y="3549240"/>
                    <a:ext cx="1628280" cy="4680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15" name="Объект 97"/>
          <p:cNvGraphicFramePr/>
          <p:nvPr/>
        </p:nvGraphicFramePr>
        <p:xfrm>
          <a:off x="567000" y="4565880"/>
          <a:ext cx="3455640" cy="536040"/>
        </p:xfrm>
        <a:graphic>
          <a:graphicData uri="http://schemas.openxmlformats.org/presentationml/2006/ole">
            <p:oleObj progId="Equation.3" r:id="rId7" spid="">
              <p:embed/>
              <p:pic>
                <p:nvPicPr>
                  <p:cNvPr id="116" name="Объект 97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567000" y="4565880"/>
                    <a:ext cx="3455640" cy="5360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7" dur="8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8" dur="8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14" dur="8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15" dur="8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21" dur="8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22" dur="8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28" dur="80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29" dur="80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35" dur="80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36" dur="80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42" dur="80"/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43" dur="80"/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49" dur="80"/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50" dur="80"/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50920" y="260640"/>
            <a:ext cx="8641440" cy="864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ru-RU" sz="2400" strike="noStrike" u="none">
                <a:solidFill>
                  <a:schemeClr val="dk2"/>
                </a:solidFill>
                <a:uFillTx/>
                <a:latin typeface="Verdana"/>
              </a:rPr>
              <a:t>Теорема Безу</a:t>
            </a:r>
            <a:endParaRPr b="0" lang="ru-RU" sz="2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ldNum" idx="25"/>
          </p:nvPr>
        </p:nvSpPr>
        <p:spPr>
          <a:xfrm>
            <a:off x="8070840" y="6381720"/>
            <a:ext cx="8935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AD66E81-C88C-4E5A-9ED5-BE87CD7D0164}" type="slidenum">
              <a: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&lt;номер&gt;</a:t>
            </a:fld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ftr" idx="26"/>
          </p:nvPr>
        </p:nvSpPr>
        <p:spPr>
          <a:xfrm>
            <a:off x="0" y="6309360"/>
            <a:ext cx="9036000" cy="47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1" lang="ru-RU" sz="16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1" lang="ru-RU" sz="16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Раздел 6. Комплексные числа и многочлены. </a:t>
            </a:r>
            <a:endParaRPr b="0" lang="ru-RU" sz="16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ru-RU" sz="16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Алгебраические уравнения</a:t>
            </a:r>
            <a:endParaRPr b="0" lang="ru-RU" sz="1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" name="Rectangle 3"/>
          <p:cNvSpPr/>
          <p:nvPr/>
        </p:nvSpPr>
        <p:spPr>
          <a:xfrm>
            <a:off x="302400" y="908640"/>
            <a:ext cx="8412840" cy="1944000"/>
          </a:xfrm>
          <a:prstGeom prst="rect">
            <a:avLst/>
          </a:prstGeom>
          <a:gradFill rotWithShape="0">
            <a:gsLst>
              <a:gs pos="0">
                <a:srgbClr val="beb3ab"/>
              </a:gs>
              <a:gs pos="80000">
                <a:srgbClr val="f7e9dd"/>
              </a:gs>
              <a:gs pos="100000">
                <a:srgbClr val="f9eade"/>
              </a:gs>
            </a:gsLst>
            <a:lin ang="16200000"/>
          </a:gradFill>
          <a:ln>
            <a:solidFill>
              <a:srgbClr val="f6eb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  <p:txBody>
          <a:bodyPr numCol="1" spcCol="0" anchor="t">
            <a:noAutofit/>
          </a:bodyPr>
          <a:p>
            <a:pPr algn="just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Остаток от деления многочлена 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i="1" lang="en-US" sz="2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P</a:t>
            </a:r>
            <a:r>
              <a:rPr b="0" i="1" lang="en-US" sz="28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n</a:t>
            </a:r>
            <a:r>
              <a:rPr b="0" lang="en-US" sz="2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(</a:t>
            </a:r>
            <a:r>
              <a:rPr b="0" i="1" lang="en-US" sz="2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z</a:t>
            </a:r>
            <a:r>
              <a:rPr b="0" lang="en-US" sz="2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) = </a:t>
            </a:r>
            <a:r>
              <a:rPr b="0" i="1" lang="en-US" sz="2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a</a:t>
            </a:r>
            <a:r>
              <a:rPr b="0" lang="en-US" sz="28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0 </a:t>
            </a:r>
            <a:r>
              <a:rPr b="0" i="1" lang="en-US" sz="2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z</a:t>
            </a:r>
            <a:r>
              <a:rPr b="0" i="1" lang="en-US" sz="2800" strike="noStrike" u="none" baseline="30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n</a:t>
            </a:r>
            <a:r>
              <a:rPr b="0" i="1" lang="en-US" sz="2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+a</a:t>
            </a:r>
            <a:r>
              <a:rPr b="0" lang="en-US" sz="28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1 </a:t>
            </a:r>
            <a:r>
              <a:rPr b="0" i="1" lang="en-US" sz="2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z</a:t>
            </a:r>
            <a:r>
              <a:rPr b="0" i="1" lang="en-US" sz="2800" strike="noStrike" u="none" baseline="30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n – </a:t>
            </a:r>
            <a:r>
              <a:rPr b="0" lang="en-US" sz="2800" strike="noStrike" u="none" baseline="30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1</a:t>
            </a:r>
            <a:r>
              <a:rPr b="0" i="1" lang="en-US" sz="2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+a</a:t>
            </a:r>
            <a:r>
              <a:rPr b="0" lang="ru-RU" sz="28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2</a:t>
            </a:r>
            <a:r>
              <a:rPr b="0" lang="en-US" sz="28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</a:t>
            </a:r>
            <a:r>
              <a:rPr b="0" i="1" lang="en-US" sz="2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z</a:t>
            </a:r>
            <a:r>
              <a:rPr b="0" i="1" lang="en-US" sz="2800" strike="noStrike" u="none" baseline="30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n – </a:t>
            </a:r>
            <a:r>
              <a:rPr b="0" lang="ru-RU" sz="2800" strike="noStrike" u="none" baseline="30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2</a:t>
            </a:r>
            <a:r>
              <a:rPr b="0" lang="en-US" sz="2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+</a:t>
            </a:r>
            <a:r>
              <a:rPr b="0" i="1" lang="en-US" sz="2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…+ a</a:t>
            </a:r>
            <a:r>
              <a:rPr b="0" i="1" lang="en-US" sz="28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k</a:t>
            </a:r>
            <a:r>
              <a:rPr b="0" lang="en-US" sz="28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</a:t>
            </a:r>
            <a:r>
              <a:rPr b="0" i="1" lang="en-US" sz="2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z</a:t>
            </a:r>
            <a:r>
              <a:rPr b="0" i="1" lang="en-US" sz="2800" strike="noStrike" u="none" baseline="30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n – k</a:t>
            </a:r>
            <a:r>
              <a:rPr b="0" i="1" lang="en-US" sz="2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+…+ a</a:t>
            </a:r>
            <a:r>
              <a:rPr b="0" i="1" lang="en-US" sz="28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n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на линейный многочлен (</a:t>
            </a:r>
            <a:r>
              <a:rPr b="0" i="1" lang="en-US" sz="2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z</a:t>
            </a:r>
            <a:r>
              <a:rPr b="0" i="1" lang="ru-RU" sz="2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– с</a:t>
            </a:r>
            <a:r>
              <a:rPr b="0" lang="ru-RU" sz="2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) равен </a:t>
            </a:r>
            <a:r>
              <a:rPr b="0" i="1" lang="en-US" sz="2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P</a:t>
            </a:r>
            <a:r>
              <a:rPr b="0" i="1" lang="en-US" sz="28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n</a:t>
            </a:r>
            <a:r>
              <a:rPr b="0" lang="en-US" sz="2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(</a:t>
            </a:r>
            <a:r>
              <a:rPr b="0" i="1" lang="ru-RU" sz="2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с</a:t>
            </a:r>
            <a:r>
              <a:rPr b="0" lang="en-US" sz="2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)</a:t>
            </a:r>
            <a:r>
              <a:rPr b="0" lang="ru-RU" sz="2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. Где </a:t>
            </a:r>
            <a:r>
              <a:rPr b="0" i="1" lang="ru-RU" sz="2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с</a:t>
            </a:r>
            <a:r>
              <a:rPr b="0" lang="ru-RU" sz="2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– любое комплексное число.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Равнобедренный треугольник 7"/>
          <p:cNvSpPr/>
          <p:nvPr/>
        </p:nvSpPr>
        <p:spPr>
          <a:xfrm rot="5400000">
            <a:off x="163800" y="3087720"/>
            <a:ext cx="277200" cy="28764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Verdana"/>
            </a:endParaRPr>
          </a:p>
        </p:txBody>
      </p:sp>
      <p:graphicFrame>
        <p:nvGraphicFramePr>
          <p:cNvPr id="122" name=""/>
          <p:cNvGraphicFramePr/>
          <p:nvPr/>
        </p:nvGraphicFramePr>
        <p:xfrm>
          <a:off x="568080" y="2931120"/>
          <a:ext cx="4220640" cy="60120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123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568080" y="2931120"/>
                    <a:ext cx="4220640" cy="6012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24" name=""/>
          <p:cNvGraphicFramePr/>
          <p:nvPr/>
        </p:nvGraphicFramePr>
        <p:xfrm>
          <a:off x="426600" y="3501000"/>
          <a:ext cx="4254120" cy="120312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125" name="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426600" y="3501000"/>
                    <a:ext cx="4254120" cy="1203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26" name="Стрелка вправо 10"/>
          <p:cNvSpPr/>
          <p:nvPr/>
        </p:nvSpPr>
        <p:spPr>
          <a:xfrm>
            <a:off x="4716000" y="3501000"/>
            <a:ext cx="575640" cy="64764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beb3ab"/>
              </a:gs>
              <a:gs pos="80000">
                <a:srgbClr val="f7e9dd"/>
              </a:gs>
              <a:gs pos="100000">
                <a:srgbClr val="f9eade"/>
              </a:gs>
            </a:gsLst>
            <a:lin ang="16200000"/>
          </a:gra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Verdana"/>
            </a:endParaRPr>
          </a:p>
        </p:txBody>
      </p:sp>
      <p:graphicFrame>
        <p:nvGraphicFramePr>
          <p:cNvPr id="127" name=""/>
          <p:cNvGraphicFramePr/>
          <p:nvPr/>
        </p:nvGraphicFramePr>
        <p:xfrm>
          <a:off x="5398200" y="3557520"/>
          <a:ext cx="2093400" cy="53460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128" name="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5398200" y="3557520"/>
                    <a:ext cx="2093400" cy="5346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29" name=""/>
          <p:cNvGraphicFramePr/>
          <p:nvPr/>
        </p:nvGraphicFramePr>
        <p:xfrm>
          <a:off x="442800" y="4519080"/>
          <a:ext cx="3622320" cy="601200"/>
        </p:xfrm>
        <a:graphic>
          <a:graphicData uri="http://schemas.openxmlformats.org/presentationml/2006/ole">
            <p:oleObj progId="Equation.3" r:id="rId7" spid="">
              <p:embed/>
              <p:pic>
                <p:nvPicPr>
                  <p:cNvPr id="130" name="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442800" y="4519080"/>
                    <a:ext cx="3622320" cy="6012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31" name=""/>
          <p:cNvGraphicFramePr/>
          <p:nvPr/>
        </p:nvGraphicFramePr>
        <p:xfrm>
          <a:off x="4140000" y="4519080"/>
          <a:ext cx="1993680" cy="601200"/>
        </p:xfrm>
        <a:graphic>
          <a:graphicData uri="http://schemas.openxmlformats.org/presentationml/2006/ole">
            <p:oleObj progId="Equation.3" r:id="rId9" spid="">
              <p:embed/>
              <p:pic>
                <p:nvPicPr>
                  <p:cNvPr id="132" name="" descr=""/>
                  <p:cNvPicPr/>
                  <p:nvPr/>
                </p:nvPicPr>
                <p:blipFill>
                  <a:blip r:embed="rId10"/>
                  <a:stretch/>
                </p:blipFill>
                <p:spPr>
                  <a:xfrm>
                    <a:off x="4140000" y="4519080"/>
                    <a:ext cx="1993680" cy="6012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33" name="Равнобедренный треугольник 14"/>
          <p:cNvSpPr/>
          <p:nvPr/>
        </p:nvSpPr>
        <p:spPr>
          <a:xfrm rot="16200000">
            <a:off x="6266160" y="4699440"/>
            <a:ext cx="277200" cy="28764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Verdana"/>
            </a:endParaRPr>
          </a:p>
        </p:txBody>
      </p:sp>
      <p:sp>
        <p:nvSpPr>
          <p:cNvPr id="134" name="TextBox 15"/>
          <p:cNvSpPr/>
          <p:nvPr/>
        </p:nvSpPr>
        <p:spPr>
          <a:xfrm>
            <a:off x="8640" y="5028120"/>
            <a:ext cx="1749240" cy="394560"/>
          </a:xfrm>
          <a:prstGeom prst="rect">
            <a:avLst/>
          </a:prstGeom>
          <a:gradFill rotWithShape="0">
            <a:gsLst>
              <a:gs pos="0">
                <a:srgbClr val="beb3ab"/>
              </a:gs>
              <a:gs pos="80000">
                <a:srgbClr val="f7e9dd"/>
              </a:gs>
              <a:gs pos="100000">
                <a:srgbClr val="f9eade"/>
              </a:gs>
            </a:gsLst>
            <a:lin ang="16200000"/>
          </a:gra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000" strike="noStrike" u="none">
                <a:solidFill>
                  <a:schemeClr val="lt1"/>
                </a:solidFill>
                <a:uFillTx/>
                <a:latin typeface="Verdana"/>
              </a:rPr>
              <a:t>Следствие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Rectangle 3"/>
          <p:cNvSpPr/>
          <p:nvPr/>
        </p:nvSpPr>
        <p:spPr>
          <a:xfrm>
            <a:off x="-6480" y="5428080"/>
            <a:ext cx="9052200" cy="484560"/>
          </a:xfrm>
          <a:prstGeom prst="rect">
            <a:avLst/>
          </a:prstGeom>
          <a:gradFill rotWithShape="0">
            <a:gsLst>
              <a:gs pos="0">
                <a:srgbClr val="beb3ab"/>
              </a:gs>
              <a:gs pos="80000">
                <a:srgbClr val="f7e9dd"/>
              </a:gs>
              <a:gs pos="100000">
                <a:srgbClr val="f9eade"/>
              </a:gs>
            </a:gsLst>
            <a:lin ang="16200000"/>
          </a:gradFill>
          <a:ln>
            <a:solidFill>
              <a:srgbClr val="f6eb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  <p:txBody>
          <a:bodyPr numCol="1" spcCol="0" anchor="t">
            <a:noAutofit/>
          </a:bodyPr>
          <a:p>
            <a:pPr algn="just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Если </a:t>
            </a:r>
            <a:r>
              <a:rPr b="0" i="1" lang="ru-RU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с</a:t>
            </a:r>
            <a:r>
              <a:rPr b="0" lang="ru-RU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– корень многочлена, то </a:t>
            </a: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P</a:t>
            </a:r>
            <a:r>
              <a:rPr b="0" i="1" lang="en-US" sz="24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n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(</a:t>
            </a: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z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) </a:t>
            </a:r>
            <a:r>
              <a:rPr b="0" lang="ru-RU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делится на (</a:t>
            </a: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z</a:t>
            </a:r>
            <a:r>
              <a:rPr b="0" i="1" lang="ru-RU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– с</a:t>
            </a:r>
            <a:r>
              <a:rPr b="0" lang="ru-RU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) без остатка</a:t>
            </a:r>
            <a:r>
              <a:rPr b="0" lang="ru-RU" sz="2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.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36" name="Объект 17"/>
          <p:cNvGraphicFramePr/>
          <p:nvPr/>
        </p:nvGraphicFramePr>
        <p:xfrm>
          <a:off x="2699640" y="5913000"/>
          <a:ext cx="2989080" cy="576000"/>
        </p:xfrm>
        <a:graphic>
          <a:graphicData uri="http://schemas.openxmlformats.org/presentationml/2006/ole">
            <p:oleObj progId="Equation.3" r:id="rId11" spid="">
              <p:embed/>
              <p:pic>
                <p:nvPicPr>
                  <p:cNvPr id="137" name="Объект 17" descr=""/>
                  <p:cNvPicPr/>
                  <p:nvPr/>
                </p:nvPicPr>
                <p:blipFill>
                  <a:blip r:embed="rId12"/>
                  <a:stretch/>
                </p:blipFill>
                <p:spPr>
                  <a:xfrm>
                    <a:off x="2699640" y="5913000"/>
                    <a:ext cx="2989080" cy="5760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0" dur="indefinite" restart="never" nodeType="tmRoot">
          <p:childTnLst>
            <p:seq>
              <p:cTn id="71" dur="indefinite" nodeType="mainSeq">
                <p:childTnLst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76" dur="8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77" dur="8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8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83" dur="8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84" dur="8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8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90" dur="8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91" dur="8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8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97" dur="80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98" dur="80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80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125" dur="8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126" dur="8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8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132" dur="8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133" dur="8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8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29320" y="0"/>
            <a:ext cx="8641440" cy="864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ru-RU" sz="2400" strike="noStrike" u="none">
                <a:solidFill>
                  <a:schemeClr val="dk2"/>
                </a:solidFill>
                <a:uFillTx/>
                <a:latin typeface="Verdana"/>
              </a:rPr>
              <a:t>Основная теорема алгебры. Теорема Гаусса</a:t>
            </a:r>
            <a:endParaRPr b="0" lang="ru-RU" sz="2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ldNum" idx="27"/>
          </p:nvPr>
        </p:nvSpPr>
        <p:spPr>
          <a:xfrm>
            <a:off x="8070840" y="6381720"/>
            <a:ext cx="8935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E49D864-25BA-4779-AE69-CF78FA6B390F}" type="slidenum">
              <a: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&lt;номер&gt;</a:t>
            </a:fld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0" name="Нижний колонтитул 3"/>
          <p:cNvSpPr/>
          <p:nvPr/>
        </p:nvSpPr>
        <p:spPr>
          <a:xfrm>
            <a:off x="0" y="6309360"/>
            <a:ext cx="9036000" cy="47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16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Раздел 6. Комплексные числа и многочлены. 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Алгебраические уравнения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Rectangle 3"/>
          <p:cNvSpPr/>
          <p:nvPr/>
        </p:nvSpPr>
        <p:spPr>
          <a:xfrm>
            <a:off x="2051640" y="1048680"/>
            <a:ext cx="5933880" cy="1326600"/>
          </a:xfrm>
          <a:prstGeom prst="rect">
            <a:avLst/>
          </a:prstGeom>
          <a:gradFill rotWithShape="0">
            <a:gsLst>
              <a:gs pos="0">
                <a:srgbClr val="beb3ab"/>
              </a:gs>
              <a:gs pos="80000">
                <a:srgbClr val="f7e9dd"/>
              </a:gs>
              <a:gs pos="100000">
                <a:srgbClr val="f9eade"/>
              </a:gs>
            </a:gsLst>
            <a:lin ang="16200000"/>
          </a:gradFill>
          <a:ln>
            <a:solidFill>
              <a:srgbClr val="f6eb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  <p:txBody>
          <a:bodyPr numCol="1" spcCol="0" anchor="t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Пусть есть многочлен степени </a:t>
            </a:r>
            <a:r>
              <a:rPr b="0" i="1" lang="ru-RU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п</a:t>
            </a:r>
            <a:r>
              <a:rPr b="0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≥ 1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i="1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P</a:t>
            </a:r>
            <a:r>
              <a:rPr b="0" i="1" lang="en-US" sz="18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n</a:t>
            </a:r>
            <a:r>
              <a:rPr b="0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(</a:t>
            </a:r>
            <a:r>
              <a:rPr b="0" i="1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z</a:t>
            </a:r>
            <a:r>
              <a:rPr b="0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) = </a:t>
            </a:r>
            <a:r>
              <a:rPr b="0" i="1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a</a:t>
            </a:r>
            <a:r>
              <a:rPr b="0" lang="en-US" sz="18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0 </a:t>
            </a:r>
            <a:r>
              <a:rPr b="0" i="1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z</a:t>
            </a:r>
            <a:r>
              <a:rPr b="0" i="1" lang="en-US" sz="1800" strike="noStrike" u="none" baseline="30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n</a:t>
            </a:r>
            <a:r>
              <a:rPr b="0" i="1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+a</a:t>
            </a:r>
            <a:r>
              <a:rPr b="0" lang="en-US" sz="18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1 </a:t>
            </a:r>
            <a:r>
              <a:rPr b="0" i="1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z</a:t>
            </a:r>
            <a:r>
              <a:rPr b="0" i="1" lang="en-US" sz="1800" strike="noStrike" u="none" baseline="30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n – </a:t>
            </a:r>
            <a:r>
              <a:rPr b="0" lang="en-US" sz="1800" strike="noStrike" u="none" baseline="30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1</a:t>
            </a:r>
            <a:r>
              <a:rPr b="0" i="1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+a</a:t>
            </a:r>
            <a:r>
              <a:rPr b="0" lang="ru-RU" sz="18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2</a:t>
            </a:r>
            <a:r>
              <a:rPr b="0" lang="en-US" sz="18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</a:t>
            </a:r>
            <a:r>
              <a:rPr b="0" i="1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z</a:t>
            </a:r>
            <a:r>
              <a:rPr b="0" i="1" lang="en-US" sz="1800" strike="noStrike" u="none" baseline="30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n – </a:t>
            </a:r>
            <a:r>
              <a:rPr b="0" lang="ru-RU" sz="1800" strike="noStrike" u="none" baseline="30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2</a:t>
            </a:r>
            <a:r>
              <a:rPr b="0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+</a:t>
            </a:r>
            <a:r>
              <a:rPr b="0" i="1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…+ a</a:t>
            </a:r>
            <a:r>
              <a:rPr b="0" i="1" lang="en-US" sz="18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k</a:t>
            </a:r>
            <a:r>
              <a:rPr b="0" lang="en-US" sz="18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</a:t>
            </a:r>
            <a:r>
              <a:rPr b="0" i="1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z</a:t>
            </a:r>
            <a:r>
              <a:rPr b="0" i="1" lang="en-US" sz="1800" strike="noStrike" u="none" baseline="30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n – k</a:t>
            </a:r>
            <a:r>
              <a:rPr b="0" i="1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+…+ a</a:t>
            </a:r>
            <a:r>
              <a:rPr b="0" i="1" lang="en-US" sz="18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n</a:t>
            </a:r>
            <a:r>
              <a:rPr b="0" lang="ru-RU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,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тогда существует по крайней мере один (комплексный) корень этого многочлена </a:t>
            </a:r>
            <a:r>
              <a:rPr b="0" i="1" lang="ru-RU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с</a:t>
            </a:r>
            <a:r>
              <a:rPr b="0" lang="ru-RU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, то есть </a:t>
            </a:r>
            <a:r>
              <a:rPr b="0" i="1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P</a:t>
            </a:r>
            <a:r>
              <a:rPr b="0" i="1" lang="en-US" sz="18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n</a:t>
            </a:r>
            <a:r>
              <a:rPr b="0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(</a:t>
            </a:r>
            <a:r>
              <a:rPr b="0" i="1" lang="ru-RU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с</a:t>
            </a:r>
            <a:r>
              <a:rPr b="0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)</a:t>
            </a:r>
            <a:r>
              <a:rPr b="0" lang="ru-RU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= 0.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" name="TextBox 7"/>
          <p:cNvSpPr/>
          <p:nvPr/>
        </p:nvSpPr>
        <p:spPr>
          <a:xfrm>
            <a:off x="79920" y="3412800"/>
            <a:ext cx="1749240" cy="394560"/>
          </a:xfrm>
          <a:prstGeom prst="rect">
            <a:avLst/>
          </a:prstGeom>
          <a:gradFill rotWithShape="0">
            <a:gsLst>
              <a:gs pos="0">
                <a:srgbClr val="beb3ab"/>
              </a:gs>
              <a:gs pos="80000">
                <a:srgbClr val="f7e9dd"/>
              </a:gs>
              <a:gs pos="100000">
                <a:srgbClr val="f9eade"/>
              </a:gs>
            </a:gsLst>
            <a:lin ang="16200000"/>
          </a:gra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000" strike="noStrike" u="none">
                <a:solidFill>
                  <a:schemeClr val="lt1"/>
                </a:solidFill>
                <a:uFillTx/>
                <a:latin typeface="Verdana"/>
              </a:rPr>
              <a:t>Следствие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Rectangle 3"/>
          <p:cNvSpPr/>
          <p:nvPr/>
        </p:nvSpPr>
        <p:spPr>
          <a:xfrm>
            <a:off x="42840" y="3886200"/>
            <a:ext cx="8993160" cy="614880"/>
          </a:xfrm>
          <a:prstGeom prst="rect">
            <a:avLst/>
          </a:prstGeom>
          <a:gradFill rotWithShape="0">
            <a:gsLst>
              <a:gs pos="0">
                <a:srgbClr val="beb3ab"/>
              </a:gs>
              <a:gs pos="80000">
                <a:srgbClr val="f7e9dd"/>
              </a:gs>
              <a:gs pos="100000">
                <a:srgbClr val="f9eade"/>
              </a:gs>
            </a:gsLst>
            <a:lin ang="16200000"/>
          </a:gradFill>
          <a:ln>
            <a:solidFill>
              <a:srgbClr val="f6eb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  <p:txBody>
          <a:bodyPr numCol="1" spcCol="0" anchor="t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Всякий многочлен степени </a:t>
            </a:r>
            <a:r>
              <a:rPr b="0" i="1" lang="ru-RU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п</a:t>
            </a:r>
            <a:r>
              <a:rPr b="0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≥ 1</a:t>
            </a:r>
            <a:r>
              <a:rPr b="0" lang="ru-RU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имеет ровно </a:t>
            </a:r>
            <a:r>
              <a:rPr b="0" i="1" lang="ru-RU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п</a:t>
            </a:r>
            <a:r>
              <a:rPr b="0" lang="ru-RU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корней и может быть разложен на линейные множители, то есть представлен в виде:</a:t>
            </a:r>
            <a:r>
              <a:rPr b="0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</a:t>
            </a:r>
            <a:r>
              <a:rPr b="0" i="1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P</a:t>
            </a:r>
            <a:r>
              <a:rPr b="0" i="1" lang="en-US" sz="18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n</a:t>
            </a:r>
            <a:r>
              <a:rPr b="0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(</a:t>
            </a:r>
            <a:r>
              <a:rPr b="0" i="1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z</a:t>
            </a:r>
            <a:r>
              <a:rPr b="0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) = </a:t>
            </a:r>
            <a:r>
              <a:rPr b="0" i="1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a</a:t>
            </a:r>
            <a:r>
              <a:rPr b="0" lang="en-US" sz="18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0 </a:t>
            </a:r>
            <a:r>
              <a:rPr b="0" lang="ru-RU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(</a:t>
            </a:r>
            <a:r>
              <a:rPr b="0" i="1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z</a:t>
            </a:r>
            <a:r>
              <a:rPr b="0" i="1" lang="ru-RU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– с</a:t>
            </a:r>
            <a:r>
              <a:rPr b="0" lang="ru-RU" sz="18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1</a:t>
            </a:r>
            <a:r>
              <a:rPr b="0" lang="ru-RU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)(</a:t>
            </a:r>
            <a:r>
              <a:rPr b="0" lang="en-US" sz="18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</a:t>
            </a:r>
            <a:r>
              <a:rPr b="0" i="1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z</a:t>
            </a:r>
            <a:r>
              <a:rPr b="0" i="1" lang="ru-RU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– с</a:t>
            </a:r>
            <a:r>
              <a:rPr b="0" lang="ru-RU" sz="18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2</a:t>
            </a:r>
            <a:r>
              <a:rPr b="0" lang="ru-RU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)…(</a:t>
            </a:r>
            <a:r>
              <a:rPr b="0" i="1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z – c</a:t>
            </a:r>
            <a:r>
              <a:rPr b="0" i="1" lang="en-US" sz="18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n</a:t>
            </a:r>
            <a:r>
              <a:rPr b="0" lang="en-US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).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Rectangle 3"/>
          <p:cNvSpPr/>
          <p:nvPr/>
        </p:nvSpPr>
        <p:spPr>
          <a:xfrm>
            <a:off x="79920" y="4653000"/>
            <a:ext cx="8993160" cy="1542600"/>
          </a:xfrm>
          <a:prstGeom prst="rect">
            <a:avLst/>
          </a:prstGeom>
          <a:gradFill rotWithShape="0">
            <a:gsLst>
              <a:gs pos="0">
                <a:srgbClr val="beb3ab"/>
              </a:gs>
              <a:gs pos="80000">
                <a:srgbClr val="f7e9dd"/>
              </a:gs>
              <a:gs pos="100000">
                <a:srgbClr val="f9eade"/>
              </a:gs>
            </a:gsLst>
            <a:lin ang="16200000"/>
          </a:gradFill>
          <a:ln>
            <a:solidFill>
              <a:srgbClr val="f6eb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  <p:txBody>
          <a:bodyPr numCol="1" spcCol="0" anchor="t">
            <a:noAutofit/>
          </a:bodyPr>
          <a:p>
            <a:pPr marL="457200" indent="-457200" algn="just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ru-RU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Разложение многочлена на множители единственно с точностью до перестановки сомножителей.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 algn="just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ru-RU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Среди корней многочлена </a:t>
            </a:r>
            <a:r>
              <a:rPr b="0" i="1" lang="ru-RU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с</a:t>
            </a:r>
            <a:r>
              <a:rPr b="0" lang="ru-RU" sz="18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1</a:t>
            </a:r>
            <a:r>
              <a:rPr b="0" lang="ru-RU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, </a:t>
            </a:r>
            <a:r>
              <a:rPr b="0" i="1" lang="ru-RU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с</a:t>
            </a:r>
            <a:r>
              <a:rPr b="0" lang="ru-RU" sz="18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2</a:t>
            </a:r>
            <a:r>
              <a:rPr b="0" lang="ru-RU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,…, </a:t>
            </a:r>
            <a:r>
              <a:rPr b="0" i="1" lang="ru-RU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с</a:t>
            </a:r>
            <a:r>
              <a:rPr b="0" i="1" lang="ru-RU" sz="18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п</a:t>
            </a:r>
            <a:r>
              <a:rPr b="0" lang="ru-RU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могут встречаться одинаковые.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 algn="just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ru-RU" sz="1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Других корней многочлен не имеет.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45" name="Группа 9"/>
          <p:cNvGrpSpPr/>
          <p:nvPr/>
        </p:nvGrpSpPr>
        <p:grpSpPr>
          <a:xfrm>
            <a:off x="193320" y="712440"/>
            <a:ext cx="1191960" cy="2617200"/>
            <a:chOff x="193320" y="712440"/>
            <a:chExt cx="1191960" cy="2617200"/>
          </a:xfrm>
        </p:grpSpPr>
        <p:pic>
          <p:nvPicPr>
            <p:cNvPr id="146" name="Picture 8" descr="File:Carl Friedrich Gauss.jpg"/>
            <p:cNvPicPr/>
            <p:nvPr/>
          </p:nvPicPr>
          <p:blipFill>
            <a:blip r:embed="rId1"/>
            <a:stretch/>
          </p:blipFill>
          <p:spPr>
            <a:xfrm>
              <a:off x="193320" y="712440"/>
              <a:ext cx="1191960" cy="1528560"/>
            </a:xfrm>
            <a:prstGeom prst="rect">
              <a:avLst/>
            </a:prstGeom>
            <a:ln cap="sq" w="190500">
              <a:solidFill>
                <a:srgbClr val="c8c6bd"/>
              </a:solidFill>
              <a:miter/>
            </a:ln>
            <a:effectLst>
              <a:outerShdw algn="bl" blurRad="254160" rotWithShape="0">
                <a:srgbClr val="000000">
                  <a:alpha val="43000"/>
                </a:srgbClr>
              </a:outerShdw>
            </a:effectLst>
            <a:scene3d>
              <a:camera fov="5400000" prst="perspectiveFront"/>
              <a:lightRig dir="t" rig="threePt">
                <a:rot lat="0" lon="0" rev="2100000"/>
              </a:lightRig>
            </a:scene3d>
            <a:sp3d extrusionH="25400">
              <a:bevelT prst="hardEdge" w="304800" h="152400"/>
              <a:extrusionClr>
                <a:srgbClr val="000000"/>
              </a:extrusionClr>
            </a:sp3d>
          </p:spPr>
        </p:pic>
        <p:sp>
          <p:nvSpPr>
            <p:cNvPr id="147" name="TextBox 12"/>
            <p:cNvSpPr/>
            <p:nvPr/>
          </p:nvSpPr>
          <p:spPr>
            <a:xfrm>
              <a:off x="193320" y="3026520"/>
              <a:ext cx="1189080" cy="303120"/>
            </a:xfrm>
            <a:prstGeom prst="rect">
              <a:avLst/>
            </a:prstGeom>
            <a:gradFill rotWithShape="0">
              <a:gsLst>
                <a:gs pos="0">
                  <a:srgbClr val="96928b"/>
                </a:gs>
                <a:gs pos="80000">
                  <a:srgbClr val="c3bdb4"/>
                </a:gs>
                <a:gs pos="100000">
                  <a:srgbClr val="c4bfb5"/>
                </a:gs>
              </a:gsLst>
              <a:lin ang="16200000"/>
            </a:gradFill>
            <a:ln w="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ru-RU" sz="1400" strike="noStrike" u="none">
                  <a:solidFill>
                    <a:schemeClr val="lt1"/>
                  </a:solidFill>
                  <a:uFillTx/>
                  <a:latin typeface="Calibri"/>
                </a:rPr>
                <a:t>1777 – 1856 </a:t>
              </a: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48" name="TextBox 13"/>
            <p:cNvSpPr/>
            <p:nvPr/>
          </p:nvSpPr>
          <p:spPr>
            <a:xfrm>
              <a:off x="304560" y="2288880"/>
              <a:ext cx="969840" cy="730080"/>
            </a:xfrm>
            <a:prstGeom prst="rect">
              <a:avLst/>
            </a:prstGeom>
            <a:gradFill rotWithShape="0">
              <a:gsLst>
                <a:gs pos="0">
                  <a:srgbClr val="beb3ab"/>
                </a:gs>
                <a:gs pos="80000">
                  <a:srgbClr val="f7e9dd"/>
                </a:gs>
                <a:gs pos="100000">
                  <a:srgbClr val="f9eade"/>
                </a:gs>
              </a:gsLst>
              <a:lin ang="16200000"/>
            </a:gradFill>
            <a:ln w="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400" strike="noStrike" u="none">
                  <a:solidFill>
                    <a:schemeClr val="lt1"/>
                  </a:solidFill>
                  <a:uFillTx/>
                  <a:latin typeface="Calibri"/>
                </a:rPr>
                <a:t>Carl Fridrich Gaus</a:t>
              </a:r>
              <a:r>
                <a:rPr b="0" lang="en-US" sz="1400" strike="noStrike" u="none">
                  <a:solidFill>
                    <a:schemeClr val="lt1"/>
                  </a:solidFill>
                  <a:uFillTx/>
                  <a:latin typeface="Verdana"/>
                </a:rPr>
                <a:t>s</a:t>
              </a: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5" dur="indefinite" restart="never" nodeType="tmRoot">
          <p:childTnLst>
            <p:seq>
              <p:cTn id="136" dur="indefinite" nodeType="mainSeq">
                <p:childTnLst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141" dur="8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142" dur="8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8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148" dur="8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149" dur="8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8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155" dur="8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156" dur="8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8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162" dur="8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163" dur="8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8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173" dur="8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174" dur="8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5" dur="8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180" dur="8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181" dur="8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8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187" dur="8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188" dur="8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8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194" dur="8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195" dur="8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6" dur="8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201" dur="80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202" dur="80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3" dur="80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208" dur="80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209" dur="80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0" dur="80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Num" idx="28"/>
          </p:nvPr>
        </p:nvSpPr>
        <p:spPr>
          <a:xfrm>
            <a:off x="8070840" y="6381720"/>
            <a:ext cx="8935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F3AAF61-ED6B-48D3-BF77-AE39F12D577F}" type="slidenum">
              <a: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&lt;номер&gt;</a:t>
            </a:fld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0" name="Нижний колонтитул 3"/>
          <p:cNvSpPr/>
          <p:nvPr/>
        </p:nvSpPr>
        <p:spPr>
          <a:xfrm>
            <a:off x="0" y="6309360"/>
            <a:ext cx="9036000" cy="47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16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Раздел 6. Комплексные числа и многочлены. 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Алгебраические уравнения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title"/>
          </p:nvPr>
        </p:nvSpPr>
        <p:spPr>
          <a:xfrm>
            <a:off x="250920" y="260640"/>
            <a:ext cx="8641440" cy="864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ru-RU" sz="2400" strike="noStrike" u="none">
                <a:solidFill>
                  <a:schemeClr val="dk2"/>
                </a:solidFill>
                <a:uFillTx/>
                <a:latin typeface="Verdana"/>
              </a:rPr>
              <a:t>Кратные корни</a:t>
            </a:r>
            <a:endParaRPr b="0" lang="ru-RU" sz="2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52" name="Rectangle 3"/>
          <p:cNvSpPr/>
          <p:nvPr/>
        </p:nvSpPr>
        <p:spPr>
          <a:xfrm>
            <a:off x="332280" y="1484640"/>
            <a:ext cx="8524440" cy="1079640"/>
          </a:xfrm>
          <a:prstGeom prst="rect">
            <a:avLst/>
          </a:prstGeom>
          <a:gradFill rotWithShape="0">
            <a:gsLst>
              <a:gs pos="0">
                <a:srgbClr val="beb3ab"/>
              </a:gs>
              <a:gs pos="80000">
                <a:srgbClr val="f7e9dd"/>
              </a:gs>
              <a:gs pos="100000">
                <a:srgbClr val="f9eade"/>
              </a:gs>
            </a:gsLst>
            <a:lin ang="16200000"/>
          </a:gradFill>
          <a:ln>
            <a:solidFill>
              <a:srgbClr val="f6eb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  <p:txBody>
          <a:bodyPr numCol="1" spcCol="0" anchor="t">
            <a:noAutofit/>
          </a:bodyPr>
          <a:p>
            <a:pPr algn="just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Число </a:t>
            </a:r>
            <a:r>
              <a:rPr b="0" i="1" lang="ru-RU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с</a:t>
            </a:r>
            <a:r>
              <a:rPr b="0" lang="ru-RU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называется корнем кратности </a:t>
            </a: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k</a:t>
            </a:r>
            <a:r>
              <a:rPr b="0" lang="ru-RU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многочлена </a:t>
            </a: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P</a:t>
            </a:r>
            <a:r>
              <a:rPr b="0" i="1" lang="en-US" sz="24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n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(</a:t>
            </a: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z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)</a:t>
            </a:r>
            <a:r>
              <a:rPr b="0" lang="ru-RU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, если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P</a:t>
            </a:r>
            <a:r>
              <a:rPr b="0" i="1" lang="en-US" sz="2400" strike="noStrike" u="none" baseline="-25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n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(</a:t>
            </a: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z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)</a:t>
            </a:r>
            <a:r>
              <a:rPr b="0" lang="ru-RU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=</a:t>
            </a:r>
            <a:r>
              <a:rPr b="0" lang="ru-RU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(</a:t>
            </a: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z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– </a:t>
            </a: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c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)</a:t>
            </a:r>
            <a:r>
              <a:rPr b="0" i="1" lang="en-US" sz="2400" strike="noStrike" u="none" baseline="30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k</a:t>
            </a: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Q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(</a:t>
            </a: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z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), </a:t>
            </a:r>
            <a:r>
              <a:rPr b="0" lang="ru-RU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причем </a:t>
            </a: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Q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(</a:t>
            </a:r>
            <a:r>
              <a:rPr b="0" i="1" lang="ru-RU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с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)</a:t>
            </a:r>
            <a:r>
              <a:rPr b="0" lang="ru-RU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≠ 0.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53" name="TextBox 1"/>
              <p:cNvSpPr txBox="1"/>
              <p:nvPr/>
            </p:nvSpPr>
            <p:spPr>
              <a:xfrm>
                <a:off x="539640" y="3340800"/>
                <a:ext cx="7708680" cy="5536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𝑃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𝑧</m:t>
                        </m:r>
                      </m:e>
                    </m:d>
                    <m:r>
                      <m:t xml:space="preserve">=</m:t>
                    </m:r>
                    <m:r>
                      <m:t xml:space="preserve">4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𝑧</m:t>
                            </m:r>
                            <m:r>
                              <m:t xml:space="preserve">−</m:t>
                            </m:r>
                            <m:r>
                              <m:t xml:space="preserve">3</m:t>
                            </m:r>
                          </m:e>
                        </m:d>
                      </m:e>
                      <m:sup>
                        <m:r>
                          <m:t xml:space="preserve">2</m:t>
                        </m:r>
                      </m:sup>
                    </m:sSup>
                    <m:sSup>
                      <m:e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𝑧</m:t>
                            </m:r>
                            <m:r>
                              <m:t xml:space="preserve">+</m:t>
                            </m:r>
                            <m:r>
                              <m:t xml:space="preserve">2</m:t>
                            </m:r>
                            <m:r>
                              <m:t xml:space="preserve">𝑖</m:t>
                            </m:r>
                          </m:e>
                        </m:d>
                      </m:e>
                      <m:sup>
                        <m:r>
                          <m:t xml:space="preserve">3</m:t>
                        </m:r>
                      </m:sup>
                    </m:sSup>
                    <m:r>
                      <m:t xml:space="preserve">(</m:t>
                    </m:r>
                    <m:r>
                      <m:t xml:space="preserve">𝑧</m:t>
                    </m:r>
                    <m:r>
                      <m:t xml:space="preserve">+</m:t>
                    </m:r>
                    <m:r>
                      <m:t xml:space="preserve">5</m:t>
                    </m:r>
                    <m:r>
                      <m:t xml:space="preserve">−</m:t>
                    </m:r>
                    <m:r>
                      <m:t xml:space="preserve">4</m:t>
                    </m:r>
                    <m:r>
                      <m:t xml:space="preserve">𝑖</m:t>
                    </m:r>
                    <m:r>
                      <m:t xml:space="preserve">)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54" name="TextBox 2"/>
          <p:cNvSpPr/>
          <p:nvPr/>
        </p:nvSpPr>
        <p:spPr>
          <a:xfrm>
            <a:off x="332280" y="2693160"/>
            <a:ext cx="1431000" cy="455400"/>
          </a:xfrm>
          <a:prstGeom prst="rect">
            <a:avLst/>
          </a:prstGeom>
          <a:gradFill rotWithShape="0">
            <a:gsLst>
              <a:gs pos="0">
                <a:srgbClr val="beb3ab"/>
              </a:gs>
              <a:gs pos="80000">
                <a:srgbClr val="f7e9dd"/>
              </a:gs>
              <a:gs pos="100000">
                <a:srgbClr val="f9eade"/>
              </a:gs>
            </a:gsLst>
            <a:lin ang="16200000"/>
          </a:gradFill>
          <a:ln>
            <a:solidFill>
              <a:srgbClr val="f6eb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400" strike="noStrike" u="none">
                <a:solidFill>
                  <a:schemeClr val="lt1"/>
                </a:solidFill>
                <a:uFillTx/>
                <a:latin typeface="Verdana"/>
              </a:rPr>
              <a:t>Пример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55" name="TextBox 3"/>
              <p:cNvSpPr txBox="1"/>
              <p:nvPr/>
            </p:nvSpPr>
            <p:spPr>
              <a:xfrm>
                <a:off x="1969560" y="4160160"/>
                <a:ext cx="2590200" cy="276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3</m:t>
                    </m:r>
                    <m:r>
                      <m:t xml:space="preserve">−</m:t>
                    </m:r>
                    <m:r>
                      <m:t xml:space="preserve">корень</m:t>
                    </m:r>
                    <m:r>
                      <m:t xml:space="preserve">кратности</m:t>
                    </m:r>
                    <m:r>
                      <m:t xml:space="preserve">2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56" name="TextBox 8"/>
              <p:cNvSpPr txBox="1"/>
              <p:nvPr/>
            </p:nvSpPr>
            <p:spPr>
              <a:xfrm>
                <a:off x="1842480" y="4593600"/>
                <a:ext cx="2844360" cy="276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−</m:t>
                    </m:r>
                    <m:r>
                      <m:t xml:space="preserve">2</m:t>
                    </m:r>
                    <m:r>
                      <m:t xml:space="preserve">𝑖</m:t>
                    </m:r>
                    <m:r>
                      <m:t xml:space="preserve">−</m:t>
                    </m:r>
                    <m:r>
                      <m:t xml:space="preserve">коре</m:t>
                    </m:r>
                    <m:r>
                      <m:t xml:space="preserve">нь</m:t>
                    </m:r>
                    <m:r>
                      <m:t xml:space="preserve">кратности</m:t>
                    </m:r>
                    <m:r>
                      <m:t xml:space="preserve">3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57" name="TextBox 9"/>
              <p:cNvSpPr txBox="1"/>
              <p:nvPr/>
            </p:nvSpPr>
            <p:spPr>
              <a:xfrm>
                <a:off x="1842480" y="5038920"/>
                <a:ext cx="2829960" cy="276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−</m:t>
                    </m:r>
                    <m:r>
                      <m:t xml:space="preserve">5</m:t>
                    </m:r>
                    <m:r>
                      <m:t xml:space="preserve">+</m:t>
                    </m:r>
                    <m:r>
                      <m:t xml:space="preserve">4</m:t>
                    </m:r>
                    <m:r>
                      <m:t xml:space="preserve">𝑖</m:t>
                    </m:r>
                    <m:r>
                      <m:t xml:space="preserve">−</m:t>
                    </m:r>
                    <m:r>
                      <m:t xml:space="preserve">прос</m:t>
                    </m:r>
                    <m:r>
                      <m:t xml:space="preserve">той</m:t>
                    </m:r>
                    <m:r>
                      <m:t xml:space="preserve">корень</m:t>
                    </m: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1" dur="indefinite" restart="never" nodeType="tmRoot">
          <p:childTnLst>
            <p:seq>
              <p:cTn id="212" dur="indefinite" nodeType="mainSeq">
                <p:childTnLst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217" dur="8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218" dur="8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9" dur="8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224" dur="8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225" dur="8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6" dur="8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231" dur="8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232" dur="8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3" dur="8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4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250920" y="260640"/>
            <a:ext cx="8641440" cy="864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ru-RU" sz="2400" strike="noStrike" u="none">
                <a:solidFill>
                  <a:schemeClr val="dk2"/>
                </a:solidFill>
                <a:uFillTx/>
                <a:latin typeface="Verdana"/>
              </a:rPr>
              <a:t>Примеры разложения на множители многочленов</a:t>
            </a:r>
            <a:endParaRPr b="0" lang="ru-RU" sz="2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ldNum" idx="29"/>
          </p:nvPr>
        </p:nvSpPr>
        <p:spPr>
          <a:xfrm>
            <a:off x="8070840" y="6381720"/>
            <a:ext cx="8935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6F8232C-A375-41A6-9B6E-14C941973F1A}" type="slidenum">
              <a: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&lt;номер&gt;</a:t>
            </a:fld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0" name="Нижний колонтитул 3"/>
          <p:cNvSpPr/>
          <p:nvPr/>
        </p:nvSpPr>
        <p:spPr>
          <a:xfrm>
            <a:off x="-18720" y="6309360"/>
            <a:ext cx="9036000" cy="47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16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Раздел 6. Комплексные числа и многочлены. 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Алгебраические уравнения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1" name="TextBox 6"/>
          <p:cNvSpPr/>
          <p:nvPr/>
        </p:nvSpPr>
        <p:spPr>
          <a:xfrm>
            <a:off x="34560" y="1064880"/>
            <a:ext cx="1800000" cy="455400"/>
          </a:xfrm>
          <a:prstGeom prst="rect">
            <a:avLst/>
          </a:prstGeom>
          <a:gradFill rotWithShape="0">
            <a:gsLst>
              <a:gs pos="0">
                <a:srgbClr val="beb3ab"/>
              </a:gs>
              <a:gs pos="80000">
                <a:srgbClr val="f7e9dd"/>
              </a:gs>
              <a:gs pos="100000">
                <a:srgbClr val="f9eade"/>
              </a:gs>
            </a:gsLst>
            <a:lin ang="16200000"/>
          </a:gradFill>
          <a:ln>
            <a:solidFill>
              <a:srgbClr val="f6eb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400" strike="noStrike" u="none">
                <a:solidFill>
                  <a:schemeClr val="lt1"/>
                </a:solidFill>
                <a:uFillTx/>
                <a:latin typeface="Verdana"/>
              </a:rPr>
              <a:t>Пример 1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2" name="Rectangle 3"/>
          <p:cNvSpPr/>
          <p:nvPr/>
        </p:nvSpPr>
        <p:spPr>
          <a:xfrm>
            <a:off x="1907640" y="1064880"/>
            <a:ext cx="7236000" cy="744480"/>
          </a:xfrm>
          <a:prstGeom prst="rect">
            <a:avLst/>
          </a:prstGeom>
          <a:gradFill rotWithShape="0">
            <a:gsLst>
              <a:gs pos="0">
                <a:srgbClr val="beb3ab"/>
              </a:gs>
              <a:gs pos="80000">
                <a:srgbClr val="f7e9dd"/>
              </a:gs>
              <a:gs pos="100000">
                <a:srgbClr val="f9eade"/>
              </a:gs>
            </a:gsLst>
            <a:lin ang="16200000"/>
          </a:gradFill>
          <a:ln>
            <a:solidFill>
              <a:srgbClr val="f6eb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  <p:txBody>
          <a:bodyPr numCol="1" spcCol="0" anchor="t">
            <a:noAutofit/>
          </a:bodyPr>
          <a:p>
            <a:pPr algn="just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Найти целые корни и разложить на множители многочлен </a:t>
            </a: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z</a:t>
            </a:r>
            <a:r>
              <a:rPr b="0" lang="en-US" sz="2400" strike="noStrike" u="none" baseline="30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4 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– 5 </a:t>
            </a: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z</a:t>
            </a:r>
            <a:r>
              <a:rPr b="0" i="1" lang="ru-RU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</a:t>
            </a:r>
            <a:r>
              <a:rPr b="0" lang="ru-RU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– 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6.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Равнобедренный треугольник 8"/>
          <p:cNvSpPr/>
          <p:nvPr/>
        </p:nvSpPr>
        <p:spPr>
          <a:xfrm rot="5400000">
            <a:off x="52560" y="1976400"/>
            <a:ext cx="359640" cy="28764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Verdana"/>
            </a:endParaRPr>
          </a:p>
        </p:txBody>
      </p:sp>
      <p:sp>
        <p:nvSpPr>
          <p:cNvPr id="164" name="Rectangle 2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tIns="360" bIns="360" anchor="ctr">
            <a:sp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graphicFrame>
        <p:nvGraphicFramePr>
          <p:cNvPr id="165" name="Object 1"/>
          <p:cNvGraphicFramePr/>
          <p:nvPr/>
        </p:nvGraphicFramePr>
        <p:xfrm>
          <a:off x="772920" y="1922040"/>
          <a:ext cx="2072880" cy="42840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166" name="Object 1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772920" y="1922040"/>
                    <a:ext cx="2072880" cy="4284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67" name="TextBox 11"/>
          <p:cNvSpPr/>
          <p:nvPr/>
        </p:nvSpPr>
        <p:spPr>
          <a:xfrm>
            <a:off x="3526560" y="1944360"/>
            <a:ext cx="3879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</a:rPr>
              <a:t>целые делители свободного члена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8" name="Прямоугольник 13"/>
          <p:cNvSpPr/>
          <p:nvPr/>
        </p:nvSpPr>
        <p:spPr>
          <a:xfrm>
            <a:off x="1831680" y="2350800"/>
            <a:ext cx="238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9" name="Rectangle 3"/>
          <p:cNvSpPr/>
          <p:nvPr/>
        </p:nvSpPr>
        <p:spPr>
          <a:xfrm>
            <a:off x="144360" y="2449800"/>
            <a:ext cx="5470200" cy="5396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ff"/>
              </a:gs>
            </a:gsLst>
            <a:lin ang="16200000"/>
          </a:gradFill>
          <a:ln>
            <a:solidFill>
              <a:srgbClr val="f9f9f9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numCol="1" spcCol="0" anchor="t">
            <a:noAutofit/>
          </a:bodyPr>
          <a:p>
            <a:pPr algn="just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z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→</a:t>
            </a:r>
            <a:r>
              <a:rPr b="0" lang="ru-RU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–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1    (</a:t>
            </a:r>
            <a:r>
              <a:rPr b="0" lang="ru-RU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– 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1)</a:t>
            </a:r>
            <a:r>
              <a:rPr b="0" lang="en-US" sz="2400" strike="noStrike" u="none" baseline="30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4 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– 5∙(</a:t>
            </a:r>
            <a:r>
              <a:rPr b="0" lang="ru-RU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– 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1)</a:t>
            </a:r>
            <a:r>
              <a:rPr b="0" lang="en-US" sz="2400" strike="noStrike" u="none" baseline="30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</a:t>
            </a:r>
            <a:r>
              <a:rPr b="0" lang="ru-RU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– 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6 </a:t>
            </a:r>
            <a:r>
              <a:rPr b="0" lang="ru-RU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= 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1</a:t>
            </a:r>
            <a:r>
              <a:rPr b="0" lang="ru-RU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+ 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5</a:t>
            </a:r>
            <a:r>
              <a:rPr b="0" lang="ru-RU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– 6 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=</a:t>
            </a:r>
            <a:r>
              <a:rPr b="0" lang="ru-RU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0 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0" name="Прямоугольник 17"/>
          <p:cNvSpPr/>
          <p:nvPr/>
        </p:nvSpPr>
        <p:spPr>
          <a:xfrm>
            <a:off x="466920" y="3108600"/>
            <a:ext cx="1464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z</a:t>
            </a:r>
            <a:r>
              <a:rPr b="0" lang="en-US" sz="2400" strike="noStrike" u="none" baseline="30000">
                <a:solidFill>
                  <a:schemeClr val="dk1"/>
                </a:solidFill>
                <a:uFillTx/>
                <a:latin typeface="Times New Roman"/>
              </a:rPr>
              <a:t>4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– 5 </a:t>
            </a:r>
            <a:r>
              <a:rPr b="0" i="1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z</a:t>
            </a:r>
            <a:r>
              <a:rPr b="0" i="1" lang="ru-RU" sz="240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Times New Roman"/>
              </a:rPr>
              <a:t>–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6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71" name="Группа 22"/>
          <p:cNvGrpSpPr/>
          <p:nvPr/>
        </p:nvGrpSpPr>
        <p:grpSpPr>
          <a:xfrm>
            <a:off x="1952280" y="3108240"/>
            <a:ext cx="1856880" cy="648000"/>
            <a:chOff x="1952280" y="3108240"/>
            <a:chExt cx="1856880" cy="648000"/>
          </a:xfrm>
        </p:grpSpPr>
        <p:cxnSp>
          <p:nvCxnSpPr>
            <p:cNvPr id="172" name="Прямая соединительная линия 19"/>
            <p:cNvCxnSpPr/>
            <p:nvPr/>
          </p:nvCxnSpPr>
          <p:spPr>
            <a:xfrm>
              <a:off x="1952280" y="3108240"/>
              <a:ext cx="360" cy="64836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</a:ln>
          </p:spPr>
        </p:cxnSp>
        <p:cxnSp>
          <p:nvCxnSpPr>
            <p:cNvPr id="173" name="Прямая соединительная линия 21"/>
            <p:cNvCxnSpPr/>
            <p:nvPr/>
          </p:nvCxnSpPr>
          <p:spPr>
            <a:xfrm>
              <a:off x="1986840" y="3432240"/>
              <a:ext cx="1822680" cy="360"/>
            </a:xfrm>
            <a:prstGeom prst="straightConnector1">
              <a:avLst/>
            </a:prstGeom>
            <a:ln w="38100">
              <a:solidFill>
                <a:srgbClr val="000000"/>
              </a:solidFill>
              <a:round/>
            </a:ln>
          </p:spPr>
        </p:cxnSp>
      </p:grpSp>
      <p:sp>
        <p:nvSpPr>
          <p:cNvPr id="174" name="Прямоугольник 23"/>
          <p:cNvSpPr/>
          <p:nvPr/>
        </p:nvSpPr>
        <p:spPr>
          <a:xfrm>
            <a:off x="1955880" y="3041640"/>
            <a:ext cx="8524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z</a:t>
            </a:r>
            <a:r>
              <a:rPr b="0" i="1" lang="ru-RU" sz="240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+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1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5" name="Прямоугольник 24"/>
          <p:cNvSpPr/>
          <p:nvPr/>
        </p:nvSpPr>
        <p:spPr>
          <a:xfrm>
            <a:off x="1977840" y="3445560"/>
            <a:ext cx="388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z</a:t>
            </a:r>
            <a:r>
              <a:rPr b="0" lang="en-US" sz="2400" strike="noStrike" u="none" baseline="30000">
                <a:solidFill>
                  <a:schemeClr val="dk1"/>
                </a:solidFill>
                <a:uFillTx/>
                <a:latin typeface="Times New Roman"/>
              </a:rPr>
              <a:t>3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6" name="Прямоугольник 25"/>
          <p:cNvSpPr/>
          <p:nvPr/>
        </p:nvSpPr>
        <p:spPr>
          <a:xfrm>
            <a:off x="519840" y="3427560"/>
            <a:ext cx="963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z</a:t>
            </a:r>
            <a:r>
              <a:rPr b="0" lang="en-US" sz="2400" strike="noStrike" u="none" baseline="30000">
                <a:solidFill>
                  <a:schemeClr val="dk1"/>
                </a:solidFill>
                <a:uFillTx/>
                <a:latin typeface="Times New Roman"/>
              </a:rPr>
              <a:t>4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+ </a:t>
            </a:r>
            <a:r>
              <a:rPr b="0" i="1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z</a:t>
            </a:r>
            <a:r>
              <a:rPr b="0" lang="en-US" sz="2400" strike="noStrike" u="none" baseline="30000">
                <a:solidFill>
                  <a:schemeClr val="dk1"/>
                </a:solidFill>
                <a:uFillTx/>
                <a:latin typeface="Times New Roman"/>
              </a:rPr>
              <a:t>3</a:t>
            </a:r>
            <a:r>
              <a:rPr b="0" i="1" lang="ru-RU" sz="240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77" name="Прямая соединительная линия 32"/>
          <p:cNvCxnSpPr/>
          <p:nvPr/>
        </p:nvCxnSpPr>
        <p:spPr>
          <a:xfrm>
            <a:off x="304560" y="3503160"/>
            <a:ext cx="144360" cy="360"/>
          </a:xfrm>
          <a:prstGeom prst="straightConnector1">
            <a:avLst/>
          </a:prstGeom>
          <a:ln w="19050">
            <a:solidFill>
              <a:srgbClr val="000000"/>
            </a:solidFill>
            <a:round/>
          </a:ln>
        </p:spPr>
      </p:cxnSp>
      <p:cxnSp>
        <p:nvCxnSpPr>
          <p:cNvPr id="178" name="Прямая соединительная линия 35"/>
          <p:cNvCxnSpPr/>
          <p:nvPr/>
        </p:nvCxnSpPr>
        <p:spPr>
          <a:xfrm>
            <a:off x="527760" y="3817440"/>
            <a:ext cx="1296360" cy="36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sp>
        <p:nvSpPr>
          <p:cNvPr id="179" name="Прямоугольник 37"/>
          <p:cNvSpPr/>
          <p:nvPr/>
        </p:nvSpPr>
        <p:spPr>
          <a:xfrm>
            <a:off x="867240" y="3756600"/>
            <a:ext cx="6166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– </a:t>
            </a:r>
            <a:r>
              <a:rPr b="0" i="1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z</a:t>
            </a:r>
            <a:r>
              <a:rPr b="0" lang="en-US" sz="2400" strike="noStrike" u="none" baseline="30000">
                <a:solidFill>
                  <a:schemeClr val="dk1"/>
                </a:solidFill>
                <a:uFillTx/>
                <a:latin typeface="Times New Roman"/>
              </a:rPr>
              <a:t>3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0" name="Прямоугольник 39"/>
          <p:cNvSpPr/>
          <p:nvPr/>
        </p:nvSpPr>
        <p:spPr>
          <a:xfrm>
            <a:off x="2272320" y="3427560"/>
            <a:ext cx="6166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– </a:t>
            </a:r>
            <a:r>
              <a:rPr b="0" i="1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z</a:t>
            </a:r>
            <a:r>
              <a:rPr b="0" lang="en-US" sz="2400" strike="noStrike" u="none" baseline="30000">
                <a:solidFill>
                  <a:schemeClr val="dk1"/>
                </a:solidFill>
                <a:uFillTx/>
                <a:latin typeface="Times New Roman"/>
              </a:rPr>
              <a:t>2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1" name="Прямоугольник 40"/>
          <p:cNvSpPr/>
          <p:nvPr/>
        </p:nvSpPr>
        <p:spPr>
          <a:xfrm>
            <a:off x="883080" y="3987360"/>
            <a:ext cx="10641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– </a:t>
            </a:r>
            <a:r>
              <a:rPr b="0" i="1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z</a:t>
            </a:r>
            <a:r>
              <a:rPr b="0" lang="en-US" sz="2400" strike="noStrike" u="none" baseline="30000">
                <a:solidFill>
                  <a:schemeClr val="dk1"/>
                </a:solidFill>
                <a:uFillTx/>
                <a:latin typeface="Times New Roman"/>
              </a:rPr>
              <a:t>3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–</a:t>
            </a:r>
            <a:r>
              <a:rPr b="0" lang="en-US" sz="2400" strike="noStrike" u="none" baseline="30000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z</a:t>
            </a:r>
            <a:r>
              <a:rPr b="0" lang="en-US" sz="2400" strike="noStrike" u="none" baseline="30000">
                <a:solidFill>
                  <a:schemeClr val="dk1"/>
                </a:solidFill>
                <a:uFillTx/>
                <a:latin typeface="Times New Roman"/>
              </a:rPr>
              <a:t>2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82" name="Прямая соединительная линия 41"/>
          <p:cNvCxnSpPr/>
          <p:nvPr/>
        </p:nvCxnSpPr>
        <p:spPr>
          <a:xfrm>
            <a:off x="712800" y="4150800"/>
            <a:ext cx="144360" cy="360"/>
          </a:xfrm>
          <a:prstGeom prst="straightConnector1">
            <a:avLst/>
          </a:prstGeom>
          <a:ln w="19050">
            <a:solidFill>
              <a:srgbClr val="000000"/>
            </a:solidFill>
            <a:round/>
          </a:ln>
        </p:spPr>
      </p:cxnSp>
      <p:cxnSp>
        <p:nvCxnSpPr>
          <p:cNvPr id="183" name="Прямая соединительная линия 42"/>
          <p:cNvCxnSpPr/>
          <p:nvPr/>
        </p:nvCxnSpPr>
        <p:spPr>
          <a:xfrm>
            <a:off x="857880" y="4448880"/>
            <a:ext cx="1538640" cy="36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sp>
        <p:nvSpPr>
          <p:cNvPr id="184" name="Прямоугольник 43"/>
          <p:cNvSpPr/>
          <p:nvPr/>
        </p:nvSpPr>
        <p:spPr>
          <a:xfrm>
            <a:off x="1564200" y="4448880"/>
            <a:ext cx="9637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z</a:t>
            </a:r>
            <a:r>
              <a:rPr b="0" lang="en-US" sz="2400" strike="noStrike" u="none" baseline="30000">
                <a:solidFill>
                  <a:schemeClr val="dk1"/>
                </a:solidFill>
                <a:uFillTx/>
                <a:latin typeface="Times New Roman"/>
              </a:rPr>
              <a:t>2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 – 5</a:t>
            </a:r>
            <a:r>
              <a:rPr b="0" i="1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z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5" name="Прямоугольник 45"/>
          <p:cNvSpPr/>
          <p:nvPr/>
        </p:nvSpPr>
        <p:spPr>
          <a:xfrm>
            <a:off x="2703240" y="3445560"/>
            <a:ext cx="6238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+ </a:t>
            </a:r>
            <a:r>
              <a:rPr b="0" i="1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z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6" name="Прямоугольник 46"/>
          <p:cNvSpPr/>
          <p:nvPr/>
        </p:nvSpPr>
        <p:spPr>
          <a:xfrm>
            <a:off x="1555200" y="4729320"/>
            <a:ext cx="8308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z</a:t>
            </a:r>
            <a:r>
              <a:rPr b="0" lang="en-US" sz="2400" strike="noStrike" u="none" baseline="30000">
                <a:solidFill>
                  <a:schemeClr val="dk1"/>
                </a:solidFill>
                <a:uFillTx/>
                <a:latin typeface="Times New Roman"/>
              </a:rPr>
              <a:t>2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 + </a:t>
            </a:r>
            <a:r>
              <a:rPr b="0" i="1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z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87" name="Прямая соединительная линия 47"/>
          <p:cNvCxnSpPr/>
          <p:nvPr/>
        </p:nvCxnSpPr>
        <p:spPr>
          <a:xfrm>
            <a:off x="1361880" y="4910400"/>
            <a:ext cx="144360" cy="360"/>
          </a:xfrm>
          <a:prstGeom prst="straightConnector1">
            <a:avLst/>
          </a:prstGeom>
          <a:ln w="19050">
            <a:solidFill>
              <a:srgbClr val="000000"/>
            </a:solidFill>
            <a:round/>
          </a:ln>
        </p:spPr>
      </p:cxnSp>
      <p:cxnSp>
        <p:nvCxnSpPr>
          <p:cNvPr id="188" name="Прямая соединительная линия 48"/>
          <p:cNvCxnSpPr/>
          <p:nvPr/>
        </p:nvCxnSpPr>
        <p:spPr>
          <a:xfrm>
            <a:off x="1495080" y="5165640"/>
            <a:ext cx="1296360" cy="36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sp>
        <p:nvSpPr>
          <p:cNvPr id="189" name="Прямоугольник 49"/>
          <p:cNvSpPr/>
          <p:nvPr/>
        </p:nvSpPr>
        <p:spPr>
          <a:xfrm>
            <a:off x="1658160" y="5175360"/>
            <a:ext cx="12139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–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6 </a:t>
            </a:r>
            <a:r>
              <a:rPr b="0" i="1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z</a:t>
            </a:r>
            <a:r>
              <a:rPr b="0" i="1" lang="ru-RU" sz="240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Times New Roman"/>
              </a:rPr>
              <a:t>–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6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0" name="Прямоугольник 50"/>
          <p:cNvSpPr/>
          <p:nvPr/>
        </p:nvSpPr>
        <p:spPr>
          <a:xfrm>
            <a:off x="3166560" y="3427560"/>
            <a:ext cx="6382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ru-RU" sz="240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Times New Roman"/>
              </a:rPr>
              <a:t>–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6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1" name="Прямоугольник 51"/>
          <p:cNvSpPr/>
          <p:nvPr/>
        </p:nvSpPr>
        <p:spPr>
          <a:xfrm>
            <a:off x="1647000" y="5406120"/>
            <a:ext cx="12139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–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6 </a:t>
            </a:r>
            <a:r>
              <a:rPr b="0" i="1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z</a:t>
            </a:r>
            <a:r>
              <a:rPr b="0" i="1" lang="ru-RU" sz="240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Times New Roman"/>
              </a:rPr>
              <a:t>–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6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92" name="Прямая соединительная линия 52"/>
          <p:cNvCxnSpPr/>
          <p:nvPr/>
        </p:nvCxnSpPr>
        <p:spPr>
          <a:xfrm>
            <a:off x="1466640" y="5558400"/>
            <a:ext cx="144360" cy="360"/>
          </a:xfrm>
          <a:prstGeom prst="straightConnector1">
            <a:avLst/>
          </a:prstGeom>
          <a:ln w="19050">
            <a:solidFill>
              <a:srgbClr val="000000"/>
            </a:solidFill>
            <a:round/>
          </a:ln>
        </p:spPr>
      </p:cxnSp>
      <p:cxnSp>
        <p:nvCxnSpPr>
          <p:cNvPr id="193" name="Прямая соединительная линия 53"/>
          <p:cNvCxnSpPr/>
          <p:nvPr/>
        </p:nvCxnSpPr>
        <p:spPr>
          <a:xfrm>
            <a:off x="1668240" y="5824440"/>
            <a:ext cx="1296720" cy="36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sp>
        <p:nvSpPr>
          <p:cNvPr id="194" name="Прямоугольник 54"/>
          <p:cNvSpPr/>
          <p:nvPr/>
        </p:nvSpPr>
        <p:spPr>
          <a:xfrm>
            <a:off x="2400840" y="5824800"/>
            <a:ext cx="4096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0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5" name="Rectangle 3"/>
          <p:cNvSpPr/>
          <p:nvPr/>
        </p:nvSpPr>
        <p:spPr>
          <a:xfrm>
            <a:off x="5982840" y="2350800"/>
            <a:ext cx="2442960" cy="558360"/>
          </a:xfrm>
          <a:prstGeom prst="rect">
            <a:avLst/>
          </a:prstGeom>
          <a:gradFill rotWithShape="0">
            <a:gsLst>
              <a:gs pos="0">
                <a:srgbClr val="beb3ab"/>
              </a:gs>
              <a:gs pos="80000">
                <a:srgbClr val="f7e9dd"/>
              </a:gs>
              <a:gs pos="100000">
                <a:srgbClr val="f9eade"/>
              </a:gs>
            </a:gsLst>
            <a:lin ang="16200000"/>
          </a:gradFill>
          <a:ln>
            <a:solidFill>
              <a:srgbClr val="f6eb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  <p:txBody>
          <a:bodyPr numCol="1" spcCol="0" anchor="t">
            <a:noAutofit/>
          </a:bodyPr>
          <a:p>
            <a:pPr algn="just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Схема Горнера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96" name="Прямая соединительная линия 134"/>
          <p:cNvCxnSpPr/>
          <p:nvPr/>
        </p:nvCxnSpPr>
        <p:spPr>
          <a:xfrm>
            <a:off x="5358960" y="3746160"/>
            <a:ext cx="3212280" cy="360"/>
          </a:xfrm>
          <a:prstGeom prst="straightConnector1">
            <a:avLst/>
          </a:prstGeom>
          <a:ln w="28575">
            <a:solidFill>
              <a:srgbClr val="000000"/>
            </a:solidFill>
            <a:round/>
          </a:ln>
        </p:spPr>
      </p:cxnSp>
      <p:cxnSp>
        <p:nvCxnSpPr>
          <p:cNvPr id="197" name="Прямая соединительная линия 136"/>
          <p:cNvCxnSpPr/>
          <p:nvPr/>
        </p:nvCxnSpPr>
        <p:spPr>
          <a:xfrm>
            <a:off x="5358960" y="4850280"/>
            <a:ext cx="3212280" cy="360"/>
          </a:xfrm>
          <a:prstGeom prst="straightConnector1">
            <a:avLst/>
          </a:prstGeom>
          <a:ln w="28575">
            <a:solidFill>
              <a:srgbClr val="000000"/>
            </a:solidFill>
            <a:round/>
          </a:ln>
        </p:spPr>
      </p:cxnSp>
      <p:cxnSp>
        <p:nvCxnSpPr>
          <p:cNvPr id="198" name="Прямая соединительная линия 137"/>
          <p:cNvCxnSpPr/>
          <p:nvPr/>
        </p:nvCxnSpPr>
        <p:spPr>
          <a:xfrm>
            <a:off x="5929560" y="4302000"/>
            <a:ext cx="2641680" cy="3960"/>
          </a:xfrm>
          <a:prstGeom prst="straightConnector1">
            <a:avLst/>
          </a:prstGeom>
          <a:ln w="28575">
            <a:solidFill>
              <a:srgbClr val="000000"/>
            </a:solidFill>
            <a:round/>
          </a:ln>
        </p:spPr>
      </p:cxnSp>
      <p:cxnSp>
        <p:nvCxnSpPr>
          <p:cNvPr id="199" name="Прямая соединительная линия 140"/>
          <p:cNvCxnSpPr/>
          <p:nvPr/>
        </p:nvCxnSpPr>
        <p:spPr>
          <a:xfrm>
            <a:off x="5358960" y="3761280"/>
            <a:ext cx="360" cy="108936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cxnSp>
        <p:nvCxnSpPr>
          <p:cNvPr id="200" name="Прямая соединительная линия 141"/>
          <p:cNvCxnSpPr/>
          <p:nvPr/>
        </p:nvCxnSpPr>
        <p:spPr>
          <a:xfrm>
            <a:off x="5904360" y="3746160"/>
            <a:ext cx="360" cy="108936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cxnSp>
        <p:nvCxnSpPr>
          <p:cNvPr id="201" name="Прямая соединительная линия 142"/>
          <p:cNvCxnSpPr/>
          <p:nvPr/>
        </p:nvCxnSpPr>
        <p:spPr>
          <a:xfrm>
            <a:off x="6432840" y="3761280"/>
            <a:ext cx="360" cy="108936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cxnSp>
        <p:nvCxnSpPr>
          <p:cNvPr id="202" name="Прямая соединительная линия 143"/>
          <p:cNvCxnSpPr/>
          <p:nvPr/>
        </p:nvCxnSpPr>
        <p:spPr>
          <a:xfrm>
            <a:off x="6960240" y="3730680"/>
            <a:ext cx="360" cy="108936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cxnSp>
        <p:nvCxnSpPr>
          <p:cNvPr id="203" name="Прямая соединительная линия 144"/>
          <p:cNvCxnSpPr/>
          <p:nvPr/>
        </p:nvCxnSpPr>
        <p:spPr>
          <a:xfrm>
            <a:off x="7516440" y="3746160"/>
            <a:ext cx="360" cy="108936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cxnSp>
        <p:nvCxnSpPr>
          <p:cNvPr id="204" name="Прямая соединительная линия 145"/>
          <p:cNvCxnSpPr/>
          <p:nvPr/>
        </p:nvCxnSpPr>
        <p:spPr>
          <a:xfrm>
            <a:off x="8020800" y="3746160"/>
            <a:ext cx="360" cy="108936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cxnSp>
        <p:nvCxnSpPr>
          <p:cNvPr id="205" name="Прямая соединительная линия 146"/>
          <p:cNvCxnSpPr/>
          <p:nvPr/>
        </p:nvCxnSpPr>
        <p:spPr>
          <a:xfrm>
            <a:off x="8570880" y="3746160"/>
            <a:ext cx="360" cy="108936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sp>
        <p:nvSpPr>
          <p:cNvPr id="206" name="Прямоугольник 147"/>
          <p:cNvSpPr/>
          <p:nvPr/>
        </p:nvSpPr>
        <p:spPr>
          <a:xfrm>
            <a:off x="5387760" y="4060080"/>
            <a:ext cx="485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Times New Roman"/>
              </a:rPr>
              <a:t>–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1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7" name="Прямоугольник 148"/>
          <p:cNvSpPr/>
          <p:nvPr/>
        </p:nvSpPr>
        <p:spPr>
          <a:xfrm>
            <a:off x="6008040" y="3813840"/>
            <a:ext cx="333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1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8" name="Прямоугольник 149"/>
          <p:cNvSpPr/>
          <p:nvPr/>
        </p:nvSpPr>
        <p:spPr>
          <a:xfrm>
            <a:off x="6566040" y="3817080"/>
            <a:ext cx="333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Times New Roman"/>
              </a:rPr>
              <a:t>0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9" name="Прямоугольник 150"/>
          <p:cNvSpPr/>
          <p:nvPr/>
        </p:nvSpPr>
        <p:spPr>
          <a:xfrm>
            <a:off x="7063920" y="3817080"/>
            <a:ext cx="333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Times New Roman"/>
              </a:rPr>
              <a:t>0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0" name="Прямоугольник 151"/>
          <p:cNvSpPr/>
          <p:nvPr/>
        </p:nvSpPr>
        <p:spPr>
          <a:xfrm>
            <a:off x="7477200" y="3813840"/>
            <a:ext cx="561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Times New Roman"/>
              </a:rPr>
              <a:t>– 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Times New Roman"/>
              </a:rPr>
              <a:t>5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1" name="Прямоугольник 152"/>
          <p:cNvSpPr/>
          <p:nvPr/>
        </p:nvSpPr>
        <p:spPr>
          <a:xfrm>
            <a:off x="8046360" y="3813840"/>
            <a:ext cx="561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Times New Roman"/>
              </a:rPr>
              <a:t>– 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Times New Roman"/>
              </a:rPr>
              <a:t>6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2" name="Прямоугольник 153"/>
          <p:cNvSpPr/>
          <p:nvPr/>
        </p:nvSpPr>
        <p:spPr>
          <a:xfrm>
            <a:off x="6008040" y="4358160"/>
            <a:ext cx="333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1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13" name="Группа 162"/>
          <p:cNvGrpSpPr/>
          <p:nvPr/>
        </p:nvGrpSpPr>
        <p:grpSpPr>
          <a:xfrm>
            <a:off x="5502600" y="4866120"/>
            <a:ext cx="719640" cy="731520"/>
            <a:chOff x="5502600" y="4866120"/>
            <a:chExt cx="719640" cy="731520"/>
          </a:xfrm>
        </p:grpSpPr>
        <p:sp>
          <p:nvSpPr>
            <p:cNvPr id="214" name="Выгнутая вверх стрелка 160"/>
            <p:cNvSpPr/>
            <p:nvPr/>
          </p:nvSpPr>
          <p:spPr>
            <a:xfrm flipH="1" flipV="1">
              <a:off x="5502240" y="4866120"/>
              <a:ext cx="719640" cy="432000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rgbClr val="ffc000"/>
            </a:solidFill>
            <a:ln>
              <a:solidFill>
                <a:srgbClr val="a7a6a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trike="noStrike" u="none">
                <a:solidFill>
                  <a:schemeClr val="dk1"/>
                </a:solidFill>
                <a:uFillTx/>
                <a:latin typeface="Verdana"/>
              </a:endParaRPr>
            </a:p>
          </p:txBody>
        </p:sp>
        <p:sp>
          <p:nvSpPr>
            <p:cNvPr id="215" name="TextBox 161"/>
            <p:cNvSpPr/>
            <p:nvPr/>
          </p:nvSpPr>
          <p:spPr>
            <a:xfrm>
              <a:off x="5748120" y="5233680"/>
              <a:ext cx="2955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ru-RU" sz="1800" strike="noStrike" u="none">
                  <a:solidFill>
                    <a:schemeClr val="dk1"/>
                  </a:solidFill>
                  <a:uFillTx/>
                  <a:latin typeface="Arial"/>
                </a:rPr>
                <a:t>х</a:t>
              </a: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216" name="Группа 163"/>
          <p:cNvGrpSpPr/>
          <p:nvPr/>
        </p:nvGrpSpPr>
        <p:grpSpPr>
          <a:xfrm>
            <a:off x="5599080" y="2942280"/>
            <a:ext cx="1253520" cy="804240"/>
            <a:chOff x="5599080" y="2942280"/>
            <a:chExt cx="1253520" cy="804240"/>
          </a:xfrm>
        </p:grpSpPr>
        <p:sp>
          <p:nvSpPr>
            <p:cNvPr id="217" name="Выгнутая вверх стрелка 164"/>
            <p:cNvSpPr/>
            <p:nvPr/>
          </p:nvSpPr>
          <p:spPr>
            <a:xfrm flipH="1" flipV="1" rot="10800000">
              <a:off x="5599080" y="3272040"/>
              <a:ext cx="1253520" cy="474480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rgbClr val="ffc000"/>
            </a:solidFill>
            <a:ln>
              <a:solidFill>
                <a:srgbClr val="a7a6a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trike="noStrike" u="none">
                <a:solidFill>
                  <a:schemeClr val="dk1"/>
                </a:solidFill>
                <a:uFillTx/>
                <a:latin typeface="Verdana"/>
              </a:endParaRPr>
            </a:p>
          </p:txBody>
        </p:sp>
        <p:sp>
          <p:nvSpPr>
            <p:cNvPr id="218" name="TextBox 165"/>
            <p:cNvSpPr/>
            <p:nvPr/>
          </p:nvSpPr>
          <p:spPr>
            <a:xfrm rot="10800000">
              <a:off x="5996520" y="2942280"/>
              <a:ext cx="3139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ru-RU" sz="1800" strike="noStrike" u="none">
                  <a:solidFill>
                    <a:schemeClr val="dk1"/>
                  </a:solidFill>
                  <a:uFillTx/>
                  <a:latin typeface="Arial"/>
                </a:rPr>
                <a:t>+</a:t>
              </a: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219" name="Стрелка вниз 166"/>
          <p:cNvSpPr/>
          <p:nvPr/>
        </p:nvSpPr>
        <p:spPr>
          <a:xfrm>
            <a:off x="5995800" y="4192200"/>
            <a:ext cx="402480" cy="2271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solidFill>
              <a:srgbClr val="a7a6a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Verdana"/>
            </a:endParaRPr>
          </a:p>
        </p:txBody>
      </p:sp>
      <p:sp>
        <p:nvSpPr>
          <p:cNvPr id="220" name="Прямоугольник 167"/>
          <p:cNvSpPr/>
          <p:nvPr/>
        </p:nvSpPr>
        <p:spPr>
          <a:xfrm>
            <a:off x="6447240" y="4351320"/>
            <a:ext cx="485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Times New Roman"/>
              </a:rPr>
              <a:t>–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1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21" name="Группа 168"/>
          <p:cNvGrpSpPr/>
          <p:nvPr/>
        </p:nvGrpSpPr>
        <p:grpSpPr>
          <a:xfrm>
            <a:off x="5502960" y="4866120"/>
            <a:ext cx="1265040" cy="731520"/>
            <a:chOff x="5502960" y="4866120"/>
            <a:chExt cx="1265040" cy="731520"/>
          </a:xfrm>
        </p:grpSpPr>
        <p:sp>
          <p:nvSpPr>
            <p:cNvPr id="222" name="Выгнутая вверх стрелка 169"/>
            <p:cNvSpPr/>
            <p:nvPr/>
          </p:nvSpPr>
          <p:spPr>
            <a:xfrm flipH="1" flipV="1">
              <a:off x="5502960" y="4866120"/>
              <a:ext cx="1265040" cy="432000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rgbClr val="ffc000"/>
            </a:solidFill>
            <a:ln>
              <a:solidFill>
                <a:srgbClr val="a7a6a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trike="noStrike" u="none">
                <a:solidFill>
                  <a:schemeClr val="dk1"/>
                </a:solidFill>
                <a:uFillTx/>
                <a:latin typeface="Verdana"/>
              </a:endParaRPr>
            </a:p>
          </p:txBody>
        </p:sp>
        <p:sp>
          <p:nvSpPr>
            <p:cNvPr id="223" name="TextBox 170"/>
            <p:cNvSpPr/>
            <p:nvPr/>
          </p:nvSpPr>
          <p:spPr>
            <a:xfrm>
              <a:off x="5932440" y="5233680"/>
              <a:ext cx="3589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ru-RU" sz="1800" strike="noStrike" u="none">
                  <a:solidFill>
                    <a:schemeClr val="dk1"/>
                  </a:solidFill>
                  <a:uFillTx/>
                  <a:latin typeface="Arial"/>
                </a:rPr>
                <a:t> </a:t>
              </a:r>
              <a:r>
                <a:rPr b="0" lang="ru-RU" sz="1800" strike="noStrike" u="none">
                  <a:solidFill>
                    <a:schemeClr val="dk1"/>
                  </a:solidFill>
                  <a:uFillTx/>
                  <a:latin typeface="Arial"/>
                </a:rPr>
                <a:t>х</a:t>
              </a: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224" name="Группа 171"/>
          <p:cNvGrpSpPr/>
          <p:nvPr/>
        </p:nvGrpSpPr>
        <p:grpSpPr>
          <a:xfrm>
            <a:off x="5598720" y="2942280"/>
            <a:ext cx="1792800" cy="804240"/>
            <a:chOff x="5598720" y="2942280"/>
            <a:chExt cx="1792800" cy="804240"/>
          </a:xfrm>
        </p:grpSpPr>
        <p:sp>
          <p:nvSpPr>
            <p:cNvPr id="225" name="Выгнутая вверх стрелка 172"/>
            <p:cNvSpPr/>
            <p:nvPr/>
          </p:nvSpPr>
          <p:spPr>
            <a:xfrm flipH="1" flipV="1" rot="10800000">
              <a:off x="5598720" y="3272040"/>
              <a:ext cx="1792800" cy="474480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rgbClr val="ffc000"/>
            </a:solidFill>
            <a:ln>
              <a:solidFill>
                <a:srgbClr val="a7a6a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trike="noStrike" u="none">
                <a:solidFill>
                  <a:schemeClr val="dk1"/>
                </a:solidFill>
                <a:uFillTx/>
                <a:latin typeface="Verdana"/>
              </a:endParaRPr>
            </a:p>
          </p:txBody>
        </p:sp>
        <p:sp>
          <p:nvSpPr>
            <p:cNvPr id="226" name="TextBox 173"/>
            <p:cNvSpPr/>
            <p:nvPr/>
          </p:nvSpPr>
          <p:spPr>
            <a:xfrm rot="10800000">
              <a:off x="6234840" y="2942280"/>
              <a:ext cx="3139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ru-RU" sz="1800" strike="noStrike" u="none">
                  <a:solidFill>
                    <a:schemeClr val="dk1"/>
                  </a:solidFill>
                  <a:uFillTx/>
                  <a:latin typeface="Arial"/>
                </a:rPr>
                <a:t>+</a:t>
              </a: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227" name="Прямоугольник 174"/>
          <p:cNvSpPr/>
          <p:nvPr/>
        </p:nvSpPr>
        <p:spPr>
          <a:xfrm>
            <a:off x="7003080" y="4351320"/>
            <a:ext cx="4096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1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28" name="Группа 175"/>
          <p:cNvGrpSpPr/>
          <p:nvPr/>
        </p:nvGrpSpPr>
        <p:grpSpPr>
          <a:xfrm>
            <a:off x="5542560" y="4866120"/>
            <a:ext cx="1760400" cy="731520"/>
            <a:chOff x="5542560" y="4866120"/>
            <a:chExt cx="1760400" cy="731520"/>
          </a:xfrm>
        </p:grpSpPr>
        <p:sp>
          <p:nvSpPr>
            <p:cNvPr id="229" name="Выгнутая вверх стрелка 176"/>
            <p:cNvSpPr/>
            <p:nvPr/>
          </p:nvSpPr>
          <p:spPr>
            <a:xfrm flipH="1" flipV="1">
              <a:off x="5542560" y="4866120"/>
              <a:ext cx="1760400" cy="432000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rgbClr val="ffc000"/>
            </a:solidFill>
            <a:ln>
              <a:solidFill>
                <a:srgbClr val="a7a6a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trike="noStrike" u="none">
                <a:solidFill>
                  <a:schemeClr val="dk1"/>
                </a:solidFill>
                <a:uFillTx/>
                <a:latin typeface="Verdana"/>
              </a:endParaRPr>
            </a:p>
          </p:txBody>
        </p:sp>
        <p:sp>
          <p:nvSpPr>
            <p:cNvPr id="230" name="TextBox 177"/>
            <p:cNvSpPr/>
            <p:nvPr/>
          </p:nvSpPr>
          <p:spPr>
            <a:xfrm>
              <a:off x="6139440" y="5233680"/>
              <a:ext cx="4860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ru-RU" sz="1800" strike="noStrike" u="none">
                  <a:solidFill>
                    <a:schemeClr val="dk1"/>
                  </a:solidFill>
                  <a:uFillTx/>
                  <a:latin typeface="Arial"/>
                </a:rPr>
                <a:t>   </a:t>
              </a:r>
              <a:r>
                <a:rPr b="0" lang="ru-RU" sz="1800" strike="noStrike" u="none">
                  <a:solidFill>
                    <a:schemeClr val="dk1"/>
                  </a:solidFill>
                  <a:uFillTx/>
                  <a:latin typeface="Arial"/>
                </a:rPr>
                <a:t>х</a:t>
              </a: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231" name="Группа 178"/>
          <p:cNvGrpSpPr/>
          <p:nvPr/>
        </p:nvGrpSpPr>
        <p:grpSpPr>
          <a:xfrm>
            <a:off x="5630040" y="2934000"/>
            <a:ext cx="2248920" cy="803880"/>
            <a:chOff x="5630040" y="2934000"/>
            <a:chExt cx="2248920" cy="803880"/>
          </a:xfrm>
        </p:grpSpPr>
        <p:sp>
          <p:nvSpPr>
            <p:cNvPr id="232" name="Выгнутая вверх стрелка 179"/>
            <p:cNvSpPr/>
            <p:nvPr/>
          </p:nvSpPr>
          <p:spPr>
            <a:xfrm flipH="1" flipV="1" rot="10800000">
              <a:off x="5629680" y="3263400"/>
              <a:ext cx="2248920" cy="474480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rgbClr val="ffc000"/>
            </a:solidFill>
            <a:ln>
              <a:solidFill>
                <a:srgbClr val="a7a6a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trike="noStrike" u="none">
                <a:solidFill>
                  <a:schemeClr val="dk1"/>
                </a:solidFill>
                <a:uFillTx/>
                <a:latin typeface="Verdana"/>
              </a:endParaRPr>
            </a:p>
          </p:txBody>
        </p:sp>
        <p:sp>
          <p:nvSpPr>
            <p:cNvPr id="233" name="TextBox 180"/>
            <p:cNvSpPr/>
            <p:nvPr/>
          </p:nvSpPr>
          <p:spPr>
            <a:xfrm rot="10800000">
              <a:off x="6468120" y="2934000"/>
              <a:ext cx="3139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ru-RU" sz="1800" strike="noStrike" u="none">
                  <a:solidFill>
                    <a:schemeClr val="dk1"/>
                  </a:solidFill>
                  <a:uFillTx/>
                  <a:latin typeface="Arial"/>
                </a:rPr>
                <a:t>+</a:t>
              </a: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234" name="Прямоугольник 181"/>
          <p:cNvSpPr/>
          <p:nvPr/>
        </p:nvSpPr>
        <p:spPr>
          <a:xfrm>
            <a:off x="7494120" y="4338360"/>
            <a:ext cx="561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Times New Roman"/>
              </a:rPr>
              <a:t>– 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Times New Roman"/>
              </a:rPr>
              <a:t>6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35" name="Группа 182"/>
          <p:cNvGrpSpPr/>
          <p:nvPr/>
        </p:nvGrpSpPr>
        <p:grpSpPr>
          <a:xfrm>
            <a:off x="5589360" y="4866120"/>
            <a:ext cx="2289240" cy="731520"/>
            <a:chOff x="5589360" y="4866120"/>
            <a:chExt cx="2289240" cy="731520"/>
          </a:xfrm>
        </p:grpSpPr>
        <p:sp>
          <p:nvSpPr>
            <p:cNvPr id="236" name="Выгнутая вверх стрелка 183"/>
            <p:cNvSpPr/>
            <p:nvPr/>
          </p:nvSpPr>
          <p:spPr>
            <a:xfrm flipH="1" flipV="1">
              <a:off x="5589000" y="4866120"/>
              <a:ext cx="2289240" cy="432000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rgbClr val="ffc000"/>
            </a:solidFill>
            <a:ln>
              <a:solidFill>
                <a:srgbClr val="a7a6a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trike="noStrike" u="none">
                <a:solidFill>
                  <a:schemeClr val="dk1"/>
                </a:solidFill>
                <a:uFillTx/>
                <a:latin typeface="Verdana"/>
              </a:endParaRPr>
            </a:p>
          </p:txBody>
        </p:sp>
        <p:sp>
          <p:nvSpPr>
            <p:cNvPr id="237" name="TextBox 184"/>
            <p:cNvSpPr/>
            <p:nvPr/>
          </p:nvSpPr>
          <p:spPr>
            <a:xfrm>
              <a:off x="6365520" y="5233680"/>
              <a:ext cx="6130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ru-RU" sz="1800" strike="noStrike" u="none">
                  <a:solidFill>
                    <a:schemeClr val="dk1"/>
                  </a:solidFill>
                  <a:uFillTx/>
                  <a:latin typeface="Arial"/>
                </a:rPr>
                <a:t>     </a:t>
              </a:r>
              <a:r>
                <a:rPr b="0" lang="ru-RU" sz="1800" strike="noStrike" u="none">
                  <a:solidFill>
                    <a:schemeClr val="dk1"/>
                  </a:solidFill>
                  <a:uFillTx/>
                  <a:latin typeface="Arial"/>
                </a:rPr>
                <a:t>х</a:t>
              </a: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238" name="Группа 185"/>
          <p:cNvGrpSpPr/>
          <p:nvPr/>
        </p:nvGrpSpPr>
        <p:grpSpPr>
          <a:xfrm>
            <a:off x="5608440" y="2963880"/>
            <a:ext cx="2846520" cy="804240"/>
            <a:chOff x="5608440" y="2963880"/>
            <a:chExt cx="2846520" cy="804240"/>
          </a:xfrm>
        </p:grpSpPr>
        <p:sp>
          <p:nvSpPr>
            <p:cNvPr id="239" name="Выгнутая вверх стрелка 186"/>
            <p:cNvSpPr/>
            <p:nvPr/>
          </p:nvSpPr>
          <p:spPr>
            <a:xfrm flipH="1" flipV="1" rot="10800000">
              <a:off x="5608080" y="3293640"/>
              <a:ext cx="2846520" cy="474480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rgbClr val="ffc000"/>
            </a:solidFill>
            <a:ln>
              <a:solidFill>
                <a:srgbClr val="a7a6a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trike="noStrike" u="none">
                <a:solidFill>
                  <a:schemeClr val="dk1"/>
                </a:solidFill>
                <a:uFillTx/>
                <a:latin typeface="Verdana"/>
              </a:endParaRPr>
            </a:p>
          </p:txBody>
        </p:sp>
        <p:sp>
          <p:nvSpPr>
            <p:cNvPr id="240" name="TextBox 187"/>
            <p:cNvSpPr/>
            <p:nvPr/>
          </p:nvSpPr>
          <p:spPr>
            <a:xfrm rot="10800000">
              <a:off x="6710040" y="2963880"/>
              <a:ext cx="3142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ru-RU" sz="1800" strike="noStrike" u="none">
                  <a:solidFill>
                    <a:schemeClr val="dk1"/>
                  </a:solidFill>
                  <a:uFillTx/>
                  <a:latin typeface="Arial"/>
                </a:rPr>
                <a:t>+</a:t>
              </a: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241" name="Прямоугольник 188"/>
          <p:cNvSpPr/>
          <p:nvPr/>
        </p:nvSpPr>
        <p:spPr>
          <a:xfrm>
            <a:off x="8160480" y="4338360"/>
            <a:ext cx="333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Times New Roman"/>
              </a:rPr>
              <a:t>0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2" name="Rectangle 1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tIns="360" bIns="360" anchor="ctr">
            <a:sp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graphicFrame>
        <p:nvGraphicFramePr>
          <p:cNvPr id="243" name="Object 14"/>
          <p:cNvGraphicFramePr/>
          <p:nvPr/>
        </p:nvGraphicFramePr>
        <p:xfrm>
          <a:off x="4654440" y="5773320"/>
          <a:ext cx="4157280" cy="44496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244" name="Object 14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4654440" y="5773320"/>
                    <a:ext cx="4157280" cy="4449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3" dur="indefinite" restart="never" nodeType="tmRoot">
          <p:childTnLst>
            <p:seq>
              <p:cTn id="264" dur="indefinite" nodeType="mainSeq">
                <p:childTnLst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273" dur="8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274" dur="8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5" dur="8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280" dur="8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281" dur="8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2" dur="8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299" dur="8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300" dur="8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1" dur="8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306" dur="8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307" dur="8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8" dur="8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3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35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37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40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409" dur="8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410" dur="8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1" dur="8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416" dur="8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417" dur="8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8" dur="8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nodeType="click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42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nodeType="click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42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nodeType="click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43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nodeType="clickEffect" fill="hold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Horizontal)" transition="in">
                                      <p:cBhvr additive="repl">
                                        <p:cTn id="43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nodeType="clickEffect" fill="hold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Horizontal)" transition="in">
                                      <p:cBhvr additive="repl">
                                        <p:cTn id="44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nodeType="clickEffect" fill="hold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Horizontal)" transition="in">
                                      <p:cBhvr additive="repl">
                                        <p:cTn id="44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nodeType="clickEffect" fill="hold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Horizontal)" transition="in">
                                      <p:cBhvr additive="repl">
                                        <p:cTn id="45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nodeType="clickEffect" fill="hold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Horizontal)" transition="in">
                                      <p:cBhvr additive="repl">
                                        <p:cTn id="45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nodeType="clickEffect" fill="hold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Horizontal)" transition="in">
                                      <p:cBhvr additive="repl">
                                        <p:cTn id="46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nodeType="clickEffect" fill="hold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Horizontal)" transition="in">
                                      <p:cBhvr additive="repl">
                                        <p:cTn id="46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50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51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53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53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55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55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57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58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Num" idx="30"/>
          </p:nvPr>
        </p:nvSpPr>
        <p:spPr>
          <a:xfrm>
            <a:off x="8070840" y="6381720"/>
            <a:ext cx="8935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69F8AF0-BA8F-4F24-8B4D-159246C0EBA8}" type="slidenum">
              <a: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&lt;номер&gt;</a:t>
            </a:fld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graphicFrame>
        <p:nvGraphicFramePr>
          <p:cNvPr id="246" name="Объект 190"/>
          <p:cNvGraphicFramePr/>
          <p:nvPr/>
        </p:nvGraphicFramePr>
        <p:xfrm>
          <a:off x="342000" y="332640"/>
          <a:ext cx="4157280" cy="44424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247" name="Объект 190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42000" y="332640"/>
                    <a:ext cx="4157280" cy="4442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248" name="Нижний колонтитул 3"/>
          <p:cNvSpPr/>
          <p:nvPr/>
        </p:nvSpPr>
        <p:spPr>
          <a:xfrm>
            <a:off x="-18720" y="6309360"/>
            <a:ext cx="9036000" cy="47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16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Раздел 6. Комплексные числа и многочлены. 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Алгебраические уравнения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249" name="Объект 10"/>
          <p:cNvGraphicFramePr/>
          <p:nvPr/>
        </p:nvGraphicFramePr>
        <p:xfrm>
          <a:off x="323640" y="836640"/>
          <a:ext cx="2072880" cy="42840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250" name="Объект 10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323640" y="836640"/>
                    <a:ext cx="2072880" cy="4284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251" name="Rectangle 3"/>
          <p:cNvSpPr/>
          <p:nvPr/>
        </p:nvSpPr>
        <p:spPr>
          <a:xfrm>
            <a:off x="-8280" y="1311120"/>
            <a:ext cx="5222520" cy="5396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ff"/>
              </a:gs>
            </a:gsLst>
            <a:lin ang="16200000"/>
          </a:gradFill>
          <a:ln>
            <a:solidFill>
              <a:srgbClr val="f9f9f9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numCol="1" spcCol="0" anchor="t">
            <a:noAutofit/>
          </a:bodyPr>
          <a:p>
            <a:pPr algn="just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z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→</a:t>
            </a:r>
            <a:r>
              <a:rPr b="0" lang="ru-RU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2    2</a:t>
            </a:r>
            <a:r>
              <a:rPr b="0" lang="en-US" sz="2400" strike="noStrike" u="none" baseline="30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3 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– 2</a:t>
            </a:r>
            <a:r>
              <a:rPr b="0" lang="en-US" sz="2400" strike="noStrike" u="none" baseline="30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2 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+2 </a:t>
            </a:r>
            <a:r>
              <a:rPr b="0" lang="ru-RU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– 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6 </a:t>
            </a:r>
            <a:r>
              <a:rPr b="0" lang="ru-RU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= 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8</a:t>
            </a:r>
            <a:r>
              <a:rPr b="0" lang="ru-RU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– 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4</a:t>
            </a:r>
            <a:r>
              <a:rPr b="0" lang="ru-RU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+2 </a:t>
            </a:r>
            <a:r>
              <a:rPr b="0" lang="ru-RU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– 6 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= </a:t>
            </a:r>
            <a:r>
              <a:rPr b="0" lang="ru-RU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0 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52" name="Прямая соединительная линия 9"/>
          <p:cNvCxnSpPr/>
          <p:nvPr/>
        </p:nvCxnSpPr>
        <p:spPr>
          <a:xfrm>
            <a:off x="5330520" y="812160"/>
            <a:ext cx="2661840" cy="360"/>
          </a:xfrm>
          <a:prstGeom prst="straightConnector1">
            <a:avLst/>
          </a:prstGeom>
          <a:ln w="28575">
            <a:solidFill>
              <a:srgbClr val="000000"/>
            </a:solidFill>
            <a:round/>
          </a:ln>
        </p:spPr>
      </p:cxnSp>
      <p:cxnSp>
        <p:nvCxnSpPr>
          <p:cNvPr id="253" name="Прямая соединительная линия 10"/>
          <p:cNvCxnSpPr/>
          <p:nvPr/>
        </p:nvCxnSpPr>
        <p:spPr>
          <a:xfrm>
            <a:off x="5330520" y="1915920"/>
            <a:ext cx="2683800" cy="7560"/>
          </a:xfrm>
          <a:prstGeom prst="straightConnector1">
            <a:avLst/>
          </a:prstGeom>
          <a:ln w="28575">
            <a:solidFill>
              <a:srgbClr val="000000"/>
            </a:solidFill>
            <a:round/>
          </a:ln>
        </p:spPr>
      </p:cxnSp>
      <p:cxnSp>
        <p:nvCxnSpPr>
          <p:cNvPr id="254" name="Прямая соединительная линия 11"/>
          <p:cNvCxnSpPr/>
          <p:nvPr/>
        </p:nvCxnSpPr>
        <p:spPr>
          <a:xfrm flipV="1">
            <a:off x="5901120" y="1356840"/>
            <a:ext cx="2113200" cy="11520"/>
          </a:xfrm>
          <a:prstGeom prst="straightConnector1">
            <a:avLst/>
          </a:prstGeom>
          <a:ln w="28575">
            <a:solidFill>
              <a:srgbClr val="000000"/>
            </a:solidFill>
            <a:round/>
          </a:ln>
        </p:spPr>
      </p:cxnSp>
      <p:cxnSp>
        <p:nvCxnSpPr>
          <p:cNvPr id="255" name="Прямая соединительная линия 12"/>
          <p:cNvCxnSpPr/>
          <p:nvPr/>
        </p:nvCxnSpPr>
        <p:spPr>
          <a:xfrm>
            <a:off x="5330520" y="827280"/>
            <a:ext cx="360" cy="108900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cxnSp>
        <p:nvCxnSpPr>
          <p:cNvPr id="256" name="Прямая соединительная линия 13"/>
          <p:cNvCxnSpPr/>
          <p:nvPr/>
        </p:nvCxnSpPr>
        <p:spPr>
          <a:xfrm>
            <a:off x="5875560" y="812160"/>
            <a:ext cx="360" cy="108936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cxnSp>
        <p:nvCxnSpPr>
          <p:cNvPr id="257" name="Прямая соединительная линия 14"/>
          <p:cNvCxnSpPr/>
          <p:nvPr/>
        </p:nvCxnSpPr>
        <p:spPr>
          <a:xfrm>
            <a:off x="6404040" y="827280"/>
            <a:ext cx="360" cy="108900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cxnSp>
        <p:nvCxnSpPr>
          <p:cNvPr id="258" name="Прямая соединительная линия 15"/>
          <p:cNvCxnSpPr/>
          <p:nvPr/>
        </p:nvCxnSpPr>
        <p:spPr>
          <a:xfrm>
            <a:off x="6931800" y="796680"/>
            <a:ext cx="360" cy="108936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cxnSp>
        <p:nvCxnSpPr>
          <p:cNvPr id="259" name="Прямая соединительная линия 16"/>
          <p:cNvCxnSpPr/>
          <p:nvPr/>
        </p:nvCxnSpPr>
        <p:spPr>
          <a:xfrm>
            <a:off x="7488000" y="812160"/>
            <a:ext cx="360" cy="108936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cxnSp>
        <p:nvCxnSpPr>
          <p:cNvPr id="260" name="Прямая соединительная линия 17"/>
          <p:cNvCxnSpPr/>
          <p:nvPr/>
        </p:nvCxnSpPr>
        <p:spPr>
          <a:xfrm>
            <a:off x="8005320" y="838440"/>
            <a:ext cx="360" cy="108936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sp>
        <p:nvSpPr>
          <p:cNvPr id="261" name="Прямоугольник 19"/>
          <p:cNvSpPr/>
          <p:nvPr/>
        </p:nvSpPr>
        <p:spPr>
          <a:xfrm>
            <a:off x="5358240" y="1126080"/>
            <a:ext cx="333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2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2" name="Прямоугольник 20"/>
          <p:cNvSpPr/>
          <p:nvPr/>
        </p:nvSpPr>
        <p:spPr>
          <a:xfrm>
            <a:off x="5979600" y="879840"/>
            <a:ext cx="333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1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3" name="Прямоугольник 22"/>
          <p:cNvSpPr/>
          <p:nvPr/>
        </p:nvSpPr>
        <p:spPr>
          <a:xfrm>
            <a:off x="7035480" y="883080"/>
            <a:ext cx="333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1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4" name="Прямоугольник 23"/>
          <p:cNvSpPr/>
          <p:nvPr/>
        </p:nvSpPr>
        <p:spPr>
          <a:xfrm>
            <a:off x="7448400" y="879840"/>
            <a:ext cx="561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Times New Roman"/>
              </a:rPr>
              <a:t>–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6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5" name="Прямоугольник 25"/>
          <p:cNvSpPr/>
          <p:nvPr/>
        </p:nvSpPr>
        <p:spPr>
          <a:xfrm>
            <a:off x="5979600" y="1424160"/>
            <a:ext cx="333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1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6" name="Прямоугольник 27"/>
          <p:cNvSpPr/>
          <p:nvPr/>
        </p:nvSpPr>
        <p:spPr>
          <a:xfrm>
            <a:off x="6418080" y="1417320"/>
            <a:ext cx="4096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1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7" name="Прямоугольник 28"/>
          <p:cNvSpPr/>
          <p:nvPr/>
        </p:nvSpPr>
        <p:spPr>
          <a:xfrm>
            <a:off x="6974640" y="1417320"/>
            <a:ext cx="4096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3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8" name="Прямоугольник 29"/>
          <p:cNvSpPr/>
          <p:nvPr/>
        </p:nvSpPr>
        <p:spPr>
          <a:xfrm>
            <a:off x="7465320" y="1404360"/>
            <a:ext cx="485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 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0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9" name="Прямоугольник 31"/>
          <p:cNvSpPr/>
          <p:nvPr/>
        </p:nvSpPr>
        <p:spPr>
          <a:xfrm>
            <a:off x="6396480" y="869400"/>
            <a:ext cx="561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Times New Roman"/>
              </a:rPr>
              <a:t>–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1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270" name="Объект 5"/>
          <p:cNvGraphicFramePr/>
          <p:nvPr/>
        </p:nvGraphicFramePr>
        <p:xfrm>
          <a:off x="289080" y="2277000"/>
          <a:ext cx="6980040" cy="44424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271" name="Объект 5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289080" y="2277000"/>
                    <a:ext cx="6980040" cy="4442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272" name="Rectangle 10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tIns="360" bIns="360" anchor="ctr">
            <a:sp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graphicFrame>
        <p:nvGraphicFramePr>
          <p:cNvPr id="273" name="Object 9"/>
          <p:cNvGraphicFramePr/>
          <p:nvPr/>
        </p:nvGraphicFramePr>
        <p:xfrm>
          <a:off x="323640" y="2925000"/>
          <a:ext cx="1998360" cy="471240"/>
        </p:xfrm>
        <a:graphic>
          <a:graphicData uri="http://schemas.openxmlformats.org/presentationml/2006/ole">
            <p:oleObj progId="Equation.3" r:id="rId7" spid="">
              <p:embed/>
              <p:pic>
                <p:nvPicPr>
                  <p:cNvPr id="274" name="Object 9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323640" y="2925000"/>
                    <a:ext cx="1998360" cy="4712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275" name="Rectangle 12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tIns="360" bIns="360" anchor="ctr">
            <a:sp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graphicFrame>
        <p:nvGraphicFramePr>
          <p:cNvPr id="276" name="Object 11"/>
          <p:cNvGraphicFramePr/>
          <p:nvPr/>
        </p:nvGraphicFramePr>
        <p:xfrm>
          <a:off x="395640" y="3501000"/>
          <a:ext cx="2004120" cy="315360"/>
        </p:xfrm>
        <a:graphic>
          <a:graphicData uri="http://schemas.openxmlformats.org/presentationml/2006/ole">
            <p:oleObj progId="Equation.3" r:id="rId9" spid="">
              <p:embed/>
              <p:pic>
                <p:nvPicPr>
                  <p:cNvPr id="277" name="Object 11" descr=""/>
                  <p:cNvPicPr/>
                  <p:nvPr/>
                </p:nvPicPr>
                <p:blipFill>
                  <a:blip r:embed="rId10"/>
                  <a:stretch/>
                </p:blipFill>
                <p:spPr>
                  <a:xfrm>
                    <a:off x="395640" y="3501000"/>
                    <a:ext cx="2004120" cy="3153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278" name="Rectangle 1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tIns="360" bIns="360" anchor="ctr">
            <a:sp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graphicFrame>
        <p:nvGraphicFramePr>
          <p:cNvPr id="279" name="Object 13"/>
          <p:cNvGraphicFramePr/>
          <p:nvPr/>
        </p:nvGraphicFramePr>
        <p:xfrm>
          <a:off x="395640" y="3861000"/>
          <a:ext cx="2347560" cy="918360"/>
        </p:xfrm>
        <a:graphic>
          <a:graphicData uri="http://schemas.openxmlformats.org/presentationml/2006/ole">
            <p:oleObj progId="Equation.3" r:id="rId11" spid="">
              <p:embed/>
              <p:pic>
                <p:nvPicPr>
                  <p:cNvPr id="280" name="Object 13" descr=""/>
                  <p:cNvPicPr/>
                  <p:nvPr/>
                </p:nvPicPr>
                <p:blipFill>
                  <a:blip r:embed="rId12"/>
                  <a:stretch/>
                </p:blipFill>
                <p:spPr>
                  <a:xfrm>
                    <a:off x="395640" y="3861000"/>
                    <a:ext cx="2347560" cy="9183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81" name="Объект 42"/>
          <p:cNvGraphicFramePr/>
          <p:nvPr/>
        </p:nvGraphicFramePr>
        <p:xfrm>
          <a:off x="2733840" y="3861000"/>
          <a:ext cx="3412800" cy="918720"/>
        </p:xfrm>
        <a:graphic>
          <a:graphicData uri="http://schemas.openxmlformats.org/presentationml/2006/ole">
            <p:oleObj progId="Equation.3" r:id="rId13" spid="">
              <p:embed/>
              <p:pic>
                <p:nvPicPr>
                  <p:cNvPr id="282" name="Объект 42" descr=""/>
                  <p:cNvPicPr/>
                  <p:nvPr/>
                </p:nvPicPr>
                <p:blipFill>
                  <a:blip r:embed="rId14"/>
                  <a:stretch/>
                </p:blipFill>
                <p:spPr>
                  <a:xfrm>
                    <a:off x="2733840" y="3861000"/>
                    <a:ext cx="3412800" cy="9187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83" name="Объект 36"/>
          <p:cNvGraphicFramePr/>
          <p:nvPr/>
        </p:nvGraphicFramePr>
        <p:xfrm>
          <a:off x="403200" y="4869000"/>
          <a:ext cx="6783120" cy="987120"/>
        </p:xfrm>
        <a:graphic>
          <a:graphicData uri="http://schemas.openxmlformats.org/presentationml/2006/ole">
            <p:oleObj progId="Equation.3" r:id="rId15" spid="">
              <p:embed/>
              <p:pic>
                <p:nvPicPr>
                  <p:cNvPr id="284" name="Объект 36" descr=""/>
                  <p:cNvPicPr/>
                  <p:nvPr/>
                </p:nvPicPr>
                <p:blipFill>
                  <a:blip r:embed="rId16"/>
                  <a:stretch/>
                </p:blipFill>
                <p:spPr>
                  <a:xfrm>
                    <a:off x="403200" y="4869000"/>
                    <a:ext cx="6783120" cy="987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285" name="Равнобедренный треугольник 45"/>
          <p:cNvSpPr/>
          <p:nvPr/>
        </p:nvSpPr>
        <p:spPr>
          <a:xfrm rot="16200000">
            <a:off x="7336080" y="5193720"/>
            <a:ext cx="359640" cy="28764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3" dur="indefinite" restart="never" nodeType="tmRoot">
          <p:childTnLst>
            <p:seq>
              <p:cTn id="594" dur="indefinite" nodeType="mainSeq">
                <p:childTnLst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599" dur="8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600" dur="8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1" dur="8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2" fill="hold">
                      <p:stCondLst>
                        <p:cond delay="indefinite"/>
                      </p:stCondLst>
                      <p:childTnLst>
                        <p:par>
                          <p:cTn id="603" fill="hold">
                            <p:stCondLst>
                              <p:cond delay="0"/>
                            </p:stCondLst>
                            <p:childTnLst>
                              <p:par>
                                <p:cTn id="604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606" dur="8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607" dur="8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8" dur="8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nodeType="click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613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4" fill="hold">
                      <p:stCondLst>
                        <p:cond delay="indefinite"/>
                      </p:stCondLst>
                      <p:childTnLst>
                        <p:par>
                          <p:cTn id="615" fill="hold">
                            <p:stCondLst>
                              <p:cond delay="0"/>
                            </p:stCondLst>
                            <p:childTnLst>
                              <p:par>
                                <p:cTn id="616" nodeType="click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61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nodeType="click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62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4" fill="hold">
                      <p:stCondLst>
                        <p:cond delay="indefinite"/>
                      </p:stCondLst>
                      <p:childTnLst>
                        <p:par>
                          <p:cTn id="625" fill="hold">
                            <p:stCondLst>
                              <p:cond delay="0"/>
                            </p:stCondLst>
                            <p:childTnLst>
                              <p:par>
                                <p:cTn id="626" nodeType="clickEffect" fill="hold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Horizontal)" transition="in">
                                      <p:cBhvr additive="repl">
                                        <p:cTn id="62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9" fill="hold">
                      <p:stCondLst>
                        <p:cond delay="indefinite"/>
                      </p:stCondLst>
                      <p:childTnLst>
                        <p:par>
                          <p:cTn id="630" fill="hold">
                            <p:stCondLst>
                              <p:cond delay="0"/>
                            </p:stCondLst>
                            <p:childTnLst>
                              <p:par>
                                <p:cTn id="631" nodeType="clickEffect" fill="hold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Horizontal)" transition="in">
                                      <p:cBhvr additive="repl">
                                        <p:cTn id="63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4" fill="hold">
                      <p:stCondLst>
                        <p:cond delay="indefinite"/>
                      </p:stCondLst>
                      <p:childTnLst>
                        <p:par>
                          <p:cTn id="635" fill="hold">
                            <p:stCondLst>
                              <p:cond delay="0"/>
                            </p:stCondLst>
                            <p:childTnLst>
                              <p:par>
                                <p:cTn id="636" nodeType="clickEffect" fill="hold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Horizontal)" transition="in">
                                      <p:cBhvr additive="repl">
                                        <p:cTn id="63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nodeType="clickEffect" fill="hold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Horizontal)" transition="in">
                                      <p:cBhvr additive="repl">
                                        <p:cTn id="64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4" fill="hold">
                      <p:stCondLst>
                        <p:cond delay="indefinite"/>
                      </p:stCondLst>
                      <p:childTnLst>
                        <p:par>
                          <p:cTn id="645" fill="hold">
                            <p:stCondLst>
                              <p:cond delay="0"/>
                            </p:stCondLst>
                            <p:childTnLst>
                              <p:par>
                                <p:cTn id="646" nodeType="clickEffect" fill="hold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Horizontal)" transition="in">
                                      <p:cBhvr additive="repl">
                                        <p:cTn id="64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>
                      <p:stCondLst>
                        <p:cond delay="indefinite"/>
                      </p:stCondLst>
                      <p:childTnLst>
                        <p:par>
                          <p:cTn id="650" fill="hold">
                            <p:stCondLst>
                              <p:cond delay="0"/>
                            </p:stCondLst>
                            <p:childTnLst>
                              <p:par>
                                <p:cTn id="651" nodeType="clickEffect" fill="hold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Horizontal)" transition="in">
                                      <p:cBhvr additive="repl">
                                        <p:cTn id="65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4" fill="hold">
                      <p:stCondLst>
                        <p:cond delay="indefinite"/>
                      </p:stCondLst>
                      <p:childTnLst>
                        <p:par>
                          <p:cTn id="655" fill="hold">
                            <p:stCondLst>
                              <p:cond delay="0"/>
                            </p:stCondLst>
                            <p:childTnLst>
                              <p:par>
                                <p:cTn id="6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>
                      <p:stCondLst>
                        <p:cond delay="indefinite"/>
                      </p:stCondLst>
                      <p:childTnLst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>
                      <p:stCondLst>
                        <p:cond delay="indefinite"/>
                      </p:stCondLst>
                      <p:childTnLst>
                        <p:par>
                          <p:cTn id="663" fill="hold">
                            <p:stCondLst>
                              <p:cond delay="0"/>
                            </p:stCondLst>
                            <p:childTnLst>
                              <p:par>
                                <p:cTn id="6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4" fill="hold">
                      <p:stCondLst>
                        <p:cond delay="indefinite"/>
                      </p:stCondLst>
                      <p:childTnLst>
                        <p:par>
                          <p:cTn id="675" fill="hold">
                            <p:stCondLst>
                              <p:cond delay="0"/>
                            </p:stCondLst>
                            <p:childTnLst>
                              <p:par>
                                <p:cTn id="6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8" fill="hold">
                      <p:stCondLst>
                        <p:cond delay="indefinite"/>
                      </p:stCondLst>
                      <p:childTnLst>
                        <p:par>
                          <p:cTn id="679" fill="hold">
                            <p:stCondLst>
                              <p:cond delay="0"/>
                            </p:stCondLst>
                            <p:childTnLst>
                              <p:par>
                                <p:cTn id="6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2" fill="hold">
                      <p:stCondLst>
                        <p:cond delay="indefinite"/>
                      </p:stCondLst>
                      <p:childTnLst>
                        <p:par>
                          <p:cTn id="683" fill="hold">
                            <p:stCondLst>
                              <p:cond delay="0"/>
                            </p:stCondLst>
                            <p:childTnLst>
                              <p:par>
                                <p:cTn id="68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6" fill="hold">
                      <p:stCondLst>
                        <p:cond delay="indefinite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0" fill="hold">
                      <p:stCondLst>
                        <p:cond delay="indefinite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4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5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Num" idx="31"/>
          </p:nvPr>
        </p:nvSpPr>
        <p:spPr>
          <a:xfrm>
            <a:off x="8070840" y="6381720"/>
            <a:ext cx="8935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9D4C37D-F7FD-4B24-8568-C3E464C21801}" type="slidenum">
              <a: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&lt;номер&gt;</a:t>
            </a:fld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7" name="TextBox 5"/>
          <p:cNvSpPr/>
          <p:nvPr/>
        </p:nvSpPr>
        <p:spPr>
          <a:xfrm>
            <a:off x="34560" y="188640"/>
            <a:ext cx="1800000" cy="455400"/>
          </a:xfrm>
          <a:prstGeom prst="rect">
            <a:avLst/>
          </a:prstGeom>
          <a:gradFill rotWithShape="0">
            <a:gsLst>
              <a:gs pos="0">
                <a:srgbClr val="beb3ab"/>
              </a:gs>
              <a:gs pos="80000">
                <a:srgbClr val="f7e9dd"/>
              </a:gs>
              <a:gs pos="100000">
                <a:srgbClr val="f9eade"/>
              </a:gs>
            </a:gsLst>
            <a:lin ang="16200000"/>
          </a:gradFill>
          <a:ln>
            <a:solidFill>
              <a:srgbClr val="f6eb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400" strike="noStrike" u="none">
                <a:solidFill>
                  <a:schemeClr val="lt1"/>
                </a:solidFill>
                <a:uFillTx/>
                <a:latin typeface="Verdana"/>
              </a:rPr>
              <a:t>Пример </a:t>
            </a:r>
            <a:r>
              <a:rPr b="0" lang="en-US" sz="2400" strike="noStrike" u="none">
                <a:solidFill>
                  <a:schemeClr val="lt1"/>
                </a:solidFill>
                <a:uFillTx/>
                <a:latin typeface="Verdana"/>
              </a:rPr>
              <a:t>2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8" name="Rectangle 3"/>
          <p:cNvSpPr/>
          <p:nvPr/>
        </p:nvSpPr>
        <p:spPr>
          <a:xfrm>
            <a:off x="1882440" y="188640"/>
            <a:ext cx="7236000" cy="744480"/>
          </a:xfrm>
          <a:prstGeom prst="rect">
            <a:avLst/>
          </a:prstGeom>
          <a:gradFill rotWithShape="0">
            <a:gsLst>
              <a:gs pos="0">
                <a:srgbClr val="beb3ab"/>
              </a:gs>
              <a:gs pos="80000">
                <a:srgbClr val="f7e9dd"/>
              </a:gs>
              <a:gs pos="100000">
                <a:srgbClr val="f9eade"/>
              </a:gs>
            </a:gsLst>
            <a:lin ang="16200000"/>
          </a:gradFill>
          <a:ln>
            <a:solidFill>
              <a:srgbClr val="f6eb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  <p:txBody>
          <a:bodyPr numCol="1" spcCol="0" anchor="t">
            <a:noAutofit/>
          </a:bodyPr>
          <a:p>
            <a:pPr algn="just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Найти целые корни и разложить на множители многочлен 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</a:t>
            </a: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z</a:t>
            </a:r>
            <a:r>
              <a:rPr b="0" lang="en-US" sz="2400" strike="noStrike" u="none" baseline="30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6 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+</a:t>
            </a: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z</a:t>
            </a:r>
            <a:r>
              <a:rPr b="0" lang="en-US" sz="2400" strike="noStrike" u="none" baseline="30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5 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– 10</a:t>
            </a: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z</a:t>
            </a:r>
            <a:r>
              <a:rPr b="0" lang="en-US" sz="2400" strike="noStrike" u="none" baseline="30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4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</a:t>
            </a:r>
            <a:r>
              <a:rPr b="0" lang="ru-RU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– 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12</a:t>
            </a: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z</a:t>
            </a:r>
            <a:r>
              <a:rPr b="0" lang="en-US" sz="2400" strike="noStrike" u="none" baseline="30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3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+ 19</a:t>
            </a: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z</a:t>
            </a:r>
            <a:r>
              <a:rPr b="0" lang="en-US" sz="2400" strike="noStrike" u="none" baseline="30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2 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+ 35</a:t>
            </a: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z + 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14.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9" name="Равнобедренный треугольник 9"/>
          <p:cNvSpPr/>
          <p:nvPr/>
        </p:nvSpPr>
        <p:spPr>
          <a:xfrm rot="5400000">
            <a:off x="77760" y="1251000"/>
            <a:ext cx="359640" cy="28764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Verdana"/>
            </a:endParaRPr>
          </a:p>
        </p:txBody>
      </p:sp>
      <p:graphicFrame>
        <p:nvGraphicFramePr>
          <p:cNvPr id="290" name=""/>
          <p:cNvGraphicFramePr/>
          <p:nvPr/>
        </p:nvGraphicFramePr>
        <p:xfrm>
          <a:off x="716040" y="1197000"/>
          <a:ext cx="2238120" cy="42840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291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716040" y="1197000"/>
                    <a:ext cx="2238120" cy="4284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292" name="TextBox 11"/>
          <p:cNvSpPr/>
          <p:nvPr/>
        </p:nvSpPr>
        <p:spPr>
          <a:xfrm>
            <a:off x="2956320" y="1218960"/>
            <a:ext cx="3879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</a:rPr>
              <a:t>целые делители свободного члена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3" name="Rectangle 3"/>
          <p:cNvSpPr/>
          <p:nvPr/>
        </p:nvSpPr>
        <p:spPr>
          <a:xfrm>
            <a:off x="257760" y="1588320"/>
            <a:ext cx="5753880" cy="5396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ff"/>
              </a:gs>
            </a:gsLst>
            <a:lin ang="16200000"/>
          </a:gradFill>
          <a:ln>
            <a:solidFill>
              <a:srgbClr val="f9f9f9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numCol="1" spcCol="0" anchor="t">
            <a:noAutofit/>
          </a:bodyPr>
          <a:p>
            <a:pPr algn="just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z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→</a:t>
            </a:r>
            <a:r>
              <a:rPr b="0" lang="ru-RU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–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1      1</a:t>
            </a:r>
            <a:r>
              <a:rPr b="0" lang="en-US" sz="2400" strike="noStrike" u="none" baseline="30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– 1</a:t>
            </a:r>
            <a:r>
              <a:rPr b="0" lang="en-US" sz="2400" strike="noStrike" u="none" baseline="30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– 10 +</a:t>
            </a:r>
            <a:r>
              <a:rPr b="0" lang="ru-RU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12 + 19 – 35 + 14 = 0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94" name="Группа 44"/>
          <p:cNvGrpSpPr/>
          <p:nvPr/>
        </p:nvGrpSpPr>
        <p:grpSpPr>
          <a:xfrm>
            <a:off x="257760" y="2240640"/>
            <a:ext cx="5347800" cy="1103760"/>
            <a:chOff x="257760" y="2240640"/>
            <a:chExt cx="5347800" cy="1103760"/>
          </a:xfrm>
        </p:grpSpPr>
        <p:cxnSp>
          <p:nvCxnSpPr>
            <p:cNvPr id="295" name="Прямая соединительная линия 13"/>
            <p:cNvCxnSpPr/>
            <p:nvPr/>
          </p:nvCxnSpPr>
          <p:spPr>
            <a:xfrm>
              <a:off x="257760" y="2240640"/>
              <a:ext cx="5348160" cy="36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</a:ln>
          </p:spPr>
        </p:cxnSp>
        <p:cxnSp>
          <p:nvCxnSpPr>
            <p:cNvPr id="296" name="Прямая соединительная линия 14"/>
            <p:cNvCxnSpPr/>
            <p:nvPr/>
          </p:nvCxnSpPr>
          <p:spPr>
            <a:xfrm>
              <a:off x="257760" y="3344400"/>
              <a:ext cx="5348160" cy="36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</a:ln>
          </p:spPr>
        </p:cxnSp>
        <p:cxnSp>
          <p:nvCxnSpPr>
            <p:cNvPr id="297" name="Прямая соединительная линия 15"/>
            <p:cNvCxnSpPr/>
            <p:nvPr/>
          </p:nvCxnSpPr>
          <p:spPr>
            <a:xfrm>
              <a:off x="816120" y="2796480"/>
              <a:ext cx="4789800" cy="396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</a:ln>
          </p:spPr>
        </p:cxnSp>
        <p:cxnSp>
          <p:nvCxnSpPr>
            <p:cNvPr id="298" name="Прямая соединительная линия 16"/>
            <p:cNvCxnSpPr/>
            <p:nvPr/>
          </p:nvCxnSpPr>
          <p:spPr>
            <a:xfrm>
              <a:off x="257760" y="2255760"/>
              <a:ext cx="360" cy="1089000"/>
            </a:xfrm>
            <a:prstGeom prst="straightConnector1">
              <a:avLst/>
            </a:prstGeom>
            <a:ln w="38100">
              <a:solidFill>
                <a:srgbClr val="000000"/>
              </a:solidFill>
              <a:round/>
            </a:ln>
          </p:spPr>
        </p:cxnSp>
        <p:cxnSp>
          <p:nvCxnSpPr>
            <p:cNvPr id="299" name="Прямая соединительная линия 17"/>
            <p:cNvCxnSpPr/>
            <p:nvPr/>
          </p:nvCxnSpPr>
          <p:spPr>
            <a:xfrm>
              <a:off x="802800" y="2240640"/>
              <a:ext cx="360" cy="1089360"/>
            </a:xfrm>
            <a:prstGeom prst="straightConnector1">
              <a:avLst/>
            </a:prstGeom>
            <a:ln w="38100">
              <a:solidFill>
                <a:srgbClr val="000000"/>
              </a:solidFill>
              <a:round/>
            </a:ln>
          </p:spPr>
        </p:cxnSp>
        <p:cxnSp>
          <p:nvCxnSpPr>
            <p:cNvPr id="300" name="Прямая соединительная линия 18"/>
            <p:cNvCxnSpPr/>
            <p:nvPr/>
          </p:nvCxnSpPr>
          <p:spPr>
            <a:xfrm>
              <a:off x="1331280" y="2255760"/>
              <a:ext cx="360" cy="1089000"/>
            </a:xfrm>
            <a:prstGeom prst="straightConnector1">
              <a:avLst/>
            </a:prstGeom>
            <a:ln w="38100">
              <a:solidFill>
                <a:srgbClr val="000000"/>
              </a:solidFill>
              <a:round/>
            </a:ln>
          </p:spPr>
        </p:cxnSp>
        <p:cxnSp>
          <p:nvCxnSpPr>
            <p:cNvPr id="301" name="Прямая соединительная линия 19"/>
            <p:cNvCxnSpPr/>
            <p:nvPr/>
          </p:nvCxnSpPr>
          <p:spPr>
            <a:xfrm>
              <a:off x="1859040" y="2240640"/>
              <a:ext cx="360" cy="1089360"/>
            </a:xfrm>
            <a:prstGeom prst="straightConnector1">
              <a:avLst/>
            </a:prstGeom>
            <a:ln w="38100">
              <a:solidFill>
                <a:srgbClr val="000000"/>
              </a:solidFill>
              <a:round/>
            </a:ln>
          </p:spPr>
        </p:cxnSp>
        <p:cxnSp>
          <p:nvCxnSpPr>
            <p:cNvPr id="302" name="Прямая соединительная линия 20"/>
            <p:cNvCxnSpPr/>
            <p:nvPr/>
          </p:nvCxnSpPr>
          <p:spPr>
            <a:xfrm>
              <a:off x="2612880" y="2240640"/>
              <a:ext cx="360" cy="1089360"/>
            </a:xfrm>
            <a:prstGeom prst="straightConnector1">
              <a:avLst/>
            </a:prstGeom>
            <a:ln w="38100">
              <a:solidFill>
                <a:srgbClr val="000000"/>
              </a:solidFill>
              <a:round/>
            </a:ln>
          </p:spPr>
        </p:cxnSp>
        <p:cxnSp>
          <p:nvCxnSpPr>
            <p:cNvPr id="303" name="Прямая соединительная линия 21"/>
            <p:cNvCxnSpPr/>
            <p:nvPr/>
          </p:nvCxnSpPr>
          <p:spPr>
            <a:xfrm>
              <a:off x="3354840" y="2240640"/>
              <a:ext cx="360" cy="1089360"/>
            </a:xfrm>
            <a:prstGeom prst="straightConnector1">
              <a:avLst/>
            </a:prstGeom>
            <a:ln w="38100">
              <a:solidFill>
                <a:srgbClr val="000000"/>
              </a:solidFill>
              <a:round/>
            </a:ln>
          </p:spPr>
        </p:cxnSp>
        <p:cxnSp>
          <p:nvCxnSpPr>
            <p:cNvPr id="304" name="Прямая соединительная линия 22"/>
            <p:cNvCxnSpPr/>
            <p:nvPr/>
          </p:nvCxnSpPr>
          <p:spPr>
            <a:xfrm>
              <a:off x="4093200" y="2248200"/>
              <a:ext cx="360" cy="1089360"/>
            </a:xfrm>
            <a:prstGeom prst="straightConnector1">
              <a:avLst/>
            </a:prstGeom>
            <a:ln w="38100">
              <a:solidFill>
                <a:srgbClr val="000000"/>
              </a:solidFill>
              <a:round/>
            </a:ln>
          </p:spPr>
        </p:cxnSp>
        <p:sp>
          <p:nvSpPr>
            <p:cNvPr id="305" name="Прямоугольник 23"/>
            <p:cNvSpPr/>
            <p:nvPr/>
          </p:nvSpPr>
          <p:spPr>
            <a:xfrm>
              <a:off x="286560" y="2554560"/>
              <a:ext cx="48564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ru-RU" sz="2400" strike="noStrike" u="none">
                  <a:solidFill>
                    <a:schemeClr val="dk1"/>
                  </a:solidFill>
                  <a:uFillTx/>
                  <a:latin typeface="Times New Roman"/>
                </a:rPr>
                <a:t>–</a:t>
              </a:r>
              <a:r>
                <a:rPr b="0" lang="en-US" sz="2400" strike="noStrike" u="none">
                  <a:solidFill>
                    <a:schemeClr val="dk1"/>
                  </a:solidFill>
                  <a:uFillTx/>
                  <a:latin typeface="Times New Roman"/>
                </a:rPr>
                <a:t>1</a:t>
              </a:r>
              <a:endParaRPr b="0" lang="ru-RU" sz="2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306" name="Прямая соединительная линия 35"/>
            <p:cNvCxnSpPr/>
            <p:nvPr/>
          </p:nvCxnSpPr>
          <p:spPr>
            <a:xfrm>
              <a:off x="4885560" y="2253960"/>
              <a:ext cx="360" cy="1089000"/>
            </a:xfrm>
            <a:prstGeom prst="straightConnector1">
              <a:avLst/>
            </a:prstGeom>
            <a:ln w="38100">
              <a:solidFill>
                <a:srgbClr val="000000"/>
              </a:solidFill>
              <a:round/>
            </a:ln>
          </p:spPr>
        </p:cxnSp>
        <p:cxnSp>
          <p:nvCxnSpPr>
            <p:cNvPr id="307" name="Прямая соединительная линия 36"/>
            <p:cNvCxnSpPr/>
            <p:nvPr/>
          </p:nvCxnSpPr>
          <p:spPr>
            <a:xfrm>
              <a:off x="5605560" y="2240640"/>
              <a:ext cx="360" cy="1089360"/>
            </a:xfrm>
            <a:prstGeom prst="straightConnector1">
              <a:avLst/>
            </a:prstGeom>
            <a:ln w="38100">
              <a:solidFill>
                <a:srgbClr val="000000"/>
              </a:solidFill>
              <a:round/>
            </a:ln>
          </p:spPr>
        </p:cxnSp>
      </p:grpSp>
      <p:sp>
        <p:nvSpPr>
          <p:cNvPr id="308" name="Нижний колонтитул 3"/>
          <p:cNvSpPr/>
          <p:nvPr/>
        </p:nvSpPr>
        <p:spPr>
          <a:xfrm>
            <a:off x="-18720" y="6309360"/>
            <a:ext cx="9036000" cy="47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16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Раздел 6. Комплексные числа и многочлены. 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Алгебраические уравнения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9" name="Прямоугольник 46"/>
          <p:cNvSpPr/>
          <p:nvPr/>
        </p:nvSpPr>
        <p:spPr>
          <a:xfrm>
            <a:off x="908640" y="2299680"/>
            <a:ext cx="333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1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0" name="Прямоугольник 47"/>
          <p:cNvSpPr/>
          <p:nvPr/>
        </p:nvSpPr>
        <p:spPr>
          <a:xfrm>
            <a:off x="1427760" y="2299680"/>
            <a:ext cx="333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1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1" name="Прямоугольник 48"/>
          <p:cNvSpPr/>
          <p:nvPr/>
        </p:nvSpPr>
        <p:spPr>
          <a:xfrm>
            <a:off x="1893960" y="2299680"/>
            <a:ext cx="7146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–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10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2" name="Прямоугольник 49"/>
          <p:cNvSpPr/>
          <p:nvPr/>
        </p:nvSpPr>
        <p:spPr>
          <a:xfrm>
            <a:off x="2617560" y="2299680"/>
            <a:ext cx="7146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–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12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3" name="Прямоугольник 50"/>
          <p:cNvSpPr/>
          <p:nvPr/>
        </p:nvSpPr>
        <p:spPr>
          <a:xfrm>
            <a:off x="4256280" y="2299680"/>
            <a:ext cx="486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35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4" name="Прямоугольник 51"/>
          <p:cNvSpPr/>
          <p:nvPr/>
        </p:nvSpPr>
        <p:spPr>
          <a:xfrm>
            <a:off x="3509280" y="2299680"/>
            <a:ext cx="486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19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5" name="Прямоугольник 52"/>
          <p:cNvSpPr/>
          <p:nvPr/>
        </p:nvSpPr>
        <p:spPr>
          <a:xfrm>
            <a:off x="5032440" y="2288520"/>
            <a:ext cx="486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14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6" name="Прямоугольник 53"/>
          <p:cNvSpPr/>
          <p:nvPr/>
        </p:nvSpPr>
        <p:spPr>
          <a:xfrm>
            <a:off x="891720" y="2807640"/>
            <a:ext cx="333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1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7" name="Прямоугольник 54"/>
          <p:cNvSpPr/>
          <p:nvPr/>
        </p:nvSpPr>
        <p:spPr>
          <a:xfrm>
            <a:off x="1416600" y="2834280"/>
            <a:ext cx="333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0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8" name="Прямоугольник 55"/>
          <p:cNvSpPr/>
          <p:nvPr/>
        </p:nvSpPr>
        <p:spPr>
          <a:xfrm>
            <a:off x="1893960" y="2834280"/>
            <a:ext cx="7146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–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10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9" name="Прямоугольник 56"/>
          <p:cNvSpPr/>
          <p:nvPr/>
        </p:nvSpPr>
        <p:spPr>
          <a:xfrm>
            <a:off x="2658600" y="2834280"/>
            <a:ext cx="561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–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2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0" name="Прямоугольник 57"/>
          <p:cNvSpPr/>
          <p:nvPr/>
        </p:nvSpPr>
        <p:spPr>
          <a:xfrm>
            <a:off x="3483000" y="2839320"/>
            <a:ext cx="486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21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1" name="Прямоугольник 58"/>
          <p:cNvSpPr/>
          <p:nvPr/>
        </p:nvSpPr>
        <p:spPr>
          <a:xfrm>
            <a:off x="4288680" y="2839320"/>
            <a:ext cx="486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14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2" name="Прямоугольник 59"/>
          <p:cNvSpPr/>
          <p:nvPr/>
        </p:nvSpPr>
        <p:spPr>
          <a:xfrm>
            <a:off x="5065560" y="2834280"/>
            <a:ext cx="333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0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23" name="Группа 78"/>
          <p:cNvGrpSpPr/>
          <p:nvPr/>
        </p:nvGrpSpPr>
        <p:grpSpPr>
          <a:xfrm>
            <a:off x="257760" y="3263400"/>
            <a:ext cx="4627800" cy="611640"/>
            <a:chOff x="257760" y="3263400"/>
            <a:chExt cx="4627800" cy="611640"/>
          </a:xfrm>
        </p:grpSpPr>
        <p:cxnSp>
          <p:nvCxnSpPr>
            <p:cNvPr id="324" name="Прямая соединительная линия 60"/>
            <p:cNvCxnSpPr/>
            <p:nvPr/>
          </p:nvCxnSpPr>
          <p:spPr>
            <a:xfrm>
              <a:off x="283320" y="3861000"/>
              <a:ext cx="4602600" cy="36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</a:ln>
          </p:spPr>
        </p:cxnSp>
        <p:sp>
          <p:nvSpPr>
            <p:cNvPr id="325" name="Прямоугольник 65"/>
            <p:cNvSpPr/>
            <p:nvPr/>
          </p:nvSpPr>
          <p:spPr>
            <a:xfrm>
              <a:off x="281160" y="3263400"/>
              <a:ext cx="492120" cy="431640"/>
            </a:xfrm>
            <a:prstGeom prst="rect">
              <a:avLst/>
            </a:prstGeom>
            <a:solidFill>
              <a:schemeClr val="accent3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trike="noStrike" u="none">
                <a:solidFill>
                  <a:schemeClr val="lt1"/>
                </a:solidFill>
                <a:uFillTx/>
                <a:latin typeface="Verdana"/>
              </a:endParaRPr>
            </a:p>
          </p:txBody>
        </p:sp>
        <p:cxnSp>
          <p:nvCxnSpPr>
            <p:cNvPr id="326" name="Прямая соединительная линия 67"/>
            <p:cNvCxnSpPr/>
            <p:nvPr/>
          </p:nvCxnSpPr>
          <p:spPr>
            <a:xfrm>
              <a:off x="257760" y="3295800"/>
              <a:ext cx="360" cy="56556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</a:ln>
          </p:spPr>
        </p:cxnSp>
        <p:cxnSp>
          <p:nvCxnSpPr>
            <p:cNvPr id="327" name="Прямая соединительная линия 69"/>
            <p:cNvCxnSpPr/>
            <p:nvPr/>
          </p:nvCxnSpPr>
          <p:spPr>
            <a:xfrm>
              <a:off x="816480" y="3309840"/>
              <a:ext cx="360" cy="56556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</a:ln>
          </p:spPr>
        </p:cxnSp>
        <p:cxnSp>
          <p:nvCxnSpPr>
            <p:cNvPr id="328" name="Прямая соединительная линия 70"/>
            <p:cNvCxnSpPr/>
            <p:nvPr/>
          </p:nvCxnSpPr>
          <p:spPr>
            <a:xfrm>
              <a:off x="1331280" y="3271680"/>
              <a:ext cx="360" cy="56520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</a:ln>
          </p:spPr>
        </p:cxnSp>
        <p:cxnSp>
          <p:nvCxnSpPr>
            <p:cNvPr id="329" name="Прямая соединительная линия 71"/>
            <p:cNvCxnSpPr/>
            <p:nvPr/>
          </p:nvCxnSpPr>
          <p:spPr>
            <a:xfrm>
              <a:off x="1859040" y="3285000"/>
              <a:ext cx="360" cy="56556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</a:ln>
          </p:spPr>
        </p:cxnSp>
        <p:cxnSp>
          <p:nvCxnSpPr>
            <p:cNvPr id="330" name="Прямая соединительная линия 72"/>
            <p:cNvCxnSpPr/>
            <p:nvPr/>
          </p:nvCxnSpPr>
          <p:spPr>
            <a:xfrm>
              <a:off x="2613600" y="3271680"/>
              <a:ext cx="360" cy="56520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</a:ln>
          </p:spPr>
        </p:cxnSp>
        <p:cxnSp>
          <p:nvCxnSpPr>
            <p:cNvPr id="331" name="Прямая соединительная линия 73"/>
            <p:cNvCxnSpPr/>
            <p:nvPr/>
          </p:nvCxnSpPr>
          <p:spPr>
            <a:xfrm>
              <a:off x="3354840" y="3295800"/>
              <a:ext cx="360" cy="56556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</a:ln>
          </p:spPr>
        </p:cxnSp>
        <p:cxnSp>
          <p:nvCxnSpPr>
            <p:cNvPr id="332" name="Прямая соединительная линия 74"/>
            <p:cNvCxnSpPr/>
            <p:nvPr/>
          </p:nvCxnSpPr>
          <p:spPr>
            <a:xfrm>
              <a:off x="4093200" y="3283200"/>
              <a:ext cx="360" cy="56520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</a:ln>
          </p:spPr>
        </p:cxnSp>
        <p:cxnSp>
          <p:nvCxnSpPr>
            <p:cNvPr id="333" name="Прямая соединительная линия 75"/>
            <p:cNvCxnSpPr/>
            <p:nvPr/>
          </p:nvCxnSpPr>
          <p:spPr>
            <a:xfrm>
              <a:off x="4885560" y="3295800"/>
              <a:ext cx="360" cy="56556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</a:ln>
          </p:spPr>
        </p:cxnSp>
      </p:grpSp>
      <p:sp>
        <p:nvSpPr>
          <p:cNvPr id="334" name="Прямоугольник 79"/>
          <p:cNvSpPr/>
          <p:nvPr/>
        </p:nvSpPr>
        <p:spPr>
          <a:xfrm>
            <a:off x="908640" y="3361680"/>
            <a:ext cx="333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1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5" name="Прямоугольник 80"/>
          <p:cNvSpPr/>
          <p:nvPr/>
        </p:nvSpPr>
        <p:spPr>
          <a:xfrm>
            <a:off x="1302480" y="3361680"/>
            <a:ext cx="561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–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1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6" name="Прямоугольник 81"/>
          <p:cNvSpPr/>
          <p:nvPr/>
        </p:nvSpPr>
        <p:spPr>
          <a:xfrm>
            <a:off x="1970640" y="3375000"/>
            <a:ext cx="561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–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9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7" name="Прямоугольник 82"/>
          <p:cNvSpPr/>
          <p:nvPr/>
        </p:nvSpPr>
        <p:spPr>
          <a:xfrm>
            <a:off x="2797920" y="3359520"/>
            <a:ext cx="4096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7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8" name="Прямоугольник 83"/>
          <p:cNvSpPr/>
          <p:nvPr/>
        </p:nvSpPr>
        <p:spPr>
          <a:xfrm>
            <a:off x="3484080" y="3362040"/>
            <a:ext cx="486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14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9" name="Прямоугольник 84"/>
          <p:cNvSpPr/>
          <p:nvPr/>
        </p:nvSpPr>
        <p:spPr>
          <a:xfrm>
            <a:off x="4322160" y="3375000"/>
            <a:ext cx="333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0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40" name="Группа 103"/>
          <p:cNvGrpSpPr/>
          <p:nvPr/>
        </p:nvGrpSpPr>
        <p:grpSpPr>
          <a:xfrm>
            <a:off x="257760" y="3821040"/>
            <a:ext cx="3835440" cy="611640"/>
            <a:chOff x="257760" y="3821040"/>
            <a:chExt cx="3835440" cy="611640"/>
          </a:xfrm>
        </p:grpSpPr>
        <p:cxnSp>
          <p:nvCxnSpPr>
            <p:cNvPr id="341" name="Прямая соединительная линия 86"/>
            <p:cNvCxnSpPr/>
            <p:nvPr/>
          </p:nvCxnSpPr>
          <p:spPr>
            <a:xfrm flipV="1">
              <a:off x="270000" y="4406040"/>
              <a:ext cx="3810600" cy="1296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</a:ln>
          </p:spPr>
        </p:cxnSp>
        <p:sp>
          <p:nvSpPr>
            <p:cNvPr id="342" name="Прямоугольник 87"/>
            <p:cNvSpPr/>
            <p:nvPr/>
          </p:nvSpPr>
          <p:spPr>
            <a:xfrm>
              <a:off x="281160" y="3821040"/>
              <a:ext cx="492120" cy="431640"/>
            </a:xfrm>
            <a:prstGeom prst="rect">
              <a:avLst/>
            </a:prstGeom>
            <a:solidFill>
              <a:schemeClr val="accent3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trike="noStrike" u="none">
                <a:solidFill>
                  <a:schemeClr val="lt1"/>
                </a:solidFill>
                <a:uFillTx/>
                <a:latin typeface="Verdana"/>
              </a:endParaRPr>
            </a:p>
          </p:txBody>
        </p:sp>
        <p:cxnSp>
          <p:nvCxnSpPr>
            <p:cNvPr id="343" name="Прямая соединительная линия 88"/>
            <p:cNvCxnSpPr/>
            <p:nvPr/>
          </p:nvCxnSpPr>
          <p:spPr>
            <a:xfrm>
              <a:off x="257760" y="3853800"/>
              <a:ext cx="360" cy="56520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</a:ln>
          </p:spPr>
        </p:cxnSp>
        <p:cxnSp>
          <p:nvCxnSpPr>
            <p:cNvPr id="344" name="Прямая соединительная линия 89"/>
            <p:cNvCxnSpPr/>
            <p:nvPr/>
          </p:nvCxnSpPr>
          <p:spPr>
            <a:xfrm>
              <a:off x="816480" y="3867840"/>
              <a:ext cx="360" cy="56520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</a:ln>
          </p:spPr>
        </p:cxnSp>
        <p:cxnSp>
          <p:nvCxnSpPr>
            <p:cNvPr id="345" name="Прямая соединительная линия 90"/>
            <p:cNvCxnSpPr/>
            <p:nvPr/>
          </p:nvCxnSpPr>
          <p:spPr>
            <a:xfrm>
              <a:off x="1331280" y="3829320"/>
              <a:ext cx="360" cy="56556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</a:ln>
          </p:spPr>
        </p:cxnSp>
        <p:cxnSp>
          <p:nvCxnSpPr>
            <p:cNvPr id="346" name="Прямая соединительная линия 91"/>
            <p:cNvCxnSpPr/>
            <p:nvPr/>
          </p:nvCxnSpPr>
          <p:spPr>
            <a:xfrm>
              <a:off x="1859040" y="3843000"/>
              <a:ext cx="360" cy="56520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</a:ln>
          </p:spPr>
        </p:cxnSp>
        <p:cxnSp>
          <p:nvCxnSpPr>
            <p:cNvPr id="347" name="Прямая соединительная линия 92"/>
            <p:cNvCxnSpPr/>
            <p:nvPr/>
          </p:nvCxnSpPr>
          <p:spPr>
            <a:xfrm>
              <a:off x="2613600" y="3829320"/>
              <a:ext cx="360" cy="56556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</a:ln>
          </p:spPr>
        </p:cxnSp>
        <p:cxnSp>
          <p:nvCxnSpPr>
            <p:cNvPr id="348" name="Прямая соединительная линия 93"/>
            <p:cNvCxnSpPr/>
            <p:nvPr/>
          </p:nvCxnSpPr>
          <p:spPr>
            <a:xfrm>
              <a:off x="3354840" y="3853800"/>
              <a:ext cx="360" cy="56520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</a:ln>
          </p:spPr>
        </p:cxnSp>
        <p:cxnSp>
          <p:nvCxnSpPr>
            <p:cNvPr id="349" name="Прямая соединительная линия 94"/>
            <p:cNvCxnSpPr/>
            <p:nvPr/>
          </p:nvCxnSpPr>
          <p:spPr>
            <a:xfrm>
              <a:off x="4093200" y="3840840"/>
              <a:ext cx="360" cy="56556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</a:ln>
          </p:spPr>
        </p:cxnSp>
      </p:grpSp>
      <p:sp>
        <p:nvSpPr>
          <p:cNvPr id="350" name="Прямоугольник 104"/>
          <p:cNvSpPr/>
          <p:nvPr/>
        </p:nvSpPr>
        <p:spPr>
          <a:xfrm>
            <a:off x="894960" y="3905640"/>
            <a:ext cx="333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1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1" name="Прямоугольник 105"/>
          <p:cNvSpPr/>
          <p:nvPr/>
        </p:nvSpPr>
        <p:spPr>
          <a:xfrm>
            <a:off x="1324080" y="3915720"/>
            <a:ext cx="561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–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2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2" name="Прямоугольник 106"/>
          <p:cNvSpPr/>
          <p:nvPr/>
        </p:nvSpPr>
        <p:spPr>
          <a:xfrm>
            <a:off x="1970640" y="3919680"/>
            <a:ext cx="561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–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7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3" name="Прямоугольник 107"/>
          <p:cNvSpPr/>
          <p:nvPr/>
        </p:nvSpPr>
        <p:spPr>
          <a:xfrm>
            <a:off x="2759760" y="3906000"/>
            <a:ext cx="486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14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4" name="Прямоугольник 108"/>
          <p:cNvSpPr/>
          <p:nvPr/>
        </p:nvSpPr>
        <p:spPr>
          <a:xfrm>
            <a:off x="3560400" y="3894840"/>
            <a:ext cx="333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0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5" name="Rectangle 7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tIns="360" bIns="360" anchor="ctr">
            <a:sp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graphicFrame>
        <p:nvGraphicFramePr>
          <p:cNvPr id="356" name="Object 6"/>
          <p:cNvGraphicFramePr/>
          <p:nvPr/>
        </p:nvGraphicFramePr>
        <p:xfrm>
          <a:off x="5796000" y="2834280"/>
          <a:ext cx="3117960" cy="38952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357" name="Object 6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5796000" y="2834280"/>
                    <a:ext cx="3117960" cy="389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358" name="Объект 110"/>
          <p:cNvGraphicFramePr/>
          <p:nvPr/>
        </p:nvGraphicFramePr>
        <p:xfrm>
          <a:off x="5063400" y="3463200"/>
          <a:ext cx="2671560" cy="39024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359" name="Объект 110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5063400" y="3463200"/>
                    <a:ext cx="2671560" cy="3902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360" name="Объект 111"/>
          <p:cNvGraphicFramePr/>
          <p:nvPr/>
        </p:nvGraphicFramePr>
        <p:xfrm>
          <a:off x="4289760" y="3990600"/>
          <a:ext cx="2126880" cy="390240"/>
        </p:xfrm>
        <a:graphic>
          <a:graphicData uri="http://schemas.openxmlformats.org/presentationml/2006/ole">
            <p:oleObj progId="Equation.3" r:id="rId7" spid="">
              <p:embed/>
              <p:pic>
                <p:nvPicPr>
                  <p:cNvPr id="361" name="Объект 111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4289760" y="3990600"/>
                    <a:ext cx="2126880" cy="3902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pSp>
        <p:nvGrpSpPr>
          <p:cNvPr id="362" name="Группа 124"/>
          <p:cNvGrpSpPr/>
          <p:nvPr/>
        </p:nvGrpSpPr>
        <p:grpSpPr>
          <a:xfrm>
            <a:off x="257760" y="4400280"/>
            <a:ext cx="3097080" cy="603360"/>
            <a:chOff x="257760" y="4400280"/>
            <a:chExt cx="3097080" cy="603360"/>
          </a:xfrm>
        </p:grpSpPr>
        <p:cxnSp>
          <p:nvCxnSpPr>
            <p:cNvPr id="363" name="Прямая соединительная линия 114"/>
            <p:cNvCxnSpPr/>
            <p:nvPr/>
          </p:nvCxnSpPr>
          <p:spPr>
            <a:xfrm>
              <a:off x="270000" y="4989600"/>
              <a:ext cx="3085200" cy="36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</a:ln>
          </p:spPr>
        </p:cxnSp>
        <p:cxnSp>
          <p:nvCxnSpPr>
            <p:cNvPr id="364" name="Прямая соединительная линия 116"/>
            <p:cNvCxnSpPr/>
            <p:nvPr/>
          </p:nvCxnSpPr>
          <p:spPr>
            <a:xfrm>
              <a:off x="257760" y="4424400"/>
              <a:ext cx="360" cy="56556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</a:ln>
          </p:spPr>
        </p:cxnSp>
        <p:cxnSp>
          <p:nvCxnSpPr>
            <p:cNvPr id="365" name="Прямая соединительная линия 117"/>
            <p:cNvCxnSpPr/>
            <p:nvPr/>
          </p:nvCxnSpPr>
          <p:spPr>
            <a:xfrm>
              <a:off x="816480" y="4438440"/>
              <a:ext cx="360" cy="56556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</a:ln>
          </p:spPr>
        </p:cxnSp>
        <p:cxnSp>
          <p:nvCxnSpPr>
            <p:cNvPr id="366" name="Прямая соединительная линия 118"/>
            <p:cNvCxnSpPr/>
            <p:nvPr/>
          </p:nvCxnSpPr>
          <p:spPr>
            <a:xfrm>
              <a:off x="1331280" y="4400280"/>
              <a:ext cx="360" cy="56520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</a:ln>
          </p:spPr>
        </p:cxnSp>
        <p:cxnSp>
          <p:nvCxnSpPr>
            <p:cNvPr id="367" name="Прямая соединительная линия 119"/>
            <p:cNvCxnSpPr/>
            <p:nvPr/>
          </p:nvCxnSpPr>
          <p:spPr>
            <a:xfrm>
              <a:off x="1859040" y="4413600"/>
              <a:ext cx="360" cy="56520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</a:ln>
          </p:spPr>
        </p:cxnSp>
        <p:cxnSp>
          <p:nvCxnSpPr>
            <p:cNvPr id="368" name="Прямая соединительная линия 120"/>
            <p:cNvCxnSpPr/>
            <p:nvPr/>
          </p:nvCxnSpPr>
          <p:spPr>
            <a:xfrm>
              <a:off x="2613600" y="4400280"/>
              <a:ext cx="360" cy="56520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</a:ln>
          </p:spPr>
        </p:cxnSp>
        <p:cxnSp>
          <p:nvCxnSpPr>
            <p:cNvPr id="369" name="Прямая соединительная линия 121"/>
            <p:cNvCxnSpPr/>
            <p:nvPr/>
          </p:nvCxnSpPr>
          <p:spPr>
            <a:xfrm>
              <a:off x="3354840" y="4424400"/>
              <a:ext cx="360" cy="56556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</a:ln>
          </p:spPr>
        </p:cxnSp>
      </p:grpSp>
      <p:sp>
        <p:nvSpPr>
          <p:cNvPr id="370" name="Прямоугольник 125"/>
          <p:cNvSpPr/>
          <p:nvPr/>
        </p:nvSpPr>
        <p:spPr>
          <a:xfrm>
            <a:off x="399960" y="4476240"/>
            <a:ext cx="333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2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1" name="Прямоугольник 126"/>
          <p:cNvSpPr/>
          <p:nvPr/>
        </p:nvSpPr>
        <p:spPr>
          <a:xfrm>
            <a:off x="885240" y="4465440"/>
            <a:ext cx="333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1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2" name="Прямоугольник 127"/>
          <p:cNvSpPr/>
          <p:nvPr/>
        </p:nvSpPr>
        <p:spPr>
          <a:xfrm>
            <a:off x="1438200" y="4459680"/>
            <a:ext cx="333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0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3" name="Прямоугольник 128"/>
          <p:cNvSpPr/>
          <p:nvPr/>
        </p:nvSpPr>
        <p:spPr>
          <a:xfrm>
            <a:off x="1968840" y="4452120"/>
            <a:ext cx="561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–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7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4" name="Прямоугольник 129"/>
          <p:cNvSpPr/>
          <p:nvPr/>
        </p:nvSpPr>
        <p:spPr>
          <a:xfrm>
            <a:off x="2808360" y="4459680"/>
            <a:ext cx="333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0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375" name="Объект 112"/>
          <p:cNvGraphicFramePr/>
          <p:nvPr/>
        </p:nvGraphicFramePr>
        <p:xfrm>
          <a:off x="3615480" y="4551840"/>
          <a:ext cx="766440" cy="390240"/>
        </p:xfrm>
        <a:graphic>
          <a:graphicData uri="http://schemas.openxmlformats.org/presentationml/2006/ole">
            <p:oleObj progId="Equation.3" r:id="rId9" spid="">
              <p:embed/>
              <p:pic>
                <p:nvPicPr>
                  <p:cNvPr id="376" name="Объект 112" descr=""/>
                  <p:cNvPicPr/>
                  <p:nvPr/>
                </p:nvPicPr>
                <p:blipFill>
                  <a:blip r:embed="rId10"/>
                  <a:stretch/>
                </p:blipFill>
                <p:spPr>
                  <a:xfrm>
                    <a:off x="3615480" y="4551840"/>
                    <a:ext cx="766440" cy="3902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377" name="Rectangle 1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tIns="360" bIns="360" anchor="ctr">
            <a:sp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graphicFrame>
        <p:nvGraphicFramePr>
          <p:cNvPr id="378" name="Object 14"/>
          <p:cNvGraphicFramePr/>
          <p:nvPr/>
        </p:nvGraphicFramePr>
        <p:xfrm>
          <a:off x="43560" y="5229360"/>
          <a:ext cx="4602960" cy="389520"/>
        </p:xfrm>
        <a:graphic>
          <a:graphicData uri="http://schemas.openxmlformats.org/presentationml/2006/ole">
            <p:oleObj progId="Equation.3" r:id="rId11" spid="">
              <p:embed/>
              <p:pic>
                <p:nvPicPr>
                  <p:cNvPr id="379" name="Object 14" descr=""/>
                  <p:cNvPicPr/>
                  <p:nvPr/>
                </p:nvPicPr>
                <p:blipFill>
                  <a:blip r:embed="rId12"/>
                  <a:stretch/>
                </p:blipFill>
                <p:spPr>
                  <a:xfrm>
                    <a:off x="43560" y="5229360"/>
                    <a:ext cx="4602960" cy="389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380" name="Объект 132"/>
          <p:cNvGraphicFramePr/>
          <p:nvPr/>
        </p:nvGraphicFramePr>
        <p:xfrm>
          <a:off x="4665600" y="5157720"/>
          <a:ext cx="3685680" cy="461520"/>
        </p:xfrm>
        <a:graphic>
          <a:graphicData uri="http://schemas.openxmlformats.org/presentationml/2006/ole">
            <p:oleObj progId="Equation.3" r:id="rId13" spid="">
              <p:embed/>
              <p:pic>
                <p:nvPicPr>
                  <p:cNvPr id="381" name="Объект 132" descr=""/>
                  <p:cNvPicPr/>
                  <p:nvPr/>
                </p:nvPicPr>
                <p:blipFill>
                  <a:blip r:embed="rId14"/>
                  <a:stretch/>
                </p:blipFill>
                <p:spPr>
                  <a:xfrm>
                    <a:off x="4665600" y="5157720"/>
                    <a:ext cx="3685680" cy="461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382" name="Равнобедренный треугольник 134"/>
          <p:cNvSpPr/>
          <p:nvPr/>
        </p:nvSpPr>
        <p:spPr>
          <a:xfrm rot="16200000">
            <a:off x="8496360" y="5193720"/>
            <a:ext cx="359640" cy="28764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6" dur="indefinite" restart="never" nodeType="tmRoot">
          <p:childTnLst>
            <p:seq>
              <p:cTn id="697" dur="indefinite" nodeType="mainSeq">
                <p:childTnLst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2" fill="hold">
                      <p:stCondLst>
                        <p:cond delay="indefinite"/>
                      </p:stCondLst>
                      <p:childTnLst>
                        <p:par>
                          <p:cTn id="703" fill="hold">
                            <p:stCondLst>
                              <p:cond delay="0"/>
                            </p:stCondLst>
                            <p:childTnLst>
                              <p:par>
                                <p:cTn id="704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706" dur="8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707" dur="8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8" dur="8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9" fill="hold">
                      <p:stCondLst>
                        <p:cond delay="indefinite"/>
                      </p:stCondLst>
                      <p:childTnLst>
                        <p:par>
                          <p:cTn id="710" fill="hold">
                            <p:stCondLst>
                              <p:cond delay="0"/>
                            </p:stCondLst>
                            <p:childTnLst>
                              <p:par>
                                <p:cTn id="711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713" dur="80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714" dur="80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5" dur="80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6" fill="hold">
                      <p:stCondLst>
                        <p:cond delay="indefinite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0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1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2" fill="hold">
                      <p:stCondLst>
                        <p:cond delay="indefinite"/>
                      </p:stCondLst>
                      <p:childTnLst>
                        <p:par>
                          <p:cTn id="723" fill="hold">
                            <p:stCondLst>
                              <p:cond delay="0"/>
                            </p:stCondLst>
                            <p:childTnLst>
                              <p:par>
                                <p:cTn id="724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6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7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8" fill="hold">
                      <p:stCondLst>
                        <p:cond delay="indefinite"/>
                      </p:stCondLst>
                      <p:childTnLst>
                        <p:par>
                          <p:cTn id="729" fill="hold">
                            <p:stCondLst>
                              <p:cond delay="0"/>
                            </p:stCondLst>
                            <p:childTnLst>
                              <p:par>
                                <p:cTn id="730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732" dur="8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733" dur="8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4" dur="8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5" fill="hold">
                      <p:stCondLst>
                        <p:cond delay="indefinite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739" dur="80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740" dur="80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1" dur="80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2" fill="hold">
                      <p:stCondLst>
                        <p:cond delay="indefinite"/>
                      </p:stCondLst>
                      <p:childTnLst>
                        <p:par>
                          <p:cTn id="743" fill="hold">
                            <p:stCondLst>
                              <p:cond delay="0"/>
                            </p:stCondLst>
                            <p:childTnLst>
                              <p:par>
                                <p:cTn id="744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746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7" fill="hold">
                      <p:stCondLst>
                        <p:cond delay="indefinite"/>
                      </p:stCondLst>
                      <p:childTnLst>
                        <p:par>
                          <p:cTn id="748" fill="hold">
                            <p:stCondLst>
                              <p:cond delay="0"/>
                            </p:stCondLst>
                            <p:childTnLst>
                              <p:par>
                                <p:cTn id="7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5" fill="hold">
                      <p:stCondLst>
                        <p:cond delay="indefinite"/>
                      </p:stCondLst>
                      <p:childTnLst>
                        <p:par>
                          <p:cTn id="756" fill="hold">
                            <p:stCondLst>
                              <p:cond delay="0"/>
                            </p:stCondLst>
                            <p:childTnLst>
                              <p:par>
                                <p:cTn id="7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9" fill="hold">
                      <p:stCondLst>
                        <p:cond delay="indefinite"/>
                      </p:stCondLst>
                      <p:childTnLst>
                        <p:par>
                          <p:cTn id="760" fill="hold">
                            <p:stCondLst>
                              <p:cond delay="0"/>
                            </p:stCondLst>
                            <p:childTnLst>
                              <p:par>
                                <p:cTn id="7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3" fill="hold">
                      <p:stCondLst>
                        <p:cond delay="indefinite"/>
                      </p:stCondLst>
                      <p:childTnLst>
                        <p:par>
                          <p:cTn id="764" fill="hold">
                            <p:stCondLst>
                              <p:cond delay="0"/>
                            </p:stCondLst>
                            <p:childTnLst>
                              <p:par>
                                <p:cTn id="7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7" fill="hold">
                      <p:stCondLst>
                        <p:cond delay="indefinite"/>
                      </p:stCondLst>
                      <p:childTnLst>
                        <p:par>
                          <p:cTn id="768" fill="hold">
                            <p:stCondLst>
                              <p:cond delay="0"/>
                            </p:stCondLst>
                            <p:childTnLst>
                              <p:par>
                                <p:cTn id="7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1" fill="hold">
                      <p:stCondLst>
                        <p:cond delay="indefinite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5" fill="hold">
                      <p:stCondLst>
                        <p:cond delay="indefinite"/>
                      </p:stCondLst>
                      <p:childTnLst>
                        <p:par>
                          <p:cTn id="776" fill="hold">
                            <p:stCondLst>
                              <p:cond delay="0"/>
                            </p:stCondLst>
                            <p:childTnLst>
                              <p:par>
                                <p:cTn id="7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9" fill="hold">
                      <p:stCondLst>
                        <p:cond delay="indefinite"/>
                      </p:stCondLst>
                      <p:childTnLst>
                        <p:par>
                          <p:cTn id="780" fill="hold">
                            <p:stCondLst>
                              <p:cond delay="0"/>
                            </p:stCondLst>
                            <p:childTnLst>
                              <p:par>
                                <p:cTn id="7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3" fill="hold">
                      <p:stCondLst>
                        <p:cond delay="indefinite"/>
                      </p:stCondLst>
                      <p:childTnLst>
                        <p:par>
                          <p:cTn id="784" fill="hold">
                            <p:stCondLst>
                              <p:cond delay="0"/>
                            </p:stCondLst>
                            <p:childTnLst>
                              <p:par>
                                <p:cTn id="7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7" fill="hold">
                      <p:stCondLst>
                        <p:cond delay="indefinite"/>
                      </p:stCondLst>
                      <p:childTnLst>
                        <p:par>
                          <p:cTn id="788" fill="hold">
                            <p:stCondLst>
                              <p:cond delay="0"/>
                            </p:stCondLst>
                            <p:childTnLst>
                              <p:par>
                                <p:cTn id="7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1" fill="hold">
                      <p:stCondLst>
                        <p:cond delay="indefinite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5" fill="hold">
                      <p:stCondLst>
                        <p:cond delay="indefinite"/>
                      </p:stCondLst>
                      <p:childTnLst>
                        <p:par>
                          <p:cTn id="796" fill="hold">
                            <p:stCondLst>
                              <p:cond delay="0"/>
                            </p:stCondLst>
                            <p:childTnLst>
                              <p:par>
                                <p:cTn id="7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9" fill="hold">
                      <p:stCondLst>
                        <p:cond delay="indefinite"/>
                      </p:stCondLst>
                      <p:childTnLst>
                        <p:par>
                          <p:cTn id="800" fill="hold">
                            <p:stCondLst>
                              <p:cond delay="0"/>
                            </p:stCondLst>
                            <p:childTnLst>
                              <p:par>
                                <p:cTn id="8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3" fill="hold">
                      <p:stCondLst>
                        <p:cond delay="indefinite"/>
                      </p:stCondLst>
                      <p:childTnLst>
                        <p:par>
                          <p:cTn id="804" fill="hold">
                            <p:stCondLst>
                              <p:cond delay="0"/>
                            </p:stCondLst>
                            <p:childTnLst>
                              <p:par>
                                <p:cTn id="8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7" fill="hold">
                      <p:stCondLst>
                        <p:cond delay="indefinite"/>
                      </p:stCondLst>
                      <p:childTnLst>
                        <p:par>
                          <p:cTn id="808" fill="hold">
                            <p:stCondLst>
                              <p:cond delay="0"/>
                            </p:stCondLst>
                            <p:childTnLst>
                              <p:par>
                                <p:cTn id="8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1" fill="hold">
                      <p:stCondLst>
                        <p:cond delay="indefinite"/>
                      </p:stCondLst>
                      <p:childTnLst>
                        <p:par>
                          <p:cTn id="812" fill="hold">
                            <p:stCondLst>
                              <p:cond delay="0"/>
                            </p:stCondLst>
                            <p:childTnLst>
                              <p:par>
                                <p:cTn id="8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5" fill="hold">
                      <p:stCondLst>
                        <p:cond delay="indefinite"/>
                      </p:stCondLst>
                      <p:childTnLst>
                        <p:par>
                          <p:cTn id="816" fill="hold">
                            <p:stCondLst>
                              <p:cond delay="0"/>
                            </p:stCondLst>
                            <p:childTnLst>
                              <p:par>
                                <p:cTn id="8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9" fill="hold">
                      <p:stCondLst>
                        <p:cond delay="indefinite"/>
                      </p:stCondLst>
                      <p:childTnLst>
                        <p:par>
                          <p:cTn id="820" fill="hold">
                            <p:stCondLst>
                              <p:cond delay="0"/>
                            </p:stCondLst>
                            <p:childTnLst>
                              <p:par>
                                <p:cTn id="8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3" fill="hold">
                      <p:stCondLst>
                        <p:cond delay="indefinite"/>
                      </p:stCondLst>
                      <p:childTnLst>
                        <p:par>
                          <p:cTn id="824" fill="hold">
                            <p:stCondLst>
                              <p:cond delay="0"/>
                            </p:stCondLst>
                            <p:childTnLst>
                              <p:par>
                                <p:cTn id="8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7" fill="hold">
                      <p:stCondLst>
                        <p:cond delay="indefinite"/>
                      </p:stCondLst>
                      <p:childTnLst>
                        <p:par>
                          <p:cTn id="828" fill="hold">
                            <p:stCondLst>
                              <p:cond delay="0"/>
                            </p:stCondLst>
                            <p:childTnLst>
                              <p:par>
                                <p:cTn id="8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1" fill="hold">
                      <p:stCondLst>
                        <p:cond delay="indefinite"/>
                      </p:stCondLst>
                      <p:childTnLst>
                        <p:par>
                          <p:cTn id="832" fill="hold">
                            <p:stCondLst>
                              <p:cond delay="0"/>
                            </p:stCondLst>
                            <p:childTnLst>
                              <p:par>
                                <p:cTn id="8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5" fill="hold">
                      <p:stCondLst>
                        <p:cond delay="indefinite"/>
                      </p:stCondLst>
                      <p:childTnLst>
                        <p:par>
                          <p:cTn id="836" fill="hold">
                            <p:stCondLst>
                              <p:cond delay="0"/>
                            </p:stCondLst>
                            <p:childTnLst>
                              <p:par>
                                <p:cTn id="8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9" fill="hold">
                      <p:stCondLst>
                        <p:cond delay="indefinite"/>
                      </p:stCondLst>
                      <p:childTnLst>
                        <p:par>
                          <p:cTn id="840" fill="hold">
                            <p:stCondLst>
                              <p:cond delay="0"/>
                            </p:stCondLst>
                            <p:childTnLst>
                              <p:par>
                                <p:cTn id="8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3" fill="hold">
                      <p:stCondLst>
                        <p:cond delay="indefinite"/>
                      </p:stCondLst>
                      <p:childTnLst>
                        <p:par>
                          <p:cTn id="844" fill="hold">
                            <p:stCondLst>
                              <p:cond delay="0"/>
                            </p:stCondLst>
                            <p:childTnLst>
                              <p:par>
                                <p:cTn id="8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7" fill="hold">
                      <p:stCondLst>
                        <p:cond delay="indefinite"/>
                      </p:stCondLst>
                      <p:childTnLst>
                        <p:par>
                          <p:cTn id="848" fill="hold">
                            <p:stCondLst>
                              <p:cond delay="0"/>
                            </p:stCondLst>
                            <p:childTnLst>
                              <p:par>
                                <p:cTn id="8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1" fill="hold">
                      <p:stCondLst>
                        <p:cond delay="indefinite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5" fill="hold">
                      <p:stCondLst>
                        <p:cond delay="indefinite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9" fill="hold">
                      <p:stCondLst>
                        <p:cond delay="indefinite"/>
                      </p:stCondLst>
                      <p:childTnLst>
                        <p:par>
                          <p:cTn id="860" fill="hold">
                            <p:stCondLst>
                              <p:cond delay="0"/>
                            </p:stCondLst>
                            <p:childTnLst>
                              <p:par>
                                <p:cTn id="8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3" fill="hold">
                      <p:stCondLst>
                        <p:cond delay="indefinite"/>
                      </p:stCondLst>
                      <p:childTnLst>
                        <p:par>
                          <p:cTn id="864" fill="hold">
                            <p:stCondLst>
                              <p:cond delay="0"/>
                            </p:stCondLst>
                            <p:childTnLst>
                              <p:par>
                                <p:cTn id="8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7" fill="hold">
                      <p:stCondLst>
                        <p:cond delay="indefinite"/>
                      </p:stCondLst>
                      <p:childTnLst>
                        <p:par>
                          <p:cTn id="868" fill="hold">
                            <p:stCondLst>
                              <p:cond delay="0"/>
                            </p:stCondLst>
                            <p:childTnLst>
                              <p:par>
                                <p:cTn id="8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1" fill="hold">
                      <p:stCondLst>
                        <p:cond delay="indefinite"/>
                      </p:stCondLst>
                      <p:childTnLst>
                        <p:par>
                          <p:cTn id="872" fill="hold">
                            <p:stCondLst>
                              <p:cond delay="0"/>
                            </p:stCondLst>
                            <p:childTnLst>
                              <p:par>
                                <p:cTn id="8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5" fill="hold">
                      <p:stCondLst>
                        <p:cond delay="indefinite"/>
                      </p:stCondLst>
                      <p:childTnLst>
                        <p:par>
                          <p:cTn id="876" fill="hold">
                            <p:stCondLst>
                              <p:cond delay="0"/>
                            </p:stCondLst>
                            <p:childTnLst>
                              <p:par>
                                <p:cTn id="8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9" fill="hold">
                      <p:stCondLst>
                        <p:cond delay="indefinite"/>
                      </p:stCondLst>
                      <p:childTnLst>
                        <p:par>
                          <p:cTn id="880" fill="hold">
                            <p:stCondLst>
                              <p:cond delay="0"/>
                            </p:stCondLst>
                            <p:childTnLst>
                              <p:par>
                                <p:cTn id="88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83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4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Прямоугольник 32"/>
          <p:cNvSpPr/>
          <p:nvPr/>
        </p:nvSpPr>
        <p:spPr>
          <a:xfrm>
            <a:off x="4068000" y="4244040"/>
            <a:ext cx="1656000" cy="8755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cf1e8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Verdana"/>
            </a:endParaRPr>
          </a:p>
        </p:txBody>
      </p:sp>
      <p:sp>
        <p:nvSpPr>
          <p:cNvPr id="384" name="Прямоугольник 31"/>
          <p:cNvSpPr/>
          <p:nvPr/>
        </p:nvSpPr>
        <p:spPr>
          <a:xfrm>
            <a:off x="4068000" y="3285000"/>
            <a:ext cx="1656000" cy="8755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cf1e8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Verdana"/>
            </a:endParaRPr>
          </a:p>
        </p:txBody>
      </p:sp>
      <p:sp>
        <p:nvSpPr>
          <p:cNvPr id="385" name="Прямоугольник 30"/>
          <p:cNvSpPr/>
          <p:nvPr/>
        </p:nvSpPr>
        <p:spPr>
          <a:xfrm>
            <a:off x="4068000" y="5229360"/>
            <a:ext cx="1656000" cy="863640"/>
          </a:xfrm>
          <a:prstGeom prst="rect">
            <a:avLst/>
          </a:prstGeom>
          <a:solidFill>
            <a:srgbClr val="ffc000"/>
          </a:solidFill>
          <a:ln>
            <a:solidFill>
              <a:srgbClr val="fcf1e8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Verdana"/>
            </a:endParaRPr>
          </a:p>
        </p:txBody>
      </p:sp>
      <p:sp>
        <p:nvSpPr>
          <p:cNvPr id="386" name="Прямоугольник 29"/>
          <p:cNvSpPr/>
          <p:nvPr/>
        </p:nvSpPr>
        <p:spPr>
          <a:xfrm>
            <a:off x="4068000" y="2339640"/>
            <a:ext cx="1656000" cy="873000"/>
          </a:xfrm>
          <a:prstGeom prst="rect">
            <a:avLst/>
          </a:prstGeom>
          <a:solidFill>
            <a:srgbClr val="ffc000"/>
          </a:solidFill>
          <a:ln>
            <a:solidFill>
              <a:srgbClr val="fcf1e8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Verdana"/>
            </a:endParaRPr>
          </a:p>
        </p:txBody>
      </p:sp>
      <p:sp>
        <p:nvSpPr>
          <p:cNvPr id="387" name="PlaceHolder 1"/>
          <p:cNvSpPr>
            <a:spLocks noGrp="1"/>
          </p:cNvSpPr>
          <p:nvPr>
            <p:ph type="sldNum" idx="32"/>
          </p:nvPr>
        </p:nvSpPr>
        <p:spPr>
          <a:xfrm>
            <a:off x="8070840" y="6381720"/>
            <a:ext cx="8935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1007A03-AEC3-4B71-A3D5-B4C2F3B2D98A}" type="slidenum">
              <a:rPr b="1" lang="ru-RU" sz="18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&lt;номер&gt;</a:t>
            </a:fld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8" name="TextBox 5"/>
          <p:cNvSpPr/>
          <p:nvPr/>
        </p:nvSpPr>
        <p:spPr>
          <a:xfrm>
            <a:off x="34560" y="188640"/>
            <a:ext cx="1800000" cy="455400"/>
          </a:xfrm>
          <a:prstGeom prst="rect">
            <a:avLst/>
          </a:prstGeom>
          <a:gradFill rotWithShape="0">
            <a:gsLst>
              <a:gs pos="0">
                <a:srgbClr val="beb3ab"/>
              </a:gs>
              <a:gs pos="80000">
                <a:srgbClr val="f7e9dd"/>
              </a:gs>
              <a:gs pos="100000">
                <a:srgbClr val="f9eade"/>
              </a:gs>
            </a:gsLst>
            <a:lin ang="16200000"/>
          </a:gradFill>
          <a:ln>
            <a:solidFill>
              <a:srgbClr val="f6eb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400" strike="noStrike" u="none">
                <a:solidFill>
                  <a:schemeClr val="lt1"/>
                </a:solidFill>
                <a:uFillTx/>
                <a:latin typeface="Verdana"/>
              </a:rPr>
              <a:t>Пример </a:t>
            </a:r>
            <a:r>
              <a:rPr b="0" lang="en-US" sz="2400" strike="noStrike" u="none">
                <a:solidFill>
                  <a:schemeClr val="lt1"/>
                </a:solidFill>
                <a:uFillTx/>
                <a:latin typeface="Verdana"/>
              </a:rPr>
              <a:t>3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9" name="Rectangle 3"/>
          <p:cNvSpPr/>
          <p:nvPr/>
        </p:nvSpPr>
        <p:spPr>
          <a:xfrm>
            <a:off x="1882440" y="188640"/>
            <a:ext cx="7236000" cy="575640"/>
          </a:xfrm>
          <a:prstGeom prst="rect">
            <a:avLst/>
          </a:prstGeom>
          <a:gradFill rotWithShape="0">
            <a:gsLst>
              <a:gs pos="0">
                <a:srgbClr val="beb3ab"/>
              </a:gs>
              <a:gs pos="80000">
                <a:srgbClr val="f7e9dd"/>
              </a:gs>
              <a:gs pos="100000">
                <a:srgbClr val="f9eade"/>
              </a:gs>
            </a:gsLst>
            <a:lin ang="16200000"/>
          </a:gradFill>
          <a:ln>
            <a:solidFill>
              <a:srgbClr val="f6eb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  <p:txBody>
          <a:bodyPr numCol="1" spcCol="0" anchor="t">
            <a:noAutofit/>
          </a:bodyPr>
          <a:p>
            <a:pPr algn="just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Разложить на множители многочлен 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</a:t>
            </a: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z</a:t>
            </a:r>
            <a:r>
              <a:rPr b="0" lang="en-US" sz="2400" strike="noStrike" u="none" baseline="30000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4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 </a:t>
            </a:r>
            <a:r>
              <a:rPr b="0" i="1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+ </a:t>
            </a:r>
            <a:r>
              <a:rPr b="0" lang="en-US" sz="2400" strike="noStrike" u="none">
                <a:solidFill>
                  <a:schemeClr val="dk1">
                    <a:lumMod val="75000"/>
                  </a:schemeClr>
                </a:solidFill>
                <a:uFillTx/>
                <a:latin typeface="Times New Roman"/>
              </a:rPr>
              <a:t>1.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Rectangle 1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tIns="360" bIns="360" anchor="ctr">
            <a:sp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91" name="Нижний колонтитул 3"/>
          <p:cNvSpPr/>
          <p:nvPr/>
        </p:nvSpPr>
        <p:spPr>
          <a:xfrm>
            <a:off x="-18720" y="6309360"/>
            <a:ext cx="9036000" cy="47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16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Раздел 6. Комплексные числа и многочлены. 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trike="noStrike" u="none">
                <a:solidFill>
                  <a:schemeClr val="accent3">
                    <a:lumMod val="50000"/>
                  </a:schemeClr>
                </a:solidFill>
                <a:uFillTx/>
                <a:latin typeface="Verdana"/>
              </a:rPr>
              <a:t>Алгебраические уравнения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2" name="Равнобедренный треугольник 10"/>
          <p:cNvSpPr/>
          <p:nvPr/>
        </p:nvSpPr>
        <p:spPr>
          <a:xfrm rot="5400000">
            <a:off x="1440000" y="1057320"/>
            <a:ext cx="359640" cy="28764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Verdana"/>
            </a:endParaRPr>
          </a:p>
        </p:txBody>
      </p:sp>
      <p:sp>
        <p:nvSpPr>
          <p:cNvPr id="393" name="TextBox 11"/>
          <p:cNvSpPr/>
          <p:nvPr/>
        </p:nvSpPr>
        <p:spPr>
          <a:xfrm>
            <a:off x="30240" y="1011960"/>
            <a:ext cx="1250640" cy="363960"/>
          </a:xfrm>
          <a:prstGeom prst="rect">
            <a:avLst/>
          </a:prstGeom>
          <a:gradFill rotWithShape="0">
            <a:gsLst>
              <a:gs pos="0">
                <a:srgbClr val="beb3ab"/>
              </a:gs>
              <a:gs pos="80000">
                <a:srgbClr val="f7e9dd"/>
              </a:gs>
              <a:gs pos="100000">
                <a:srgbClr val="f9eade"/>
              </a:gs>
            </a:gsLst>
            <a:lin ang="16200000"/>
          </a:gradFill>
          <a:ln>
            <a:solidFill>
              <a:srgbClr val="f6eb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trike="noStrike" u="none">
                <a:solidFill>
                  <a:schemeClr val="lt1"/>
                </a:solidFill>
                <a:uFillTx/>
                <a:latin typeface="Verdana"/>
              </a:rPr>
              <a:t>Способ 1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4" name="Rectangle 2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tIns="360" bIns="360" anchor="ctr">
            <a:sp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graphicFrame>
        <p:nvGraphicFramePr>
          <p:cNvPr id="395" name="Object 1"/>
          <p:cNvGraphicFramePr/>
          <p:nvPr/>
        </p:nvGraphicFramePr>
        <p:xfrm>
          <a:off x="1918080" y="932400"/>
          <a:ext cx="1145160" cy="44892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396" name="Object 1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918080" y="932400"/>
                    <a:ext cx="1145160" cy="4489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397" name="Объект 13"/>
          <p:cNvGraphicFramePr/>
          <p:nvPr/>
        </p:nvGraphicFramePr>
        <p:xfrm>
          <a:off x="3420000" y="887040"/>
          <a:ext cx="1929960" cy="62820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398" name="Объект 13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3420000" y="887040"/>
                    <a:ext cx="1929960" cy="6282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399" name="Rectangle 6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tIns="360" bIns="360" anchor="ctr">
            <a:sp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graphicFrame>
        <p:nvGraphicFramePr>
          <p:cNvPr id="400" name="Object 5"/>
          <p:cNvGraphicFramePr/>
          <p:nvPr/>
        </p:nvGraphicFramePr>
        <p:xfrm>
          <a:off x="5868000" y="952920"/>
          <a:ext cx="2703240" cy="48708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401" name="Object 5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5868000" y="952920"/>
                    <a:ext cx="2703240" cy="4870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402" name="Объект 14"/>
          <p:cNvGraphicFramePr/>
          <p:nvPr/>
        </p:nvGraphicFramePr>
        <p:xfrm>
          <a:off x="606240" y="1637280"/>
          <a:ext cx="4062960" cy="767160"/>
        </p:xfrm>
        <a:graphic>
          <a:graphicData uri="http://schemas.openxmlformats.org/presentationml/2006/ole">
            <p:oleObj progId="Equation.3" r:id="rId7" spid="">
              <p:embed/>
              <p:pic>
                <p:nvPicPr>
                  <p:cNvPr id="403" name="Объект 14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606240" y="1637280"/>
                    <a:ext cx="4062960" cy="7671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404" name="Rectangle 1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tIns="360" bIns="360" anchor="ctr">
            <a:sp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graphicFrame>
        <p:nvGraphicFramePr>
          <p:cNvPr id="405" name="Object 13"/>
          <p:cNvGraphicFramePr/>
          <p:nvPr/>
        </p:nvGraphicFramePr>
        <p:xfrm>
          <a:off x="5796000" y="1628640"/>
          <a:ext cx="1490040" cy="428400"/>
        </p:xfrm>
        <a:graphic>
          <a:graphicData uri="http://schemas.openxmlformats.org/presentationml/2006/ole">
            <p:oleObj progId="Equation.3" r:id="rId9" spid="">
              <p:embed/>
              <p:pic>
                <p:nvPicPr>
                  <p:cNvPr id="406" name="Object 13" descr=""/>
                  <p:cNvPicPr/>
                  <p:nvPr/>
                </p:nvPicPr>
                <p:blipFill>
                  <a:blip r:embed="rId10"/>
                  <a:stretch/>
                </p:blipFill>
                <p:spPr>
                  <a:xfrm>
                    <a:off x="5796000" y="1628640"/>
                    <a:ext cx="1490040" cy="4284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407" name="Rectangle 16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tIns="360" bIns="360" anchor="ctr">
            <a:sp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graphicFrame>
        <p:nvGraphicFramePr>
          <p:cNvPr id="408" name="Object 15"/>
          <p:cNvGraphicFramePr/>
          <p:nvPr/>
        </p:nvGraphicFramePr>
        <p:xfrm>
          <a:off x="179280" y="2757240"/>
          <a:ext cx="754920" cy="387720"/>
        </p:xfrm>
        <a:graphic>
          <a:graphicData uri="http://schemas.openxmlformats.org/presentationml/2006/ole">
            <p:oleObj progId="Equation.3" r:id="rId11" spid="">
              <p:embed/>
              <p:pic>
                <p:nvPicPr>
                  <p:cNvPr id="409" name="Object 15" descr=""/>
                  <p:cNvPicPr/>
                  <p:nvPr/>
                </p:nvPicPr>
                <p:blipFill>
                  <a:blip r:embed="rId12"/>
                  <a:stretch/>
                </p:blipFill>
                <p:spPr>
                  <a:xfrm>
                    <a:off x="179280" y="2757240"/>
                    <a:ext cx="754920" cy="3877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410" name="Объект 17"/>
          <p:cNvGraphicFramePr/>
          <p:nvPr/>
        </p:nvGraphicFramePr>
        <p:xfrm>
          <a:off x="1619640" y="2377800"/>
          <a:ext cx="3838680" cy="842040"/>
        </p:xfrm>
        <a:graphic>
          <a:graphicData uri="http://schemas.openxmlformats.org/presentationml/2006/ole">
            <p:oleObj progId="Equation.3" r:id="rId13" spid="">
              <p:embed/>
              <p:pic>
                <p:nvPicPr>
                  <p:cNvPr id="411" name="Объект 17" descr=""/>
                  <p:cNvPicPr/>
                  <p:nvPr/>
                </p:nvPicPr>
                <p:blipFill>
                  <a:blip r:embed="rId14"/>
                  <a:stretch/>
                </p:blipFill>
                <p:spPr>
                  <a:xfrm>
                    <a:off x="1619640" y="2377800"/>
                    <a:ext cx="3838680" cy="8420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412" name="Объект 21"/>
          <p:cNvGraphicFramePr/>
          <p:nvPr/>
        </p:nvGraphicFramePr>
        <p:xfrm>
          <a:off x="197280" y="3573000"/>
          <a:ext cx="701280" cy="388440"/>
        </p:xfrm>
        <a:graphic>
          <a:graphicData uri="http://schemas.openxmlformats.org/presentationml/2006/ole">
            <p:oleObj progId="Equation.3" r:id="rId15" spid="">
              <p:embed/>
              <p:pic>
                <p:nvPicPr>
                  <p:cNvPr id="413" name="Объект 21" descr=""/>
                  <p:cNvPicPr/>
                  <p:nvPr/>
                </p:nvPicPr>
                <p:blipFill>
                  <a:blip r:embed="rId16"/>
                  <a:stretch/>
                </p:blipFill>
                <p:spPr>
                  <a:xfrm>
                    <a:off x="197280" y="3573000"/>
                    <a:ext cx="701280" cy="388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414" name="Объект 22"/>
          <p:cNvGraphicFramePr/>
          <p:nvPr/>
        </p:nvGraphicFramePr>
        <p:xfrm>
          <a:off x="1243080" y="3285000"/>
          <a:ext cx="4336920" cy="842040"/>
        </p:xfrm>
        <a:graphic>
          <a:graphicData uri="http://schemas.openxmlformats.org/presentationml/2006/ole">
            <p:oleObj progId="Equation.3" r:id="rId17" spid="">
              <p:embed/>
              <p:pic>
                <p:nvPicPr>
                  <p:cNvPr id="415" name="Объект 22" descr=""/>
                  <p:cNvPicPr/>
                  <p:nvPr/>
                </p:nvPicPr>
                <p:blipFill>
                  <a:blip r:embed="rId18"/>
                  <a:stretch/>
                </p:blipFill>
                <p:spPr>
                  <a:xfrm>
                    <a:off x="1243080" y="3285000"/>
                    <a:ext cx="4336920" cy="8420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416" name="Объект 21"/>
          <p:cNvGraphicFramePr/>
          <p:nvPr/>
        </p:nvGraphicFramePr>
        <p:xfrm>
          <a:off x="178920" y="4581000"/>
          <a:ext cx="755280" cy="387000"/>
        </p:xfrm>
        <a:graphic>
          <a:graphicData uri="http://schemas.openxmlformats.org/presentationml/2006/ole">
            <p:oleObj progId="Equation.3" r:id="rId19" spid="">
              <p:embed/>
              <p:pic>
                <p:nvPicPr>
                  <p:cNvPr id="417" name="Объект 21" descr=""/>
                  <p:cNvPicPr/>
                  <p:nvPr/>
                </p:nvPicPr>
                <p:blipFill>
                  <a:blip r:embed="rId20"/>
                  <a:stretch/>
                </p:blipFill>
                <p:spPr>
                  <a:xfrm>
                    <a:off x="178920" y="4581000"/>
                    <a:ext cx="755280" cy="3870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418" name="Объект 22"/>
          <p:cNvGraphicFramePr/>
          <p:nvPr/>
        </p:nvGraphicFramePr>
        <p:xfrm>
          <a:off x="1243080" y="4306680"/>
          <a:ext cx="4336920" cy="842040"/>
        </p:xfrm>
        <a:graphic>
          <a:graphicData uri="http://schemas.openxmlformats.org/presentationml/2006/ole">
            <p:oleObj progId="Equation.3" r:id="rId21" spid="">
              <p:embed/>
              <p:pic>
                <p:nvPicPr>
                  <p:cNvPr id="419" name="Объект 22" descr=""/>
                  <p:cNvPicPr/>
                  <p:nvPr/>
                </p:nvPicPr>
                <p:blipFill>
                  <a:blip r:embed="rId22"/>
                  <a:stretch/>
                </p:blipFill>
                <p:spPr>
                  <a:xfrm>
                    <a:off x="1243080" y="4306680"/>
                    <a:ext cx="4336920" cy="8420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420" name="Объект 23"/>
          <p:cNvGraphicFramePr/>
          <p:nvPr/>
        </p:nvGraphicFramePr>
        <p:xfrm>
          <a:off x="209520" y="5518080"/>
          <a:ext cx="728280" cy="388440"/>
        </p:xfrm>
        <a:graphic>
          <a:graphicData uri="http://schemas.openxmlformats.org/presentationml/2006/ole">
            <p:oleObj progId="Equation.3" r:id="rId23" spid="">
              <p:embed/>
              <p:pic>
                <p:nvPicPr>
                  <p:cNvPr id="421" name="Объект 23" descr=""/>
                  <p:cNvPicPr/>
                  <p:nvPr/>
                </p:nvPicPr>
                <p:blipFill>
                  <a:blip r:embed="rId24"/>
                  <a:stretch/>
                </p:blipFill>
                <p:spPr>
                  <a:xfrm>
                    <a:off x="209520" y="5518080"/>
                    <a:ext cx="728280" cy="388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422" name="Объект 24"/>
          <p:cNvGraphicFramePr/>
          <p:nvPr/>
        </p:nvGraphicFramePr>
        <p:xfrm>
          <a:off x="1319400" y="5199840"/>
          <a:ext cx="4162680" cy="842040"/>
        </p:xfrm>
        <a:graphic>
          <a:graphicData uri="http://schemas.openxmlformats.org/presentationml/2006/ole">
            <p:oleObj progId="Equation.3" r:id="rId25" spid="">
              <p:embed/>
              <p:pic>
                <p:nvPicPr>
                  <p:cNvPr id="423" name="Объект 24" descr=""/>
                  <p:cNvPicPr/>
                  <p:nvPr/>
                </p:nvPicPr>
                <p:blipFill>
                  <a:blip r:embed="rId26"/>
                  <a:stretch/>
                </p:blipFill>
                <p:spPr>
                  <a:xfrm>
                    <a:off x="1319400" y="5199840"/>
                    <a:ext cx="4162680" cy="8420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85" dur="indefinite" restart="never" nodeType="tmRoot">
          <p:childTnLst>
            <p:seq>
              <p:cTn id="886" dur="indefinite" nodeType="mainSeq">
                <p:childTnLst>
                  <p:par>
                    <p:cTn id="887" fill="hold">
                      <p:stCondLst>
                        <p:cond delay="indefinite"/>
                      </p:stCondLst>
                      <p:childTnLst>
                        <p:par>
                          <p:cTn id="888" fill="hold">
                            <p:stCondLst>
                              <p:cond delay="0"/>
                            </p:stCondLst>
                            <p:childTnLst>
                              <p:par>
                                <p:cTn id="8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1" fill="hold">
                      <p:stCondLst>
                        <p:cond delay="indefinite"/>
                      </p:stCondLst>
                      <p:childTnLst>
                        <p:par>
                          <p:cTn id="892" fill="hold">
                            <p:stCondLst>
                              <p:cond delay="0"/>
                            </p:stCondLst>
                            <p:childTnLst>
                              <p:par>
                                <p:cTn id="893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895" dur="8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896" dur="8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7" dur="8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8" fill="hold">
                      <p:stCondLst>
                        <p:cond delay="indefinite"/>
                      </p:stCondLst>
                      <p:childTnLst>
                        <p:par>
                          <p:cTn id="899" fill="hold">
                            <p:stCondLst>
                              <p:cond delay="0"/>
                            </p:stCondLst>
                            <p:childTnLst>
                              <p:par>
                                <p:cTn id="900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9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902" dur="80"/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903" dur="80"/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-24,-15,-4)"/>
                                          </p:val>
                                        </p:tav>
                                        <p:tav tm="50000">
                                          <p:val>
                                            <p:strVal val="rgb(-110,-116,6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4" dur="80"/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5" fill="hold">
                      <p:stCondLst>
                        <p:cond delay="indefinite"/>
                      </p:stCondLst>
                      <p:childTnLst>
                        <p:par>
                          <p:cTn id="906" fill="hold">
                            <p:stCondLst>
                              <p:cond delay="0"/>
                            </p:stCondLst>
                            <p:childTnLst>
                              <p:par>
                                <p:cTn id="9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9" fill="hold">
                      <p:stCondLst>
                        <p:cond delay="indefinite"/>
                      </p:stCondLst>
                      <p:childTnLst>
                        <p:par>
                          <p:cTn id="910" fill="hold">
                            <p:stCondLst>
                              <p:cond delay="0"/>
                            </p:stCondLst>
                            <p:childTnLst>
                              <p:par>
                                <p:cTn id="91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3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4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5" fill="hold">
                      <p:stCondLst>
                        <p:cond delay="indefinite"/>
                      </p:stCondLst>
                      <p:childTnLst>
                        <p:par>
                          <p:cTn id="916" fill="hold">
                            <p:stCondLst>
                              <p:cond delay="0"/>
                            </p:stCondLst>
                            <p:childTnLst>
                              <p:par>
                                <p:cTn id="9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9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0" fill="hold">
                      <p:stCondLst>
                        <p:cond delay="indefinite"/>
                      </p:stCondLst>
                      <p:childTnLst>
                        <p:par>
                          <p:cTn id="921" fill="hold">
                            <p:stCondLst>
                              <p:cond delay="0"/>
                            </p:stCondLst>
                            <p:childTnLst>
                              <p:par>
                                <p:cTn id="9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4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5" fill="hold">
                      <p:stCondLst>
                        <p:cond delay="indefinite"/>
                      </p:stCondLst>
                      <p:childTnLst>
                        <p:par>
                          <p:cTn id="926" fill="hold">
                            <p:stCondLst>
                              <p:cond delay="0"/>
                            </p:stCondLst>
                            <p:childTnLst>
                              <p:par>
                                <p:cTn id="9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9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0" fill="hold">
                      <p:stCondLst>
                        <p:cond delay="indefinite"/>
                      </p:stCondLst>
                      <p:childTnLst>
                        <p:par>
                          <p:cTn id="931" fill="hold">
                            <p:stCondLst>
                              <p:cond delay="0"/>
                            </p:stCondLst>
                            <p:childTnLst>
                              <p:par>
                                <p:cTn id="9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4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Шаблон слайдов лекций СПбГПУ">
  <a:themeElements>
    <a:clrScheme name="презентация1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e3e1dd"/>
      </a:accent1>
      <a:accent2>
        <a:srgbClr val="fcf1e8"/>
      </a:accent2>
      <a:accent3>
        <a:srgbClr val="ffffff"/>
      </a:accent3>
      <a:accent4>
        <a:srgbClr val="e3e1dd"/>
      </a:accent4>
      <a:accent5>
        <a:srgbClr val="c8c4bc"/>
      </a:accent5>
      <a:accent6>
        <a:srgbClr val="fcf1e8"/>
      </a:accent6>
      <a:hlink>
        <a:srgbClr val="3c8c92"/>
      </a:hlink>
      <a:folHlink>
        <a:srgbClr val="fcf1e8"/>
      </a:folHlink>
    </a:clrScheme>
    <a:fontScheme name="презентация 1">
      <a:majorFont>
        <a:latin typeface="Verdana" pitchFamily="0" charset="1"/>
        <a:ea typeface=""/>
        <a:cs typeface="Arial" pitchFamily="0" charset="1"/>
      </a:majorFont>
      <a:minorFont>
        <a:latin typeface="Verdana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Шаблон слайдов лекций СПбГПУ">
  <a:themeElements>
    <a:clrScheme name="презентация1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e3e1dd"/>
      </a:accent1>
      <a:accent2>
        <a:srgbClr val="fcf1e8"/>
      </a:accent2>
      <a:accent3>
        <a:srgbClr val="ffffff"/>
      </a:accent3>
      <a:accent4>
        <a:srgbClr val="e3e1dd"/>
      </a:accent4>
      <a:accent5>
        <a:srgbClr val="c8c4bc"/>
      </a:accent5>
      <a:accent6>
        <a:srgbClr val="fcf1e8"/>
      </a:accent6>
      <a:hlink>
        <a:srgbClr val="3c8c92"/>
      </a:hlink>
      <a:folHlink>
        <a:srgbClr val="fcf1e8"/>
      </a:folHlink>
    </a:clrScheme>
    <a:fontScheme name="презентация 1">
      <a:majorFont>
        <a:latin typeface="Verdana" pitchFamily="0" charset="1"/>
        <a:ea typeface=""/>
        <a:cs typeface="Arial" pitchFamily="0" charset="1"/>
      </a:majorFont>
      <a:minorFont>
        <a:latin typeface="Verdana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Шаблон слайдов лекций СПбГПУ">
  <a:themeElements>
    <a:clrScheme name="презентация1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e3e1dd"/>
      </a:accent1>
      <a:accent2>
        <a:srgbClr val="fcf1e8"/>
      </a:accent2>
      <a:accent3>
        <a:srgbClr val="ffffff"/>
      </a:accent3>
      <a:accent4>
        <a:srgbClr val="e3e1dd"/>
      </a:accent4>
      <a:accent5>
        <a:srgbClr val="c8c4bc"/>
      </a:accent5>
      <a:accent6>
        <a:srgbClr val="fcf1e8"/>
      </a:accent6>
      <a:hlink>
        <a:srgbClr val="3c8c92"/>
      </a:hlink>
      <a:folHlink>
        <a:srgbClr val="fcf1e8"/>
      </a:folHlink>
    </a:clrScheme>
    <a:fontScheme name="презентация 1">
      <a:majorFont>
        <a:latin typeface="Verdana" pitchFamily="0" charset="1"/>
        <a:ea typeface=""/>
        <a:cs typeface="Arial" pitchFamily="0" charset="1"/>
      </a:majorFont>
      <a:minorFont>
        <a:latin typeface="Verdana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Шаблон слайдов лекций СПбГПУ">
  <a:themeElements>
    <a:clrScheme name="презентация1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e3e1dd"/>
      </a:accent1>
      <a:accent2>
        <a:srgbClr val="fcf1e8"/>
      </a:accent2>
      <a:accent3>
        <a:srgbClr val="ffffff"/>
      </a:accent3>
      <a:accent4>
        <a:srgbClr val="e3e1dd"/>
      </a:accent4>
      <a:accent5>
        <a:srgbClr val="c8c4bc"/>
      </a:accent5>
      <a:accent6>
        <a:srgbClr val="fcf1e8"/>
      </a:accent6>
      <a:hlink>
        <a:srgbClr val="3c8c92"/>
      </a:hlink>
      <a:folHlink>
        <a:srgbClr val="fcf1e8"/>
      </a:folHlink>
    </a:clrScheme>
    <a:fontScheme name="презентация 1">
      <a:majorFont>
        <a:latin typeface="Verdana" pitchFamily="0" charset="1"/>
        <a:ea typeface=""/>
        <a:cs typeface="Arial" pitchFamily="0" charset="1"/>
      </a:majorFont>
      <a:minorFont>
        <a:latin typeface="Verdana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Шаблон слайдов лекций СПбГПУ">
  <a:themeElements>
    <a:clrScheme name="презентация1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e3e1dd"/>
      </a:accent1>
      <a:accent2>
        <a:srgbClr val="fcf1e8"/>
      </a:accent2>
      <a:accent3>
        <a:srgbClr val="ffffff"/>
      </a:accent3>
      <a:accent4>
        <a:srgbClr val="e3e1dd"/>
      </a:accent4>
      <a:accent5>
        <a:srgbClr val="c8c4bc"/>
      </a:accent5>
      <a:accent6>
        <a:srgbClr val="fcf1e8"/>
      </a:accent6>
      <a:hlink>
        <a:srgbClr val="3c8c92"/>
      </a:hlink>
      <a:folHlink>
        <a:srgbClr val="fcf1e8"/>
      </a:folHlink>
    </a:clrScheme>
    <a:fontScheme name="презентация 1">
      <a:majorFont>
        <a:latin typeface="Verdana" pitchFamily="0" charset="1"/>
        <a:ea typeface=""/>
        <a:cs typeface="Arial" pitchFamily="0" charset="1"/>
      </a:majorFont>
      <a:minorFont>
        <a:latin typeface="Verdana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Шаблон слайдов лекций СПбГПУ">
  <a:themeElements>
    <a:clrScheme name="презентация1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e3e1dd"/>
      </a:accent1>
      <a:accent2>
        <a:srgbClr val="fcf1e8"/>
      </a:accent2>
      <a:accent3>
        <a:srgbClr val="ffffff"/>
      </a:accent3>
      <a:accent4>
        <a:srgbClr val="e3e1dd"/>
      </a:accent4>
      <a:accent5>
        <a:srgbClr val="c8c4bc"/>
      </a:accent5>
      <a:accent6>
        <a:srgbClr val="fcf1e8"/>
      </a:accent6>
      <a:hlink>
        <a:srgbClr val="3c8c92"/>
      </a:hlink>
      <a:folHlink>
        <a:srgbClr val="fcf1e8"/>
      </a:folHlink>
    </a:clrScheme>
    <a:fontScheme name="презентация 1">
      <a:majorFont>
        <a:latin typeface="Verdana" pitchFamily="0" charset="1"/>
        <a:ea typeface=""/>
        <a:cs typeface="Arial" pitchFamily="0" charset="1"/>
      </a:majorFont>
      <a:minorFont>
        <a:latin typeface="Verdana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Шаблон слайдов лекций СПбГПУ">
  <a:themeElements>
    <a:clrScheme name="презентация1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e3e1dd"/>
      </a:accent1>
      <a:accent2>
        <a:srgbClr val="fcf1e8"/>
      </a:accent2>
      <a:accent3>
        <a:srgbClr val="ffffff"/>
      </a:accent3>
      <a:accent4>
        <a:srgbClr val="e3e1dd"/>
      </a:accent4>
      <a:accent5>
        <a:srgbClr val="c8c4bc"/>
      </a:accent5>
      <a:accent6>
        <a:srgbClr val="fcf1e8"/>
      </a:accent6>
      <a:hlink>
        <a:srgbClr val="3c8c92"/>
      </a:hlink>
      <a:folHlink>
        <a:srgbClr val="fcf1e8"/>
      </a:folHlink>
    </a:clrScheme>
    <a:fontScheme name="презентация 1">
      <a:majorFont>
        <a:latin typeface="Verdana" pitchFamily="0" charset="1"/>
        <a:ea typeface=""/>
        <a:cs typeface="Arial" pitchFamily="0" charset="1"/>
      </a:majorFont>
      <a:minorFont>
        <a:latin typeface="Verdana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Шаблон слайдов лекций СПбГПУ">
  <a:themeElements>
    <a:clrScheme name="презентация1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e3e1dd"/>
      </a:accent1>
      <a:accent2>
        <a:srgbClr val="fcf1e8"/>
      </a:accent2>
      <a:accent3>
        <a:srgbClr val="ffffff"/>
      </a:accent3>
      <a:accent4>
        <a:srgbClr val="e3e1dd"/>
      </a:accent4>
      <a:accent5>
        <a:srgbClr val="c8c4bc"/>
      </a:accent5>
      <a:accent6>
        <a:srgbClr val="fcf1e8"/>
      </a:accent6>
      <a:hlink>
        <a:srgbClr val="3c8c92"/>
      </a:hlink>
      <a:folHlink>
        <a:srgbClr val="fcf1e8"/>
      </a:folHlink>
    </a:clrScheme>
    <a:fontScheme name="презентация 1">
      <a:majorFont>
        <a:latin typeface="Verdana" pitchFamily="0" charset="1"/>
        <a:ea typeface=""/>
        <a:cs typeface="Arial" pitchFamily="0" charset="1"/>
      </a:majorFont>
      <a:minorFont>
        <a:latin typeface="Verdana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Шаблон слайдов лекций СПбГПУ">
  <a:themeElements>
    <a:clrScheme name="презентация1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e3e1dd"/>
      </a:accent1>
      <a:accent2>
        <a:srgbClr val="fcf1e8"/>
      </a:accent2>
      <a:accent3>
        <a:srgbClr val="ffffff"/>
      </a:accent3>
      <a:accent4>
        <a:srgbClr val="e3e1dd"/>
      </a:accent4>
      <a:accent5>
        <a:srgbClr val="c8c4bc"/>
      </a:accent5>
      <a:accent6>
        <a:srgbClr val="fcf1e8"/>
      </a:accent6>
      <a:hlink>
        <a:srgbClr val="3c8c92"/>
      </a:hlink>
      <a:folHlink>
        <a:srgbClr val="fcf1e8"/>
      </a:folHlink>
    </a:clrScheme>
    <a:fontScheme name="презентация 1">
      <a:majorFont>
        <a:latin typeface="Verdana" pitchFamily="0" charset="1"/>
        <a:ea typeface=""/>
        <a:cs typeface="Arial" pitchFamily="0" charset="1"/>
      </a:majorFont>
      <a:minorFont>
        <a:latin typeface="Verdana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Шаблон слайдов лекций СПбГПУ">
  <a:themeElements>
    <a:clrScheme name="презентация1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e3e1dd"/>
      </a:accent1>
      <a:accent2>
        <a:srgbClr val="fcf1e8"/>
      </a:accent2>
      <a:accent3>
        <a:srgbClr val="ffffff"/>
      </a:accent3>
      <a:accent4>
        <a:srgbClr val="e3e1dd"/>
      </a:accent4>
      <a:accent5>
        <a:srgbClr val="c8c4bc"/>
      </a:accent5>
      <a:accent6>
        <a:srgbClr val="fcf1e8"/>
      </a:accent6>
      <a:hlink>
        <a:srgbClr val="3c8c92"/>
      </a:hlink>
      <a:folHlink>
        <a:srgbClr val="fcf1e8"/>
      </a:folHlink>
    </a:clrScheme>
    <a:fontScheme name="презентация 1">
      <a:majorFont>
        <a:latin typeface="Verdana" pitchFamily="0" charset="1"/>
        <a:ea typeface=""/>
        <a:cs typeface="Arial" pitchFamily="0" charset="1"/>
      </a:majorFont>
      <a:minorFont>
        <a:latin typeface="Verdana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Шаблон слайдов лекций СПбГПУ">
  <a:themeElements>
    <a:clrScheme name="презентация1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e3e1dd"/>
      </a:accent1>
      <a:accent2>
        <a:srgbClr val="fcf1e8"/>
      </a:accent2>
      <a:accent3>
        <a:srgbClr val="ffffff"/>
      </a:accent3>
      <a:accent4>
        <a:srgbClr val="e3e1dd"/>
      </a:accent4>
      <a:accent5>
        <a:srgbClr val="c8c4bc"/>
      </a:accent5>
      <a:accent6>
        <a:srgbClr val="fcf1e8"/>
      </a:accent6>
      <a:hlink>
        <a:srgbClr val="3c8c92"/>
      </a:hlink>
      <a:folHlink>
        <a:srgbClr val="fcf1e8"/>
      </a:folHlink>
    </a:clrScheme>
    <a:fontScheme name="презентация 1">
      <a:majorFont>
        <a:latin typeface="Verdana" pitchFamily="0" charset="1"/>
        <a:ea typeface=""/>
        <a:cs typeface="Arial" pitchFamily="0" charset="1"/>
      </a:majorFont>
      <a:minorFont>
        <a:latin typeface="Verdana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Шаблон слайдов лекций СПбГПУ">
  <a:themeElements>
    <a:clrScheme name="презентация1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e3e1dd"/>
      </a:accent1>
      <a:accent2>
        <a:srgbClr val="fcf1e8"/>
      </a:accent2>
      <a:accent3>
        <a:srgbClr val="ffffff"/>
      </a:accent3>
      <a:accent4>
        <a:srgbClr val="e3e1dd"/>
      </a:accent4>
      <a:accent5>
        <a:srgbClr val="c8c4bc"/>
      </a:accent5>
      <a:accent6>
        <a:srgbClr val="fcf1e8"/>
      </a:accent6>
      <a:hlink>
        <a:srgbClr val="3c8c92"/>
      </a:hlink>
      <a:folHlink>
        <a:srgbClr val="fcf1e8"/>
      </a:folHlink>
    </a:clrScheme>
    <a:fontScheme name="презентация 1">
      <a:majorFont>
        <a:latin typeface="Verdana" pitchFamily="0" charset="1"/>
        <a:ea typeface=""/>
        <a:cs typeface="Arial" pitchFamily="0" charset="1"/>
      </a:majorFont>
      <a:minorFont>
        <a:latin typeface="Verdana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слайдов лекций СПбГПУ</Template>
  <TotalTime>2397</TotalTime>
  <Application>LibreOffice/24.8.0.3$Windows_X86_64 LibreOffice_project/0bdf1299c94fe897b119f97f3c613e9dca6be583</Application>
  <AppVersion>15.0000</AppVersion>
  <Words>925</Words>
  <Paragraphs>172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2012-06-17T07:41:50Z</dcterms:created>
  <dc:creator>Marina</dc:creator>
  <dc:description/>
  <dc:language>ru-RU</dc:language>
  <cp:lastModifiedBy/>
  <dcterms:modified xsi:type="dcterms:W3CDTF">2024-11-18T11:18:21Z</dcterms:modified>
  <cp:revision>228</cp:revision>
  <dc:subject/>
  <dc:title>Название дисциплины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13</vt:i4>
  </property>
</Properties>
</file>