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78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76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31.png"/><Relationship Id="rId3" Type="http://schemas.openxmlformats.org/officeDocument/2006/relationships/image" Target="../media/image78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89.png"/><Relationship Id="rId5" Type="http://schemas.openxmlformats.org/officeDocument/2006/relationships/image" Target="../media/image76.png"/><Relationship Id="rId15" Type="http://schemas.openxmlformats.org/officeDocument/2006/relationships/image" Target="../media/image30.png"/><Relationship Id="rId10" Type="http://schemas.openxmlformats.org/officeDocument/2006/relationships/image" Target="../media/image98.png"/><Relationship Id="rId4" Type="http://schemas.openxmlformats.org/officeDocument/2006/relationships/image" Target="../media/image79.png"/><Relationship Id="rId9" Type="http://schemas.openxmlformats.org/officeDocument/2006/relationships/image" Target="../media/image9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0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1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80.png"/><Relationship Id="rId12" Type="http://schemas.openxmlformats.org/officeDocument/2006/relationships/image" Target="../media/image3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31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27015" y="7551322"/>
            <a:ext cx="6461606" cy="6461541"/>
            <a:chOff x="9727015" y="7551322"/>
            <a:chExt cx="6461606" cy="6461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720000">
              <a:off x="9727015" y="7551322"/>
              <a:ext cx="6461606" cy="6461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175" y="-3686672"/>
            <a:ext cx="6410592" cy="6410592"/>
            <a:chOff x="874175" y="-3686672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175" y="-3686672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58824" y="4011329"/>
            <a:ext cx="5459246" cy="3351351"/>
            <a:chOff x="5858824" y="4011329"/>
            <a:chExt cx="5459246" cy="3351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8824" y="4011329"/>
              <a:ext cx="5459246" cy="3351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381" y="1158497"/>
            <a:ext cx="1137876" cy="1137876"/>
            <a:chOff x="823381" y="1158497"/>
            <a:chExt cx="1137876" cy="1137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381" y="1158497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45220" y="1562818"/>
            <a:ext cx="760133" cy="760133"/>
            <a:chOff x="2745220" y="1562818"/>
            <a:chExt cx="760133" cy="760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5220" y="1562818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6155" y="2901698"/>
            <a:ext cx="932881" cy="932872"/>
            <a:chOff x="666155" y="2901698"/>
            <a:chExt cx="932881" cy="9328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155" y="2901698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04031" y="3834569"/>
            <a:ext cx="314453" cy="314453"/>
            <a:chOff x="1804031" y="3834569"/>
            <a:chExt cx="314453" cy="314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031" y="3834569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11989" y="8106545"/>
            <a:ext cx="1067560" cy="950672"/>
            <a:chOff x="16711989" y="8106545"/>
            <a:chExt cx="1067560" cy="950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6711989" y="8106545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27189" y="7103304"/>
            <a:ext cx="632134" cy="632134"/>
            <a:chOff x="17327189" y="7103304"/>
            <a:chExt cx="632134" cy="632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7189" y="7103304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98502" y="8581881"/>
            <a:ext cx="620583" cy="620533"/>
            <a:chOff x="15298502" y="8581881"/>
            <a:chExt cx="620583" cy="6205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98502" y="8581881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984473" y="6523070"/>
            <a:ext cx="314453" cy="314453"/>
            <a:chOff x="16984473" y="6523070"/>
            <a:chExt cx="314453" cy="3144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4473" y="6523070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3381" y="4149022"/>
            <a:ext cx="620583" cy="620533"/>
            <a:chOff x="823381" y="4149022"/>
            <a:chExt cx="620583" cy="6205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81" y="4149022"/>
              <a:ext cx="620583" cy="6205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6145" y="2687173"/>
            <a:ext cx="7415834" cy="351906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011650" y="286659"/>
            <a:ext cx="3892681" cy="3466467"/>
            <a:chOff x="17011650" y="286659"/>
            <a:chExt cx="3892681" cy="34664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920000">
              <a:off x="17011650" y="28665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245704" y="5456066"/>
            <a:ext cx="5364188" cy="5364123"/>
            <a:chOff x="-3245704" y="5456066"/>
            <a:chExt cx="5364188" cy="536412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245704" y="5456066"/>
              <a:ext cx="5364188" cy="536412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96194" y="5667460"/>
            <a:ext cx="4949987" cy="147988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903600" y="7412400"/>
            <a:ext cx="3369693" cy="3369693"/>
            <a:chOff x="6903600" y="7412400"/>
            <a:chExt cx="3369693" cy="336969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3600" y="7412400"/>
              <a:ext cx="3369693" cy="336969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35495" y="8839196"/>
            <a:ext cx="9564033" cy="124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25431" y="-3301907"/>
            <a:ext cx="5364188" cy="5364123"/>
            <a:chOff x="8425431" y="-3301907"/>
            <a:chExt cx="5364188" cy="53641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5431" y="-3301907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1948" y="585376"/>
            <a:ext cx="6211677" cy="845644"/>
            <a:chOff x="471948" y="585376"/>
            <a:chExt cx="6211677" cy="8456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948" y="585376"/>
              <a:ext cx="6211677" cy="8456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272" y="620357"/>
            <a:ext cx="4994227" cy="8443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84325" y="316576"/>
            <a:ext cx="3152349" cy="2980331"/>
            <a:chOff x="13484325" y="316576"/>
            <a:chExt cx="3152349" cy="2980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4325" y="316576"/>
              <a:ext cx="3152349" cy="298033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4382" y="1496039"/>
            <a:ext cx="2630471" cy="6440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9731" y="1992017"/>
            <a:ext cx="6379910" cy="8276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5729" y="2996916"/>
            <a:ext cx="9935042" cy="622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6026" y="5104398"/>
            <a:ext cx="9822425" cy="5701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0207" y="4090527"/>
            <a:ext cx="4602053" cy="818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9731" y="6598427"/>
            <a:ext cx="3722653" cy="8181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5729" y="7552226"/>
            <a:ext cx="6653223" cy="6228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53411" y="4805094"/>
            <a:ext cx="4983263" cy="46285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68210" y="6406130"/>
            <a:ext cx="1181195" cy="5605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5729" y="8049354"/>
            <a:ext cx="8289376" cy="6228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7603653"/>
            <a:ext cx="5364188" cy="5364123"/>
            <a:chOff x="9142857" y="7603653"/>
            <a:chExt cx="5364188" cy="53641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7603653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1948" y="585376"/>
            <a:ext cx="6211677" cy="845644"/>
            <a:chOff x="471948" y="585376"/>
            <a:chExt cx="6211677" cy="8456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948" y="585376"/>
              <a:ext cx="6211677" cy="8456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272" y="620357"/>
            <a:ext cx="4994227" cy="8443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84325" y="316576"/>
            <a:ext cx="3152349" cy="2980331"/>
            <a:chOff x="13484325" y="316576"/>
            <a:chExt cx="3152349" cy="2980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4325" y="316576"/>
              <a:ext cx="3152349" cy="298033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4392" y="1496035"/>
            <a:ext cx="2630471" cy="6440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0207" y="1992015"/>
            <a:ext cx="2364653" cy="81809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5729" y="3007630"/>
            <a:ext cx="9794423" cy="6130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5729" y="5091430"/>
            <a:ext cx="10116128" cy="14306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9731" y="4090527"/>
            <a:ext cx="2345586" cy="8181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2192" y="6791189"/>
            <a:ext cx="3722653" cy="8181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5729" y="7754992"/>
            <a:ext cx="8772842" cy="6130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38548" y="2104433"/>
            <a:ext cx="1067560" cy="950672"/>
            <a:chOff x="16638548" y="2104433"/>
            <a:chExt cx="1067560" cy="9506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7800000">
              <a:off x="16638548" y="2104433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53554" y="3387146"/>
            <a:ext cx="632134" cy="632134"/>
            <a:chOff x="17353554" y="3387146"/>
            <a:chExt cx="632134" cy="63213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500000">
              <a:off x="17353554" y="3387146"/>
              <a:ext cx="632134" cy="6321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77161" y="4325961"/>
            <a:ext cx="314453" cy="314453"/>
            <a:chOff x="17077161" y="4325961"/>
            <a:chExt cx="314453" cy="3144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500000">
              <a:off x="17077161" y="4325961"/>
              <a:ext cx="314453" cy="3144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27015" y="7551322"/>
            <a:ext cx="6461606" cy="6461541"/>
            <a:chOff x="9727015" y="7551322"/>
            <a:chExt cx="6461606" cy="6461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720000">
              <a:off x="9727015" y="7551322"/>
              <a:ext cx="6461606" cy="6461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175" y="-3686672"/>
            <a:ext cx="6410592" cy="6410592"/>
            <a:chOff x="874175" y="-3686672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175" y="-3686672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58824" y="4011329"/>
            <a:ext cx="5459246" cy="3351351"/>
            <a:chOff x="5858824" y="4011329"/>
            <a:chExt cx="5459246" cy="3351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8824" y="4011329"/>
              <a:ext cx="5459246" cy="3351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381" y="1158497"/>
            <a:ext cx="1137876" cy="1137876"/>
            <a:chOff x="823381" y="1158497"/>
            <a:chExt cx="1137876" cy="1137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381" y="1158497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45220" y="1562818"/>
            <a:ext cx="760133" cy="760133"/>
            <a:chOff x="2745220" y="1562818"/>
            <a:chExt cx="760133" cy="760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5220" y="1562818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6155" y="2901698"/>
            <a:ext cx="932881" cy="932872"/>
            <a:chOff x="666155" y="2901698"/>
            <a:chExt cx="932881" cy="9328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155" y="2901698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04031" y="3834569"/>
            <a:ext cx="314453" cy="314453"/>
            <a:chOff x="1804031" y="3834569"/>
            <a:chExt cx="314453" cy="314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031" y="3834569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11989" y="8106545"/>
            <a:ext cx="1067560" cy="950672"/>
            <a:chOff x="16711989" y="8106545"/>
            <a:chExt cx="1067560" cy="950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6711989" y="8106545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27189" y="7103304"/>
            <a:ext cx="632134" cy="632134"/>
            <a:chOff x="17327189" y="7103304"/>
            <a:chExt cx="632134" cy="632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7189" y="7103304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98502" y="8581881"/>
            <a:ext cx="620583" cy="620533"/>
            <a:chOff x="15298502" y="8581881"/>
            <a:chExt cx="620583" cy="6205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98502" y="8581881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984473" y="6523070"/>
            <a:ext cx="314453" cy="314453"/>
            <a:chOff x="16984473" y="6523070"/>
            <a:chExt cx="314453" cy="3144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4473" y="6523070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3381" y="4149022"/>
            <a:ext cx="620583" cy="620533"/>
            <a:chOff x="823381" y="4149022"/>
            <a:chExt cx="620583" cy="6205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81" y="4149022"/>
              <a:ext cx="620583" cy="6205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011650" y="286659"/>
            <a:ext cx="3892681" cy="3466467"/>
            <a:chOff x="17011650" y="286659"/>
            <a:chExt cx="3892681" cy="346646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920000">
              <a:off x="17011650" y="28665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245704" y="5456066"/>
            <a:ext cx="5364188" cy="5364123"/>
            <a:chOff x="-3245704" y="5456066"/>
            <a:chExt cx="5364188" cy="536412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3245704" y="5456066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25750" y="3480161"/>
            <a:ext cx="3325393" cy="3325393"/>
            <a:chOff x="6925750" y="3480161"/>
            <a:chExt cx="3325393" cy="332539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25750" y="3480161"/>
              <a:ext cx="3325393" cy="332539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65935" y="5554626"/>
            <a:ext cx="5042368" cy="15124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27015" y="7551322"/>
            <a:ext cx="6461606" cy="6461541"/>
            <a:chOff x="9727015" y="7551322"/>
            <a:chExt cx="6461606" cy="6461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720000">
              <a:off x="9727015" y="7551322"/>
              <a:ext cx="6461606" cy="6461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175" y="-3686672"/>
            <a:ext cx="6410592" cy="6410592"/>
            <a:chOff x="874175" y="-3686672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175" y="-3686672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58824" y="4011329"/>
            <a:ext cx="5459246" cy="3351351"/>
            <a:chOff x="5858824" y="4011329"/>
            <a:chExt cx="5459246" cy="3351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8824" y="4011329"/>
              <a:ext cx="5459246" cy="3351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381" y="1158497"/>
            <a:ext cx="1137876" cy="1137876"/>
            <a:chOff x="823381" y="1158497"/>
            <a:chExt cx="1137876" cy="1137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381" y="1158497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45220" y="1562818"/>
            <a:ext cx="760133" cy="760133"/>
            <a:chOff x="2745220" y="1562818"/>
            <a:chExt cx="760133" cy="760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5220" y="1562818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6155" y="2901698"/>
            <a:ext cx="932881" cy="932872"/>
            <a:chOff x="666155" y="2901698"/>
            <a:chExt cx="932881" cy="9328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155" y="2901698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04031" y="3834569"/>
            <a:ext cx="314453" cy="314453"/>
            <a:chOff x="1804031" y="3834569"/>
            <a:chExt cx="314453" cy="314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031" y="3834569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11989" y="8106545"/>
            <a:ext cx="1067560" cy="950672"/>
            <a:chOff x="16711989" y="8106545"/>
            <a:chExt cx="1067560" cy="950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6711989" y="8106545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27189" y="7103304"/>
            <a:ext cx="632134" cy="632134"/>
            <a:chOff x="17327189" y="7103304"/>
            <a:chExt cx="632134" cy="632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7189" y="7103304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98502" y="8581881"/>
            <a:ext cx="620583" cy="620533"/>
            <a:chOff x="15298502" y="8581881"/>
            <a:chExt cx="620583" cy="6205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98502" y="8581881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984473" y="6523070"/>
            <a:ext cx="314453" cy="314453"/>
            <a:chOff x="16984473" y="6523070"/>
            <a:chExt cx="314453" cy="3144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4473" y="6523070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3381" y="4149022"/>
            <a:ext cx="620583" cy="620533"/>
            <a:chOff x="823381" y="4149022"/>
            <a:chExt cx="620583" cy="6205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81" y="4149022"/>
              <a:ext cx="620583" cy="6205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6145" y="2687173"/>
            <a:ext cx="7415834" cy="351906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011650" y="286659"/>
            <a:ext cx="3892681" cy="3466467"/>
            <a:chOff x="17011650" y="286659"/>
            <a:chExt cx="3892681" cy="34664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920000">
              <a:off x="17011650" y="28665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245704" y="5456066"/>
            <a:ext cx="5364188" cy="5364123"/>
            <a:chOff x="-3245704" y="5456066"/>
            <a:chExt cx="5364188" cy="536412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245704" y="5456066"/>
              <a:ext cx="5364188" cy="536412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96194" y="5660907"/>
            <a:ext cx="4950320" cy="147944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903600" y="7412400"/>
            <a:ext cx="3369693" cy="3369693"/>
            <a:chOff x="6903600" y="7412400"/>
            <a:chExt cx="3369693" cy="336969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3600" y="7412400"/>
              <a:ext cx="3369693" cy="336969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155" y="2901698"/>
            <a:ext cx="932881" cy="932872"/>
            <a:chOff x="666155" y="2901698"/>
            <a:chExt cx="932881" cy="9328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155" y="2901698"/>
              <a:ext cx="932881" cy="932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04031" y="3834569"/>
            <a:ext cx="314453" cy="314453"/>
            <a:chOff x="1804031" y="3834569"/>
            <a:chExt cx="314453" cy="3144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4031" y="3834569"/>
              <a:ext cx="314453" cy="3144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11989" y="8106545"/>
            <a:ext cx="1067560" cy="950672"/>
            <a:chOff x="16711989" y="8106545"/>
            <a:chExt cx="1067560" cy="9506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16711989" y="8106545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327189" y="7103304"/>
            <a:ext cx="632134" cy="632134"/>
            <a:chOff x="17327189" y="7103304"/>
            <a:chExt cx="632134" cy="6321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27189" y="7103304"/>
              <a:ext cx="632134" cy="632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98502" y="8581881"/>
            <a:ext cx="620583" cy="620533"/>
            <a:chOff x="15298502" y="8581881"/>
            <a:chExt cx="620583" cy="6205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98502" y="8581881"/>
              <a:ext cx="620583" cy="6205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984473" y="6523070"/>
            <a:ext cx="314453" cy="314453"/>
            <a:chOff x="16984473" y="6523070"/>
            <a:chExt cx="314453" cy="3144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4473" y="6523070"/>
              <a:ext cx="314453" cy="3144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3381" y="4149022"/>
            <a:ext cx="620583" cy="620533"/>
            <a:chOff x="823381" y="4149022"/>
            <a:chExt cx="620583" cy="6205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3381" y="4149022"/>
              <a:ext cx="620583" cy="6205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011650" y="286659"/>
            <a:ext cx="3892681" cy="3466467"/>
            <a:chOff x="17011650" y="286659"/>
            <a:chExt cx="3892681" cy="34664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20000">
              <a:off x="17011650" y="28665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3245704" y="5456066"/>
            <a:ext cx="5364188" cy="5364123"/>
            <a:chOff x="-3245704" y="5456066"/>
            <a:chExt cx="5364188" cy="536412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245704" y="5456066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395286" y="-220421"/>
            <a:ext cx="6761346" cy="5363278"/>
            <a:chOff x="-395286" y="-220421"/>
            <a:chExt cx="6761346" cy="53632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95286" y="-220421"/>
              <a:ext cx="6761346" cy="53632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361371" y="4479616"/>
            <a:ext cx="7514886" cy="5952072"/>
            <a:chOff x="3361371" y="4479616"/>
            <a:chExt cx="7514886" cy="595207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1371" y="4479616"/>
              <a:ext cx="7514886" cy="59520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13157" y="-1009289"/>
            <a:ext cx="12030099" cy="9542592"/>
            <a:chOff x="5613157" y="-1009289"/>
            <a:chExt cx="12030099" cy="954259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3157" y="-1009289"/>
              <a:ext cx="12030099" cy="95425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20805" y="7178445"/>
            <a:ext cx="4894614" cy="2951996"/>
            <a:chOff x="4320805" y="7178445"/>
            <a:chExt cx="4894614" cy="295199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20805" y="7178445"/>
              <a:ext cx="4894614" cy="29519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118484" y="2543621"/>
            <a:ext cx="5323734" cy="3210803"/>
            <a:chOff x="2118484" y="2543621"/>
            <a:chExt cx="5323734" cy="321080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18484" y="2543621"/>
              <a:ext cx="5323734" cy="321080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99470" y="7611542"/>
            <a:ext cx="5531508" cy="191913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37135" y="3206233"/>
            <a:ext cx="5531509" cy="1919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4967" y="7187358"/>
            <a:ext cx="5554721" cy="5554666"/>
            <a:chOff x="4824967" y="7187358"/>
            <a:chExt cx="5554721" cy="5554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800000">
              <a:off x="4824967" y="7187358"/>
              <a:ext cx="5554721" cy="5554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5463" y="-4276970"/>
            <a:ext cx="6410592" cy="6410592"/>
            <a:chOff x="9925463" y="-4276970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5463" y="-4276970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0846" y="556293"/>
            <a:ext cx="1137876" cy="1137876"/>
            <a:chOff x="16450846" y="556293"/>
            <a:chExt cx="1137876" cy="11378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0846" y="556293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06751" y="960615"/>
            <a:ext cx="760133" cy="760133"/>
            <a:chOff x="14906751" y="960615"/>
            <a:chExt cx="760133" cy="760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06751" y="960615"/>
              <a:ext cx="760133" cy="7601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13068" y="2299495"/>
            <a:ext cx="932881" cy="932872"/>
            <a:chOff x="16813068" y="2299495"/>
            <a:chExt cx="932881" cy="9328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3068" y="2299495"/>
              <a:ext cx="932881" cy="9328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93620" y="3232366"/>
            <a:ext cx="314453" cy="314453"/>
            <a:chOff x="16293620" y="3232366"/>
            <a:chExt cx="314453" cy="3144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93620" y="3232366"/>
              <a:ext cx="314453" cy="3144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8373" y="8507514"/>
            <a:ext cx="1067560" cy="950672"/>
            <a:chOff x="718373" y="8507514"/>
            <a:chExt cx="1067560" cy="9506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718373" y="8507514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8601" y="7504273"/>
            <a:ext cx="632134" cy="632134"/>
            <a:chOff x="538601" y="7504273"/>
            <a:chExt cx="632134" cy="6321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8601" y="7504273"/>
              <a:ext cx="632134" cy="6321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78838" y="8982850"/>
            <a:ext cx="620583" cy="620533"/>
            <a:chOff x="2578838" y="8982850"/>
            <a:chExt cx="620583" cy="6205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8838" y="8982850"/>
              <a:ext cx="620583" cy="6205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8997" y="6924039"/>
            <a:ext cx="314453" cy="314453"/>
            <a:chOff x="1198997" y="6924039"/>
            <a:chExt cx="314453" cy="31445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997" y="6924039"/>
              <a:ext cx="314453" cy="3144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968140" y="3546819"/>
            <a:ext cx="620583" cy="620533"/>
            <a:chOff x="16968140" y="3546819"/>
            <a:chExt cx="620583" cy="6205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68140" y="3546819"/>
              <a:ext cx="620583" cy="6205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1757227" y="44269"/>
            <a:ext cx="3892681" cy="3466467"/>
            <a:chOff x="-1757227" y="44269"/>
            <a:chExt cx="3892681" cy="346646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920000">
              <a:off x="-1757227" y="4426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038436" y="4921592"/>
            <a:ext cx="5364188" cy="5364123"/>
            <a:chOff x="16038436" y="4921592"/>
            <a:chExt cx="5364188" cy="536412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8436" y="4921592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96756" y="2956919"/>
            <a:ext cx="6292588" cy="4645993"/>
            <a:chOff x="2096756" y="2956919"/>
            <a:chExt cx="6292588" cy="464599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2096756" y="2956919"/>
              <a:ext cx="6292588" cy="464599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771672" y="3389593"/>
            <a:ext cx="6718175" cy="4365630"/>
            <a:chOff x="9771672" y="3389593"/>
            <a:chExt cx="6718175" cy="436563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71672" y="3389593"/>
              <a:ext cx="6718175" cy="436563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7107" y="1810149"/>
            <a:ext cx="5194841" cy="845644"/>
            <a:chOff x="787107" y="1810149"/>
            <a:chExt cx="5194841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107" y="1810149"/>
              <a:ext cx="5194841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898" y="620070"/>
            <a:ext cx="2454632" cy="1361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331" y="1837248"/>
            <a:ext cx="5080724" cy="8158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8634" y="3193171"/>
            <a:ext cx="2815024" cy="818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1098" y="4737742"/>
            <a:ext cx="3326857" cy="3248634"/>
            <a:chOff x="1721098" y="4737742"/>
            <a:chExt cx="3326857" cy="3248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721098" y="4737742"/>
              <a:ext cx="3326857" cy="3248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9428" y="4505859"/>
            <a:ext cx="3326857" cy="3314552"/>
            <a:chOff x="7479428" y="4505859"/>
            <a:chExt cx="3326857" cy="33145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9428" y="4505859"/>
              <a:ext cx="3326857" cy="33145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1509" y="3138093"/>
            <a:ext cx="3150376" cy="8181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41852" y="4505859"/>
            <a:ext cx="3326857" cy="3314552"/>
            <a:chOff x="13141852" y="4505859"/>
            <a:chExt cx="3326857" cy="33145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41852" y="4505859"/>
              <a:ext cx="3326857" cy="33145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41236" y="3137808"/>
            <a:ext cx="2805119" cy="818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8252" y="1615805"/>
            <a:ext cx="4544129" cy="845644"/>
            <a:chOff x="908252" y="1615805"/>
            <a:chExt cx="4544129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252" y="1615805"/>
              <a:ext cx="4544129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7203" y="578436"/>
            <a:ext cx="3300165" cy="1361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4391" y="1646477"/>
            <a:ext cx="3737665" cy="8062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12527" y="4428289"/>
            <a:ext cx="2293062" cy="8180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0430" y="5601325"/>
            <a:ext cx="3496101" cy="1225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65613" y="4428291"/>
            <a:ext cx="1948710" cy="8181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44439" y="5592545"/>
            <a:ext cx="3605415" cy="1296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825" y="0"/>
            <a:ext cx="4912785" cy="4912725"/>
            <a:chOff x="14770825" y="0"/>
            <a:chExt cx="4912785" cy="49127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70825" y="0"/>
              <a:ext cx="4912785" cy="49127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70506" y="4062873"/>
            <a:ext cx="3668393" cy="5512927"/>
            <a:chOff x="9770506" y="4062873"/>
            <a:chExt cx="3668393" cy="55129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0506" y="4062873"/>
              <a:ext cx="3668393" cy="55129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8252" y="4062873"/>
            <a:ext cx="3575699" cy="5402773"/>
            <a:chOff x="908252" y="4062873"/>
            <a:chExt cx="3575699" cy="54027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252" y="4062873"/>
              <a:ext cx="3575699" cy="54027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69631" y="6709958"/>
            <a:ext cx="5417503" cy="291549"/>
            <a:chOff x="5969631" y="6709958"/>
            <a:chExt cx="5417503" cy="2915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5969631" y="6709958"/>
              <a:ext cx="5417503" cy="29154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10430" y="6938387"/>
            <a:ext cx="3568749" cy="157220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44430" y="6892553"/>
            <a:ext cx="3389148" cy="1690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8252" y="1615805"/>
            <a:ext cx="4544129" cy="845644"/>
            <a:chOff x="908252" y="1615805"/>
            <a:chExt cx="4544129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252" y="1615805"/>
              <a:ext cx="4544129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7203" y="575682"/>
            <a:ext cx="3300422" cy="13722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8684" y="1645649"/>
            <a:ext cx="3124551" cy="8176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83708" y="3722873"/>
            <a:ext cx="3315043" cy="8220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99123" y="5102363"/>
            <a:ext cx="4115434" cy="12587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02882" y="-417735"/>
            <a:ext cx="4912785" cy="4493467"/>
            <a:chOff x="15202882" y="-417735"/>
            <a:chExt cx="4912785" cy="44934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02882" y="-417735"/>
              <a:ext cx="4912785" cy="4493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18366" y="6184688"/>
            <a:ext cx="5417503" cy="291549"/>
            <a:chOff x="10318366" y="6184688"/>
            <a:chExt cx="5417503" cy="2915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318366" y="6184688"/>
              <a:ext cx="5417503" cy="2915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9919" y="3112766"/>
            <a:ext cx="10852674" cy="6008638"/>
            <a:chOff x="1509919" y="3112766"/>
            <a:chExt cx="10852674" cy="60086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9919" y="3112766"/>
              <a:ext cx="10852674" cy="600863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53011" y="6564934"/>
            <a:ext cx="4211501" cy="16572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99609" y="6117085"/>
            <a:ext cx="9524" cy="9524"/>
            <a:chOff x="2899609" y="6117085"/>
            <a:chExt cx="9524" cy="952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9609" y="6117085"/>
              <a:ext cx="9524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8252" y="2461449"/>
            <a:ext cx="63177" cy="187832"/>
            <a:chOff x="908252" y="2461449"/>
            <a:chExt cx="63177" cy="1878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252" y="2461449"/>
              <a:ext cx="63177" cy="1878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74805" y="6204850"/>
            <a:ext cx="105511" cy="105511"/>
            <a:chOff x="3074805" y="6204850"/>
            <a:chExt cx="105511" cy="10551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74805" y="6204850"/>
              <a:ext cx="105511" cy="1055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412503" y="6204850"/>
            <a:ext cx="105511" cy="105511"/>
            <a:chOff x="3412503" y="6204850"/>
            <a:chExt cx="105511" cy="10551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12503" y="6204850"/>
              <a:ext cx="105511" cy="10551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47356" y="6490089"/>
            <a:ext cx="105511" cy="105511"/>
            <a:chOff x="3547356" y="6490089"/>
            <a:chExt cx="105511" cy="10551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47356" y="6490089"/>
              <a:ext cx="105511" cy="10551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26404" y="6231041"/>
            <a:ext cx="105511" cy="105511"/>
            <a:chOff x="3726404" y="6231041"/>
            <a:chExt cx="105511" cy="1055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26404" y="6231041"/>
              <a:ext cx="105511" cy="1055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81642" y="6219612"/>
            <a:ext cx="105511" cy="105511"/>
            <a:chOff x="3981642" y="6219612"/>
            <a:chExt cx="105511" cy="10551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1642" y="6219612"/>
              <a:ext cx="105511" cy="105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8252" y="1615805"/>
            <a:ext cx="4544129" cy="845644"/>
            <a:chOff x="908252" y="1615805"/>
            <a:chExt cx="4544129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252" y="1615805"/>
              <a:ext cx="4544129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7203" y="578436"/>
            <a:ext cx="3300165" cy="1361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8686" y="1646477"/>
            <a:ext cx="2762255" cy="8157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83708" y="3725346"/>
            <a:ext cx="3170938" cy="8181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02882" y="-417735"/>
            <a:ext cx="4912785" cy="4493467"/>
            <a:chOff x="15202882" y="-417735"/>
            <a:chExt cx="4912785" cy="44934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02882" y="-417735"/>
              <a:ext cx="4912785" cy="4493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18366" y="6184688"/>
            <a:ext cx="5417503" cy="291549"/>
            <a:chOff x="10318366" y="6184688"/>
            <a:chExt cx="5417503" cy="2915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0318366" y="6184688"/>
              <a:ext cx="5417503" cy="2915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9443" y="3175804"/>
            <a:ext cx="10852674" cy="5718182"/>
            <a:chOff x="1319443" y="3175804"/>
            <a:chExt cx="10852674" cy="57181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443" y="3175804"/>
              <a:ext cx="10852674" cy="57181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53011" y="4626258"/>
            <a:ext cx="4145882" cy="16572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97296" y="7837306"/>
            <a:ext cx="4192767" cy="8649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053011" y="6289968"/>
            <a:ext cx="4220929" cy="12587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66273" y="4139386"/>
            <a:ext cx="3152349" cy="2980331"/>
            <a:chOff x="2266273" y="4139386"/>
            <a:chExt cx="3152349" cy="2980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6273" y="4139386"/>
              <a:ext cx="3152349" cy="2980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27592" y="7603653"/>
            <a:ext cx="5364188" cy="5364123"/>
            <a:chOff x="-2127592" y="7603653"/>
            <a:chExt cx="5364188" cy="53641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27592" y="7603653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12750" y="4383907"/>
            <a:ext cx="2313485" cy="2317767"/>
            <a:chOff x="7712750" y="4383907"/>
            <a:chExt cx="2313485" cy="23177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2750" y="4383907"/>
              <a:ext cx="2313485" cy="23177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9070" y="695531"/>
            <a:ext cx="6211677" cy="845644"/>
            <a:chOff x="709070" y="695531"/>
            <a:chExt cx="6211677" cy="8456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070" y="695531"/>
              <a:ext cx="6211677" cy="8456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4393" y="730512"/>
            <a:ext cx="4994227" cy="8443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6146" y="5340058"/>
            <a:ext cx="2540319" cy="6039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34570" y="3890720"/>
            <a:ext cx="3152349" cy="2980331"/>
            <a:chOff x="12434570" y="3890720"/>
            <a:chExt cx="3152349" cy="29803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4570" y="3890720"/>
              <a:ext cx="3152349" cy="29803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34412" y="5170776"/>
            <a:ext cx="2360462" cy="6039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50284" y="5435379"/>
            <a:ext cx="2259524" cy="291549"/>
            <a:chOff x="5450284" y="5435379"/>
            <a:chExt cx="2259524" cy="2915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5450284" y="5435379"/>
              <a:ext cx="2259524" cy="2915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36390" y="5395218"/>
            <a:ext cx="2259524" cy="291549"/>
            <a:chOff x="10136390" y="5395218"/>
            <a:chExt cx="2259524" cy="2915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136390" y="5395218"/>
              <a:ext cx="2259524" cy="29154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94318" y="5199768"/>
            <a:ext cx="1845922" cy="84437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373556" y="-1563709"/>
            <a:ext cx="5364188" cy="5364123"/>
            <a:chOff x="14373556" y="-1563709"/>
            <a:chExt cx="5364188" cy="536412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3556" y="-1563709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5221" y="8285148"/>
            <a:ext cx="1067560" cy="950672"/>
            <a:chOff x="1055221" y="8285148"/>
            <a:chExt cx="1067560" cy="9506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1055221" y="8285148"/>
              <a:ext cx="1067560" cy="9506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5449" y="7281907"/>
            <a:ext cx="632134" cy="632134"/>
            <a:chOff x="875449" y="7281907"/>
            <a:chExt cx="632134" cy="63213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5449" y="7281907"/>
              <a:ext cx="632134" cy="6321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35845" y="6701673"/>
            <a:ext cx="314453" cy="314453"/>
            <a:chOff x="1535845" y="6701673"/>
            <a:chExt cx="314453" cy="31445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5845" y="6701673"/>
              <a:ext cx="314453" cy="3144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3</cp:revision>
  <dcterms:created xsi:type="dcterms:W3CDTF">2023-02-17T07:26:14Z</dcterms:created>
  <dcterms:modified xsi:type="dcterms:W3CDTF">2023-04-27T04:18:20Z</dcterms:modified>
</cp:coreProperties>
</file>