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60"/>
  </p:notesMasterIdLst>
  <p:handoutMasterIdLst>
    <p:handoutMasterId r:id="rId61"/>
  </p:handoutMasterIdLst>
  <p:sldIdLst>
    <p:sldId id="544" r:id="rId2"/>
    <p:sldId id="537" r:id="rId3"/>
    <p:sldId id="540" r:id="rId4"/>
    <p:sldId id="542" r:id="rId5"/>
    <p:sldId id="514" r:id="rId6"/>
    <p:sldId id="513" r:id="rId7"/>
    <p:sldId id="512" r:id="rId8"/>
    <p:sldId id="453" r:id="rId9"/>
    <p:sldId id="522" r:id="rId10"/>
    <p:sldId id="523" r:id="rId11"/>
    <p:sldId id="524" r:id="rId12"/>
    <p:sldId id="525" r:id="rId13"/>
    <p:sldId id="526" r:id="rId14"/>
    <p:sldId id="527" r:id="rId15"/>
    <p:sldId id="528" r:id="rId16"/>
    <p:sldId id="529" r:id="rId17"/>
    <p:sldId id="530" r:id="rId18"/>
    <p:sldId id="477" r:id="rId19"/>
    <p:sldId id="455" r:id="rId20"/>
    <p:sldId id="456" r:id="rId21"/>
    <p:sldId id="457" r:id="rId22"/>
    <p:sldId id="458" r:id="rId23"/>
    <p:sldId id="459" r:id="rId24"/>
    <p:sldId id="394" r:id="rId25"/>
    <p:sldId id="405" r:id="rId26"/>
    <p:sldId id="408" r:id="rId27"/>
    <p:sldId id="409" r:id="rId28"/>
    <p:sldId id="410" r:id="rId29"/>
    <p:sldId id="411" r:id="rId30"/>
    <p:sldId id="412" r:id="rId31"/>
    <p:sldId id="413" r:id="rId32"/>
    <p:sldId id="414" r:id="rId33"/>
    <p:sldId id="415" r:id="rId34"/>
    <p:sldId id="416" r:id="rId35"/>
    <p:sldId id="418" r:id="rId36"/>
    <p:sldId id="419" r:id="rId37"/>
    <p:sldId id="420" r:id="rId38"/>
    <p:sldId id="421" r:id="rId39"/>
    <p:sldId id="510" r:id="rId40"/>
    <p:sldId id="426" r:id="rId41"/>
    <p:sldId id="491" r:id="rId42"/>
    <p:sldId id="492" r:id="rId43"/>
    <p:sldId id="493" r:id="rId44"/>
    <p:sldId id="494" r:id="rId45"/>
    <p:sldId id="495" r:id="rId46"/>
    <p:sldId id="496" r:id="rId47"/>
    <p:sldId id="481" r:id="rId48"/>
    <p:sldId id="479" r:id="rId49"/>
    <p:sldId id="485" r:id="rId50"/>
    <p:sldId id="488" r:id="rId51"/>
    <p:sldId id="447" r:id="rId52"/>
    <p:sldId id="482" r:id="rId53"/>
    <p:sldId id="546" r:id="rId54"/>
    <p:sldId id="547" r:id="rId55"/>
    <p:sldId id="548" r:id="rId56"/>
    <p:sldId id="550" r:id="rId57"/>
    <p:sldId id="551" r:id="rId58"/>
    <p:sldId id="545" r:id="rId59"/>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78913" autoAdjust="0"/>
  </p:normalViewPr>
  <p:slideViewPr>
    <p:cSldViewPr>
      <p:cViewPr varScale="1">
        <p:scale>
          <a:sx n="103" d="100"/>
          <a:sy n="103" d="100"/>
        </p:scale>
        <p:origin x="1536"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74"/>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1A3655E8-34C5-457B-B07B-2B1656453007}" type="slidenum">
              <a:rPr lang="zh-CN" altLang="en-US"/>
              <a:pPr>
                <a:defRPr/>
              </a:pPr>
              <a:t>‹#›</a:t>
            </a:fld>
            <a:endParaRPr lang="en-US" altLang="zh-CN"/>
          </a:p>
        </p:txBody>
      </p:sp>
    </p:spTree>
    <p:extLst>
      <p:ext uri="{BB962C8B-B14F-4D97-AF65-F5344CB8AC3E}">
        <p14:creationId xmlns:p14="http://schemas.microsoft.com/office/powerpoint/2010/main" val="408377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defRPr>
            </a:lvl1pPr>
          </a:lstStyle>
          <a:p>
            <a:pPr>
              <a:defRPr/>
            </a:pPr>
            <a:fld id="{C41F9F8A-102C-401E-AFB1-60FBE6AD8570}" type="slidenum">
              <a:rPr lang="zh-CN" altLang="en-US"/>
              <a:pPr>
                <a:defRPr/>
              </a:pPr>
              <a:t>‹#›</a:t>
            </a:fld>
            <a:endParaRPr lang="en-US" altLang="zh-CN"/>
          </a:p>
        </p:txBody>
      </p:sp>
    </p:spTree>
    <p:extLst>
      <p:ext uri="{BB962C8B-B14F-4D97-AF65-F5344CB8AC3E}">
        <p14:creationId xmlns:p14="http://schemas.microsoft.com/office/powerpoint/2010/main" val="1559794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2C0C808F-ED4E-46D9-BEC6-0DF9240A160E}"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418795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401E14C-8E7F-4B95-BA91-7FE0ECB49664}" type="slidenum">
              <a:rPr lang="zh-CN" altLang="en-US" sz="1200" smtClean="0">
                <a:latin typeface="Times New Roman" pitchFamily="18" charset="0"/>
              </a:rPr>
              <a:pPr/>
              <a:t>47</a:t>
            </a:fld>
            <a:endParaRPr lang="en-US" altLang="zh-CN" sz="1200"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4249698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2098D9C-F32E-4A14-8491-680877888E98}" type="slidenum">
              <a:rPr lang="zh-CN" altLang="en-US" sz="1200" smtClean="0">
                <a:latin typeface="Times New Roman" pitchFamily="18" charset="0"/>
              </a:rPr>
              <a:pPr/>
              <a:t>48</a:t>
            </a:fld>
            <a:endParaRPr lang="en-US" altLang="zh-CN" sz="1200"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174216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B193ED8D-9A45-4774-93CD-14452850999E}" type="slidenum">
              <a:rPr lang="zh-CN" altLang="en-US" sz="1200" smtClean="0">
                <a:latin typeface="Times New Roman" pitchFamily="18" charset="0"/>
              </a:rPr>
              <a:pPr/>
              <a:t>49</a:t>
            </a:fld>
            <a:endParaRPr lang="en-US" altLang="zh-CN" sz="1200" smtClean="0">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11728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A38FE607-A89D-4BAC-83F8-395BC766230A}" type="slidenum">
              <a:rPr lang="zh-CN" altLang="en-US" sz="1200" smtClean="0">
                <a:latin typeface="Times New Roman" pitchFamily="18" charset="0"/>
              </a:rPr>
              <a:pPr/>
              <a:t>50</a:t>
            </a:fld>
            <a:endParaRPr lang="en-US" altLang="zh-CN" sz="1200" smtClean="0">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4138429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8AFDBD7-6155-494A-81A3-9E77D95211FA}" type="slidenum">
              <a:rPr lang="zh-CN" altLang="en-US" sz="1200" smtClean="0">
                <a:latin typeface="Times New Roman" pitchFamily="18" charset="0"/>
              </a:rPr>
              <a:pPr/>
              <a:t>51</a:t>
            </a:fld>
            <a:endParaRPr lang="en-US" altLang="zh-CN" sz="1200" smtClean="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74466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C531F741-41DE-4B32-AAF1-D794174375C0}" type="slidenum">
              <a:rPr lang="zh-CN" altLang="en-US" sz="1200" smtClean="0">
                <a:latin typeface="Times New Roman" pitchFamily="18" charset="0"/>
              </a:rPr>
              <a:pPr/>
              <a:t>52</a:t>
            </a:fld>
            <a:endParaRPr lang="en-US" altLang="zh-CN" sz="1200" smtClean="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748110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BA825A5-700C-499D-8054-082FC6F99DC6}" type="slidenum">
              <a:rPr lang="zh-CN" altLang="en-US" sz="1200" smtClean="0">
                <a:latin typeface="Times New Roman" pitchFamily="18" charset="0"/>
              </a:rPr>
              <a:pPr/>
              <a:t>55</a:t>
            </a:fld>
            <a:endParaRPr lang="en-US" altLang="zh-CN" sz="1200" smtClean="0">
              <a:latin typeface="Times New Roman"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endParaRPr lang="zh-CN" altLang="en-US" smtClean="0"/>
          </a:p>
        </p:txBody>
      </p:sp>
    </p:spTree>
    <p:extLst>
      <p:ext uri="{BB962C8B-B14F-4D97-AF65-F5344CB8AC3E}">
        <p14:creationId xmlns:p14="http://schemas.microsoft.com/office/powerpoint/2010/main" val="1207834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FC5336D8-F301-4EAD-8638-ED4C2FA6B8F5}" type="slidenum">
              <a:rPr lang="zh-CN" altLang="en-US" sz="1200" smtClean="0">
                <a:latin typeface="Times New Roman" pitchFamily="18" charset="0"/>
              </a:rPr>
              <a:pPr/>
              <a:t>56</a:t>
            </a:fld>
            <a:endParaRPr lang="en-US" altLang="zh-CN" sz="1200" smtClean="0">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endParaRPr lang="zh-CN" altLang="en-US" smtClean="0"/>
          </a:p>
        </p:txBody>
      </p:sp>
    </p:spTree>
    <p:extLst>
      <p:ext uri="{BB962C8B-B14F-4D97-AF65-F5344CB8AC3E}">
        <p14:creationId xmlns:p14="http://schemas.microsoft.com/office/powerpoint/2010/main" val="3135285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046D447-FEEB-4BAC-8483-5347DCE88483}" type="slidenum">
              <a:rPr lang="zh-CN" altLang="en-US" sz="1200" smtClean="0">
                <a:latin typeface="Times New Roman" pitchFamily="18" charset="0"/>
              </a:rPr>
              <a:pPr/>
              <a:t>57</a:t>
            </a:fld>
            <a:endParaRPr lang="en-US" altLang="zh-CN" sz="1200" smtClean="0">
              <a:latin typeface="Times New Roman"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endParaRPr lang="zh-CN" altLang="en-US" smtClean="0"/>
          </a:p>
        </p:txBody>
      </p:sp>
    </p:spTree>
    <p:extLst>
      <p:ext uri="{BB962C8B-B14F-4D97-AF65-F5344CB8AC3E}">
        <p14:creationId xmlns:p14="http://schemas.microsoft.com/office/powerpoint/2010/main" val="280984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EDB4B05F-A9F0-4A68-8A77-775F46588D87}" type="slidenum">
              <a:rPr lang="zh-CN" altLang="en-US" sz="1200" smtClean="0">
                <a:latin typeface="Times New Roman" pitchFamily="18" charset="0"/>
              </a:rPr>
              <a:pPr/>
              <a:t>19</a:t>
            </a:fld>
            <a:endParaRPr lang="en-US" altLang="zh-CN" sz="1200"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368414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28F1DFC3-6841-4EFF-9FFB-B0669891E459}" type="slidenum">
              <a:rPr lang="zh-CN" altLang="en-US" sz="1200" smtClean="0">
                <a:latin typeface="Times New Roman" pitchFamily="18" charset="0"/>
              </a:rPr>
              <a:pPr/>
              <a:t>40</a:t>
            </a:fld>
            <a:endParaRPr lang="en-US" altLang="zh-CN" sz="1200"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44794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100858F0-B3DA-4C74-B23E-87EAC51520B4}" type="slidenum">
              <a:rPr lang="zh-CN" altLang="en-US" sz="1200" smtClean="0">
                <a:latin typeface="Times New Roman" pitchFamily="18" charset="0"/>
              </a:rPr>
              <a:pPr/>
              <a:t>41</a:t>
            </a:fld>
            <a:endParaRPr lang="en-US" altLang="zh-CN" sz="1200" smtClean="0">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107608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9C984A75-2257-461F-9578-98449188B79C}" type="slidenum">
              <a:rPr lang="zh-CN" altLang="en-US" sz="1200" smtClean="0">
                <a:latin typeface="Times New Roman" pitchFamily="18" charset="0"/>
              </a:rPr>
              <a:pPr/>
              <a:t>42</a:t>
            </a:fld>
            <a:endParaRPr lang="en-US" altLang="zh-CN" sz="1200"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3929258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EE6D108F-0BE6-4702-9307-384304CB6B01}" type="slidenum">
              <a:rPr lang="zh-CN" altLang="en-US" sz="1200" smtClean="0">
                <a:latin typeface="Times New Roman" pitchFamily="18" charset="0"/>
              </a:rPr>
              <a:pPr/>
              <a:t>43</a:t>
            </a:fld>
            <a:endParaRPr lang="en-US" altLang="zh-CN" sz="1200"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3573086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495F9F9-AA50-49F9-ADE1-0B97D2937EFF}" type="slidenum">
              <a:rPr lang="zh-CN" altLang="en-US" sz="1200" smtClean="0">
                <a:latin typeface="Times New Roman" pitchFamily="18" charset="0"/>
              </a:rPr>
              <a:pPr/>
              <a:t>44</a:t>
            </a:fld>
            <a:endParaRPr lang="en-US" altLang="zh-CN" sz="1200"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36864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25F348A0-057A-4CA1-9568-B1997680AF53}" type="slidenum">
              <a:rPr lang="zh-CN" altLang="en-US" sz="1200" smtClean="0">
                <a:latin typeface="Times New Roman" pitchFamily="18" charset="0"/>
              </a:rPr>
              <a:pPr/>
              <a:t>45</a:t>
            </a:fld>
            <a:endParaRPr lang="en-US" altLang="zh-CN" sz="1200"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2736878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fld id="{5A2954CC-DB3F-44C1-917E-B51D5B1B9218}" type="slidenum">
              <a:rPr lang="zh-CN" altLang="en-US" sz="1200" smtClean="0">
                <a:latin typeface="Times New Roman" pitchFamily="18" charset="0"/>
              </a:rPr>
              <a:pPr/>
              <a:t>46</a:t>
            </a:fld>
            <a:endParaRPr lang="en-US" altLang="zh-CN" sz="1200"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eaLnBrk="1" hangingPunct="1"/>
            <a:endParaRPr lang="zh-CN" altLang="en-US" smtClean="0"/>
          </a:p>
        </p:txBody>
      </p:sp>
    </p:spTree>
    <p:extLst>
      <p:ext uri="{BB962C8B-B14F-4D97-AF65-F5344CB8AC3E}">
        <p14:creationId xmlns:p14="http://schemas.microsoft.com/office/powerpoint/2010/main" val="390114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0575BC36-A035-486D-A140-D43DF83E75AE}"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6F8F1A16-7FE0-4673-81AB-C5035660731A}" type="datetime1">
              <a:rPr lang="zh-CN" altLang="en-US" smtClean="0"/>
              <a:pPr>
                <a:defRPr/>
              </a:pPr>
              <a:t>2017/10/16</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F40315A5-D272-48C0-8B92-DFAC2BE7F640}"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BEA236D9-E7A6-4EBE-899F-25FAEBA99B01}" type="datetime1">
              <a:rPr lang="zh-CN" altLang="en-US" smtClean="0"/>
              <a:pPr>
                <a:defRPr/>
              </a:pPr>
              <a:t>2017/10/16</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7B1B0CF5-862F-43BE-BCC3-03DD82C3CF37}" type="datetime1">
              <a:rPr lang="zh-CN" altLang="en-US" smtClean="0"/>
              <a:pPr>
                <a:defRPr/>
              </a:pPr>
              <a:t>2017/10/16</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1C283446-4BD5-4096-87C8-B1F7B9177E63}"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0575BC36-A035-486D-A140-D43DF83E75AE}"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6F8F1A16-7FE0-4673-81AB-C5035660731A}" type="datetime1">
              <a:rPr lang="zh-CN" altLang="en-US" smtClean="0"/>
              <a:pPr>
                <a:defRPr/>
              </a:pPr>
              <a:t>2017/10/16</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5" name="Rectangle 63"/>
          <p:cNvSpPr>
            <a:spLocks noGrp="1" noChangeArrowheads="1"/>
          </p:cNvSpPr>
          <p:nvPr>
            <p:ph type="ctrTitle" sz="quarter"/>
          </p:nvPr>
        </p:nvSpPr>
        <p:spPr>
          <a:xfrm>
            <a:off x="0" y="-1"/>
            <a:ext cx="9142069" cy="863855"/>
          </a:xfrm>
        </p:spPr>
        <p:txBody>
          <a:bodyPr/>
          <a:lstStyle/>
          <a:p>
            <a:r>
              <a:rPr lang="zh-CN" altLang="en-US" dirty="0" smtClean="0">
                <a:ea typeface="宋体" pitchFamily="2" charset="-122"/>
              </a:rPr>
              <a:t>温故知新</a:t>
            </a:r>
          </a:p>
        </p:txBody>
      </p:sp>
      <p:sp>
        <p:nvSpPr>
          <p:cNvPr id="705538" name="Text Box 2" descr="Green marble"/>
          <p:cNvSpPr txBox="1">
            <a:spLocks noChangeArrowheads="1"/>
          </p:cNvSpPr>
          <p:nvPr/>
        </p:nvSpPr>
        <p:spPr bwMode="auto">
          <a:xfrm>
            <a:off x="1906588" y="1125538"/>
            <a:ext cx="1873250" cy="379412"/>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上下文无关文法</a:t>
            </a:r>
          </a:p>
        </p:txBody>
      </p:sp>
      <p:sp>
        <p:nvSpPr>
          <p:cNvPr id="13315" name="Line 3"/>
          <p:cNvSpPr>
            <a:spLocks noChangeShapeType="1"/>
          </p:cNvSpPr>
          <p:nvPr/>
        </p:nvSpPr>
        <p:spPr bwMode="auto">
          <a:xfrm flipH="1">
            <a:off x="2122488" y="1485900"/>
            <a:ext cx="647700" cy="360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16" name="Line 4"/>
          <p:cNvSpPr>
            <a:spLocks noChangeShapeType="1"/>
          </p:cNvSpPr>
          <p:nvPr/>
        </p:nvSpPr>
        <p:spPr bwMode="auto">
          <a:xfrm>
            <a:off x="3059113" y="1484313"/>
            <a:ext cx="647700" cy="3603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41" name="Text Box 5" descr="Green marble"/>
          <p:cNvSpPr txBox="1">
            <a:spLocks noChangeArrowheads="1"/>
          </p:cNvSpPr>
          <p:nvPr/>
        </p:nvSpPr>
        <p:spPr bwMode="auto">
          <a:xfrm>
            <a:off x="1403350" y="1844675"/>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自上而下</a:t>
            </a:r>
          </a:p>
        </p:txBody>
      </p:sp>
      <p:sp>
        <p:nvSpPr>
          <p:cNvPr id="705542" name="Text Box 6" descr="Green marble"/>
          <p:cNvSpPr txBox="1">
            <a:spLocks noChangeArrowheads="1"/>
          </p:cNvSpPr>
          <p:nvPr/>
        </p:nvSpPr>
        <p:spPr bwMode="auto">
          <a:xfrm>
            <a:off x="3130550" y="1844675"/>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自下而上</a:t>
            </a:r>
          </a:p>
        </p:txBody>
      </p:sp>
      <p:sp>
        <p:nvSpPr>
          <p:cNvPr id="705543" name="Text Box 7" descr="Green marble"/>
          <p:cNvSpPr txBox="1">
            <a:spLocks noChangeArrowheads="1"/>
          </p:cNvSpPr>
          <p:nvPr/>
        </p:nvSpPr>
        <p:spPr bwMode="auto">
          <a:xfrm>
            <a:off x="322263" y="3359150"/>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LL(1)</a:t>
            </a:r>
            <a:r>
              <a:rPr lang="zh-CN" altLang="en-US" sz="1800" b="1">
                <a:solidFill>
                  <a:srgbClr val="996633"/>
                </a:solidFill>
                <a:effectLst>
                  <a:outerShdw blurRad="38100" dist="38100" dir="2700000" algn="tl">
                    <a:srgbClr val="C0C0C0"/>
                  </a:outerShdw>
                </a:effectLst>
                <a:latin typeface="Tahoma" pitchFamily="34" charset="0"/>
              </a:rPr>
              <a:t>文法</a:t>
            </a:r>
          </a:p>
        </p:txBody>
      </p:sp>
      <p:sp>
        <p:nvSpPr>
          <p:cNvPr id="13320" name="Line 8"/>
          <p:cNvSpPr>
            <a:spLocks noChangeShapeType="1"/>
          </p:cNvSpPr>
          <p:nvPr/>
        </p:nvSpPr>
        <p:spPr bwMode="auto">
          <a:xfrm flipH="1">
            <a:off x="898525" y="2212975"/>
            <a:ext cx="1008063" cy="1152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321" name="Line 9"/>
          <p:cNvSpPr>
            <a:spLocks noChangeShapeType="1"/>
          </p:cNvSpPr>
          <p:nvPr/>
        </p:nvSpPr>
        <p:spPr bwMode="auto">
          <a:xfrm flipH="1">
            <a:off x="609600" y="3717925"/>
            <a:ext cx="73025" cy="792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46" name="Text Box 10" descr="Green marble"/>
          <p:cNvSpPr txBox="1">
            <a:spLocks noChangeArrowheads="1"/>
          </p:cNvSpPr>
          <p:nvPr/>
        </p:nvSpPr>
        <p:spPr bwMode="auto">
          <a:xfrm>
            <a:off x="250825" y="4510088"/>
            <a:ext cx="1152525" cy="379412"/>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2</a:t>
            </a:r>
            <a:r>
              <a:rPr lang="zh-CN" altLang="en-US" sz="1800" b="1">
                <a:solidFill>
                  <a:srgbClr val="996633"/>
                </a:solidFill>
                <a:effectLst>
                  <a:outerShdw blurRad="38100" dist="38100" dir="2700000" algn="tl">
                    <a:srgbClr val="C0C0C0"/>
                  </a:outerShdw>
                </a:effectLst>
                <a:latin typeface="Tahoma" pitchFamily="34" charset="0"/>
              </a:rPr>
              <a:t>个函数</a:t>
            </a:r>
          </a:p>
        </p:txBody>
      </p:sp>
      <p:sp>
        <p:nvSpPr>
          <p:cNvPr id="13323" name="AutoShape 11" descr="Green marble"/>
          <p:cNvSpPr>
            <a:spLocks/>
          </p:cNvSpPr>
          <p:nvPr/>
        </p:nvSpPr>
        <p:spPr bwMode="auto">
          <a:xfrm>
            <a:off x="1690688" y="3070225"/>
            <a:ext cx="215900" cy="1368425"/>
          </a:xfrm>
          <a:prstGeom prst="leftBrace">
            <a:avLst>
              <a:gd name="adj1" fmla="val 52819"/>
              <a:gd name="adj2" fmla="val 30065"/>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5548" name="Text Box 12" descr="Green marble"/>
          <p:cNvSpPr txBox="1">
            <a:spLocks noChangeArrowheads="1"/>
          </p:cNvSpPr>
          <p:nvPr/>
        </p:nvSpPr>
        <p:spPr bwMode="auto">
          <a:xfrm>
            <a:off x="2051050" y="2854325"/>
            <a:ext cx="1295400" cy="654050"/>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递归下降预测分析</a:t>
            </a:r>
          </a:p>
        </p:txBody>
      </p:sp>
      <p:sp>
        <p:nvSpPr>
          <p:cNvPr id="705549" name="Rectangle 13" descr="Green marble"/>
          <p:cNvSpPr>
            <a:spLocks noChangeArrowheads="1"/>
          </p:cNvSpPr>
          <p:nvPr/>
        </p:nvSpPr>
        <p:spPr bwMode="auto">
          <a:xfrm>
            <a:off x="2051050" y="4078288"/>
            <a:ext cx="1223963" cy="654050"/>
          </a:xfrm>
          <a:prstGeom prst="rect">
            <a:avLst/>
          </a:prstGeom>
          <a:noFill/>
          <a:ln w="12700">
            <a:solidFill>
              <a:schemeClr val="tx1"/>
            </a:solidFill>
            <a:miter lim="800000"/>
            <a:headEnd type="none" w="sm" len="sm"/>
            <a:tailEnd type="none" w="sm" len="sm"/>
          </a:ln>
          <a:effectLst/>
        </p:spPr>
        <p:txBody>
          <a:bodyPr>
            <a:spAutoFit/>
          </a:bodyPr>
          <a:lstStyle/>
          <a:p>
            <a:pPr>
              <a:defRPr/>
            </a:pPr>
            <a:r>
              <a:rPr lang="zh-CN" altLang="en-US" sz="1800" b="1">
                <a:solidFill>
                  <a:srgbClr val="996633"/>
                </a:solidFill>
                <a:effectLst>
                  <a:outerShdw blurRad="38100" dist="38100" dir="2700000" algn="tl">
                    <a:srgbClr val="C0C0C0"/>
                  </a:outerShdw>
                </a:effectLst>
                <a:latin typeface="Tahoma" pitchFamily="34" charset="0"/>
              </a:rPr>
              <a:t>非递归的预测分析</a:t>
            </a:r>
          </a:p>
        </p:txBody>
      </p:sp>
      <p:sp>
        <p:nvSpPr>
          <p:cNvPr id="13326" name="Line 14"/>
          <p:cNvSpPr>
            <a:spLocks noChangeShapeType="1"/>
          </p:cNvSpPr>
          <p:nvPr/>
        </p:nvSpPr>
        <p:spPr bwMode="auto">
          <a:xfrm>
            <a:off x="465931" y="2026637"/>
            <a:ext cx="936625"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05551" name="Text Box 15" descr="Green marble"/>
          <p:cNvSpPr txBox="1">
            <a:spLocks noChangeArrowheads="1"/>
          </p:cNvSpPr>
          <p:nvPr/>
        </p:nvSpPr>
        <p:spPr bwMode="auto">
          <a:xfrm>
            <a:off x="250825" y="1484313"/>
            <a:ext cx="1512888"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1800" b="1">
                <a:solidFill>
                  <a:schemeClr val="hlink"/>
                </a:solidFill>
                <a:effectLst>
                  <a:outerShdw blurRad="38100" dist="38100" dir="2700000" algn="tl">
                    <a:srgbClr val="C0C0C0"/>
                  </a:outerShdw>
                </a:effectLst>
                <a:latin typeface="Tahoma" pitchFamily="34" charset="0"/>
              </a:rPr>
              <a:t>最左推导</a:t>
            </a:r>
          </a:p>
        </p:txBody>
      </p:sp>
      <p:sp>
        <p:nvSpPr>
          <p:cNvPr id="13328" name="Line 16"/>
          <p:cNvSpPr>
            <a:spLocks noChangeShapeType="1"/>
          </p:cNvSpPr>
          <p:nvPr/>
        </p:nvSpPr>
        <p:spPr bwMode="auto">
          <a:xfrm flipH="1" flipV="1">
            <a:off x="4427538" y="1917700"/>
            <a:ext cx="10810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05553" name="Text Box 17" descr="Green marble"/>
          <p:cNvSpPr txBox="1">
            <a:spLocks noChangeArrowheads="1"/>
          </p:cNvSpPr>
          <p:nvPr/>
        </p:nvSpPr>
        <p:spPr bwMode="auto">
          <a:xfrm>
            <a:off x="4388531" y="1571066"/>
            <a:ext cx="1512887"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Tahoma" pitchFamily="34" charset="0"/>
              </a:rPr>
              <a:t>最右推导</a:t>
            </a:r>
          </a:p>
        </p:txBody>
      </p:sp>
      <p:sp>
        <p:nvSpPr>
          <p:cNvPr id="13330" name="Text Box 18" descr="Green marble"/>
          <p:cNvSpPr txBox="1">
            <a:spLocks noChangeArrowheads="1"/>
          </p:cNvSpPr>
          <p:nvPr/>
        </p:nvSpPr>
        <p:spPr bwMode="auto">
          <a:xfrm>
            <a:off x="5219700" y="1268413"/>
            <a:ext cx="647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spcBef>
                <a:spcPct val="50000"/>
              </a:spcBef>
            </a:pPr>
            <a:r>
              <a:rPr lang="zh-CN" altLang="en-US" sz="4400" b="1" dirty="0">
                <a:solidFill>
                  <a:srgbClr val="FF0000"/>
                </a:solidFill>
                <a:latin typeface="Tahoma" pitchFamily="34" charset="0"/>
              </a:rPr>
              <a:t>！</a:t>
            </a:r>
          </a:p>
        </p:txBody>
      </p:sp>
      <p:sp>
        <p:nvSpPr>
          <p:cNvPr id="13331" name="Line 19"/>
          <p:cNvSpPr>
            <a:spLocks noChangeShapeType="1"/>
          </p:cNvSpPr>
          <p:nvPr/>
        </p:nvSpPr>
        <p:spPr bwMode="auto">
          <a:xfrm>
            <a:off x="3743327" y="2222693"/>
            <a:ext cx="769272" cy="63163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56" name="Text Box 20" descr="Green marble"/>
          <p:cNvSpPr txBox="1">
            <a:spLocks noChangeArrowheads="1"/>
          </p:cNvSpPr>
          <p:nvPr/>
        </p:nvSpPr>
        <p:spPr bwMode="auto">
          <a:xfrm>
            <a:off x="3706813" y="4076700"/>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LR</a:t>
            </a:r>
            <a:r>
              <a:rPr lang="zh-CN" altLang="en-US" sz="1800" b="1">
                <a:solidFill>
                  <a:srgbClr val="996633"/>
                </a:solidFill>
                <a:effectLst>
                  <a:outerShdw blurRad="38100" dist="38100" dir="2700000" algn="tl">
                    <a:srgbClr val="C0C0C0"/>
                  </a:outerShdw>
                </a:effectLst>
                <a:latin typeface="Tahoma" pitchFamily="34" charset="0"/>
              </a:rPr>
              <a:t>文法</a:t>
            </a:r>
          </a:p>
        </p:txBody>
      </p:sp>
      <p:grpSp>
        <p:nvGrpSpPr>
          <p:cNvPr id="13333" name="Group 21"/>
          <p:cNvGrpSpPr>
            <a:grpSpLocks noChangeAspect="1"/>
          </p:cNvGrpSpPr>
          <p:nvPr/>
        </p:nvGrpSpPr>
        <p:grpSpPr bwMode="auto">
          <a:xfrm>
            <a:off x="4329680" y="3904434"/>
            <a:ext cx="3677288" cy="2416194"/>
            <a:chOff x="619" y="1164"/>
            <a:chExt cx="4631" cy="3042"/>
          </a:xfrm>
        </p:grpSpPr>
        <p:sp>
          <p:nvSpPr>
            <p:cNvPr id="705558" name="Rectangle 22"/>
            <p:cNvSpPr>
              <a:spLocks noChangeAspect="1" noChangeArrowheads="1"/>
            </p:cNvSpPr>
            <p:nvPr/>
          </p:nvSpPr>
          <p:spPr bwMode="auto">
            <a:xfrm>
              <a:off x="1737" y="1164"/>
              <a:ext cx="752" cy="384"/>
            </a:xfrm>
            <a:prstGeom prst="rect">
              <a:avLst/>
            </a:prstGeom>
            <a:noFill/>
            <a:ln w="9525">
              <a:noFill/>
              <a:miter lim="800000"/>
              <a:headEnd/>
              <a:tailEnd/>
            </a:ln>
          </p:spPr>
          <p:txBody>
            <a:bodyPr/>
            <a:lstStyle/>
            <a:p>
              <a:pPr algn="just" eaLnBrk="0" hangingPunct="0">
                <a:defRPr/>
              </a:pPr>
              <a:r>
                <a:rPr lang="zh-CN" altLang="en-US" sz="1400" dirty="0">
                  <a:effectLst>
                    <a:outerShdw blurRad="38100" dist="38100" dir="2700000" algn="tl">
                      <a:srgbClr val="C0C0C0"/>
                    </a:outerShdw>
                  </a:effectLst>
                  <a:latin typeface="Times New Roman" pitchFamily="18" charset="0"/>
                </a:rPr>
                <a:t>输入</a:t>
              </a:r>
            </a:p>
          </p:txBody>
        </p:sp>
        <p:sp>
          <p:nvSpPr>
            <p:cNvPr id="705559" name="Rectangle 23"/>
            <p:cNvSpPr>
              <a:spLocks noChangeAspect="1" noChangeArrowheads="1"/>
            </p:cNvSpPr>
            <p:nvPr/>
          </p:nvSpPr>
          <p:spPr bwMode="auto">
            <a:xfrm>
              <a:off x="2193" y="1981"/>
              <a:ext cx="1803" cy="588"/>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1400">
                  <a:effectLst>
                    <a:outerShdw blurRad="38100" dist="38100" dir="2700000" algn="tl">
                      <a:srgbClr val="C0C0C0"/>
                    </a:outerShdw>
                  </a:effectLst>
                  <a:latin typeface="Times New Roman" pitchFamily="18" charset="0"/>
                </a:rPr>
                <a:t>LR</a:t>
              </a:r>
              <a:r>
                <a:rPr lang="zh-CN" altLang="en-US" sz="1400">
                  <a:effectLst>
                    <a:outerShdw blurRad="38100" dist="38100" dir="2700000" algn="tl">
                      <a:srgbClr val="C0C0C0"/>
                    </a:outerShdw>
                  </a:effectLst>
                  <a:latin typeface="Times New Roman" pitchFamily="18" charset="0"/>
                </a:rPr>
                <a:t>分析程序</a:t>
              </a:r>
            </a:p>
          </p:txBody>
        </p:sp>
        <p:sp>
          <p:nvSpPr>
            <p:cNvPr id="13348" name="Line 24"/>
            <p:cNvSpPr>
              <a:spLocks noChangeAspect="1" noChangeShapeType="1"/>
            </p:cNvSpPr>
            <p:nvPr/>
          </p:nvSpPr>
          <p:spPr bwMode="auto">
            <a:xfrm flipV="1">
              <a:off x="3074" y="1530"/>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9" name="Line 25"/>
            <p:cNvSpPr>
              <a:spLocks noChangeAspect="1"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5562" name="Rectangle 26"/>
            <p:cNvSpPr>
              <a:spLocks noChangeAspect="1" noChangeArrowheads="1"/>
            </p:cNvSpPr>
            <p:nvPr/>
          </p:nvSpPr>
          <p:spPr bwMode="auto">
            <a:xfrm>
              <a:off x="4511" y="2104"/>
              <a:ext cx="739" cy="386"/>
            </a:xfrm>
            <a:prstGeom prst="rect">
              <a:avLst/>
            </a:prstGeom>
            <a:noFill/>
            <a:ln w="9525">
              <a:noFill/>
              <a:miter lim="800000"/>
              <a:headEnd/>
              <a:tailEnd/>
            </a:ln>
          </p:spPr>
          <p:txBody>
            <a:bodyPr/>
            <a:lstStyle/>
            <a:p>
              <a:pPr algn="just" eaLnBrk="0" hangingPunct="0">
                <a:defRPr/>
              </a:pPr>
              <a:r>
                <a:rPr lang="zh-CN" altLang="en-US" sz="1400" dirty="0">
                  <a:effectLst>
                    <a:outerShdw blurRad="38100" dist="38100" dir="2700000" algn="tl">
                      <a:srgbClr val="C0C0C0"/>
                    </a:outerShdw>
                  </a:effectLst>
                  <a:latin typeface="Times New Roman" pitchFamily="18" charset="0"/>
                </a:rPr>
                <a:t>输出  </a:t>
              </a:r>
            </a:p>
          </p:txBody>
        </p:sp>
        <p:sp>
          <p:nvSpPr>
            <p:cNvPr id="13351" name="Line 27"/>
            <p:cNvSpPr>
              <a:spLocks noChangeAspect="1" noChangeShapeType="1"/>
            </p:cNvSpPr>
            <p:nvPr/>
          </p:nvSpPr>
          <p:spPr bwMode="auto">
            <a:xfrm flipH="1">
              <a:off x="1530" y="2263"/>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5564" name="Rectangle 28"/>
            <p:cNvSpPr>
              <a:spLocks noChangeAspect="1" noChangeArrowheads="1"/>
            </p:cNvSpPr>
            <p:nvPr/>
          </p:nvSpPr>
          <p:spPr bwMode="auto">
            <a:xfrm>
              <a:off x="619" y="2130"/>
              <a:ext cx="650" cy="384"/>
            </a:xfrm>
            <a:prstGeom prst="rect">
              <a:avLst/>
            </a:prstGeom>
            <a:noFill/>
            <a:ln w="9525">
              <a:noFill/>
              <a:miter lim="800000"/>
              <a:headEnd/>
              <a:tailEnd/>
            </a:ln>
          </p:spPr>
          <p:txBody>
            <a:bodyPr/>
            <a:lstStyle/>
            <a:p>
              <a:pPr algn="just" eaLnBrk="0" hangingPunct="0">
                <a:defRPr/>
              </a:pPr>
              <a:r>
                <a:rPr lang="zh-CN" altLang="en-US" sz="1400" dirty="0">
                  <a:effectLst>
                    <a:outerShdw blurRad="38100" dist="38100" dir="2700000" algn="tl">
                      <a:srgbClr val="C0C0C0"/>
                    </a:outerShdw>
                  </a:effectLst>
                  <a:latin typeface="Times New Roman" pitchFamily="18" charset="0"/>
                </a:rPr>
                <a:t>栈</a:t>
              </a:r>
            </a:p>
          </p:txBody>
        </p:sp>
        <p:sp>
          <p:nvSpPr>
            <p:cNvPr id="705565" name="Rectangle 29"/>
            <p:cNvSpPr>
              <a:spLocks noChangeAspect="1" noChangeArrowheads="1"/>
            </p:cNvSpPr>
            <p:nvPr/>
          </p:nvSpPr>
          <p:spPr bwMode="auto">
            <a:xfrm>
              <a:off x="1296" y="3792"/>
              <a:ext cx="3739" cy="414"/>
            </a:xfrm>
            <a:prstGeom prst="rect">
              <a:avLst/>
            </a:prstGeom>
            <a:noFill/>
            <a:ln w="9525">
              <a:noFill/>
              <a:miter lim="800000"/>
              <a:headEnd/>
              <a:tailEnd/>
            </a:ln>
          </p:spPr>
          <p:txBody>
            <a:bodyPr/>
            <a:lstStyle/>
            <a:p>
              <a:pPr algn="ctr" eaLnBrk="0" hangingPunct="0">
                <a:defRPr/>
              </a:pPr>
              <a:r>
                <a:rPr lang="en-US" altLang="zh-CN" sz="1400">
                  <a:effectLst>
                    <a:outerShdw blurRad="38100" dist="38100" dir="2700000" algn="tl">
                      <a:srgbClr val="C0C0C0"/>
                    </a:outerShdw>
                  </a:effectLst>
                  <a:latin typeface="Times New Roman" pitchFamily="18" charset="0"/>
                </a:rPr>
                <a:t>LR</a:t>
              </a:r>
              <a:r>
                <a:rPr lang="zh-CN" altLang="en-US" sz="1400">
                  <a:effectLst>
                    <a:outerShdw blurRad="38100" dist="38100" dir="2700000" algn="tl">
                      <a:srgbClr val="C0C0C0"/>
                    </a:outerShdw>
                  </a:effectLst>
                  <a:latin typeface="Times New Roman" pitchFamily="18" charset="0"/>
                </a:rPr>
                <a:t>分析器的模型</a:t>
              </a:r>
            </a:p>
          </p:txBody>
        </p:sp>
        <p:grpSp>
          <p:nvGrpSpPr>
            <p:cNvPr id="13354" name="Group 30"/>
            <p:cNvGrpSpPr>
              <a:grpSpLocks noChangeAspect="1"/>
            </p:cNvGrpSpPr>
            <p:nvPr/>
          </p:nvGrpSpPr>
          <p:grpSpPr bwMode="auto">
            <a:xfrm>
              <a:off x="2334" y="3024"/>
              <a:ext cx="1572" cy="587"/>
              <a:chOff x="2334" y="3072"/>
              <a:chExt cx="1572" cy="587"/>
            </a:xfrm>
          </p:grpSpPr>
          <p:sp>
            <p:nvSpPr>
              <p:cNvPr id="705567" name="Rectangle 31"/>
              <p:cNvSpPr>
                <a:spLocks noChangeAspect="1" noChangeArrowheads="1"/>
              </p:cNvSpPr>
              <p:nvPr/>
            </p:nvSpPr>
            <p:spPr bwMode="auto">
              <a:xfrm>
                <a:off x="2329" y="3073"/>
                <a:ext cx="792" cy="586"/>
              </a:xfrm>
              <a:prstGeom prst="rect">
                <a:avLst/>
              </a:prstGeom>
              <a:noFill/>
              <a:ln w="9525">
                <a:solidFill>
                  <a:schemeClr val="tx1"/>
                </a:solidFill>
                <a:miter lim="800000"/>
                <a:headEnd/>
                <a:tailEnd/>
              </a:ln>
            </p:spPr>
            <p:txBody>
              <a:bodyPr lIns="0" tIns="97200" rIns="0"/>
              <a:lstStyle/>
              <a:p>
                <a:pPr algn="ctr" eaLnBrk="0" hangingPunct="0">
                  <a:lnSpc>
                    <a:spcPct val="130000"/>
                  </a:lnSpc>
                  <a:defRPr/>
                </a:pPr>
                <a:r>
                  <a:rPr lang="en-US" altLang="zh-CN" sz="1400" i="1">
                    <a:effectLst>
                      <a:outerShdw blurRad="38100" dist="38100" dir="2700000" algn="tl">
                        <a:srgbClr val="C0C0C0"/>
                      </a:outerShdw>
                    </a:effectLst>
                    <a:latin typeface="Times New Roman" pitchFamily="18" charset="0"/>
                  </a:rPr>
                  <a:t>action</a:t>
                </a:r>
              </a:p>
            </p:txBody>
          </p:sp>
          <p:sp>
            <p:nvSpPr>
              <p:cNvPr id="705568" name="Rectangle 32"/>
              <p:cNvSpPr>
                <a:spLocks noChangeAspect="1" noChangeArrowheads="1"/>
              </p:cNvSpPr>
              <p:nvPr/>
            </p:nvSpPr>
            <p:spPr bwMode="auto">
              <a:xfrm>
                <a:off x="3121" y="3073"/>
                <a:ext cx="790" cy="586"/>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1400" i="1">
                    <a:effectLst>
                      <a:outerShdw blurRad="38100" dist="38100" dir="2700000" algn="tl">
                        <a:srgbClr val="C0C0C0"/>
                      </a:outerShdw>
                    </a:effectLst>
                    <a:latin typeface="Times New Roman" pitchFamily="18" charset="0"/>
                  </a:rPr>
                  <a:t>goto</a:t>
                </a:r>
              </a:p>
            </p:txBody>
          </p:sp>
        </p:grpSp>
        <p:grpSp>
          <p:nvGrpSpPr>
            <p:cNvPr id="13355" name="Group 33"/>
            <p:cNvGrpSpPr>
              <a:grpSpLocks noChangeAspect="1"/>
            </p:cNvGrpSpPr>
            <p:nvPr/>
          </p:nvGrpSpPr>
          <p:grpSpPr bwMode="auto">
            <a:xfrm>
              <a:off x="1056" y="2112"/>
              <a:ext cx="458" cy="1840"/>
              <a:chOff x="3805" y="12274"/>
              <a:chExt cx="507" cy="2072"/>
            </a:xfrm>
          </p:grpSpPr>
          <p:sp>
            <p:nvSpPr>
              <p:cNvPr id="705570" name="Rectangle 34"/>
              <p:cNvSpPr>
                <a:spLocks noChangeAspect="1" noChangeArrowheads="1"/>
              </p:cNvSpPr>
              <p:nvPr/>
            </p:nvSpPr>
            <p:spPr bwMode="auto">
              <a:xfrm>
                <a:off x="3807" y="12273"/>
                <a:ext cx="494" cy="347"/>
              </a:xfrm>
              <a:prstGeom prst="rect">
                <a:avLst/>
              </a:prstGeom>
              <a:noFill/>
              <a:ln w="9525">
                <a:solidFill>
                  <a:schemeClr val="tx1"/>
                </a:solidFill>
                <a:miter lim="800000"/>
                <a:headEnd/>
                <a:tailEnd/>
              </a:ln>
            </p:spPr>
            <p:txBody>
              <a:bodyPr tIns="0" bIns="3600"/>
              <a:lstStyle/>
              <a:p>
                <a:pPr algn="just" eaLnBrk="0" hangingPunct="0">
                  <a:defRPr/>
                </a:pPr>
                <a:r>
                  <a:rPr lang="en-US" altLang="zh-CN" sz="1400" i="1">
                    <a:effectLst>
                      <a:outerShdw blurRad="38100" dist="38100" dir="2700000" algn="tl">
                        <a:srgbClr val="C0C0C0"/>
                      </a:outerShdw>
                    </a:effectLst>
                    <a:latin typeface="Times New Roman" pitchFamily="18" charset="0"/>
                  </a:rPr>
                  <a:t>s</a:t>
                </a:r>
                <a:r>
                  <a:rPr lang="en-US" altLang="zh-CN" sz="1400" i="1" baseline="-25000">
                    <a:effectLst>
                      <a:outerShdw blurRad="38100" dist="38100" dir="2700000" algn="tl">
                        <a:srgbClr val="C0C0C0"/>
                      </a:outerShdw>
                    </a:effectLst>
                    <a:latin typeface="Times New Roman" pitchFamily="18" charset="0"/>
                  </a:rPr>
                  <a:t>m</a:t>
                </a:r>
              </a:p>
            </p:txBody>
          </p:sp>
          <p:sp>
            <p:nvSpPr>
              <p:cNvPr id="705571" name="Rectangle 35"/>
              <p:cNvSpPr>
                <a:spLocks noChangeAspect="1" noChangeArrowheads="1"/>
              </p:cNvSpPr>
              <p:nvPr/>
            </p:nvSpPr>
            <p:spPr bwMode="auto">
              <a:xfrm>
                <a:off x="3809" y="12604"/>
                <a:ext cx="494" cy="344"/>
              </a:xfrm>
              <a:prstGeom prst="rect">
                <a:avLst/>
              </a:prstGeom>
              <a:noFill/>
              <a:ln w="9525">
                <a:solidFill>
                  <a:schemeClr val="tx1"/>
                </a:solidFill>
                <a:miter lim="800000"/>
                <a:headEnd/>
                <a:tailEnd/>
              </a:ln>
            </p:spPr>
            <p:txBody>
              <a:bodyPr lIns="54000" tIns="0" rIns="54000" bIns="36000"/>
              <a:lstStyle/>
              <a:p>
                <a:pPr algn="just" eaLnBrk="0" hangingPunct="0">
                  <a:defRPr/>
                </a:pPr>
                <a:r>
                  <a:rPr lang="en-US" altLang="zh-CN" sz="1400" i="1">
                    <a:effectLst>
                      <a:outerShdw blurRad="38100" dist="38100" dir="2700000" algn="tl">
                        <a:srgbClr val="C0C0C0"/>
                      </a:outerShdw>
                    </a:effectLst>
                    <a:latin typeface="Times New Roman" pitchFamily="18" charset="0"/>
                  </a:rPr>
                  <a:t>X</a:t>
                </a:r>
                <a:r>
                  <a:rPr lang="en-US" altLang="zh-CN" sz="1400" i="1" baseline="-25000">
                    <a:effectLst>
                      <a:outerShdw blurRad="38100" dist="38100" dir="2700000" algn="tl">
                        <a:srgbClr val="C0C0C0"/>
                      </a:outerShdw>
                    </a:effectLst>
                    <a:latin typeface="Times New Roman" pitchFamily="18" charset="0"/>
                  </a:rPr>
                  <a:t>m</a:t>
                </a:r>
              </a:p>
            </p:txBody>
          </p:sp>
          <p:sp>
            <p:nvSpPr>
              <p:cNvPr id="705572" name="Rectangle 36"/>
              <p:cNvSpPr>
                <a:spLocks noChangeAspect="1" noChangeArrowheads="1"/>
              </p:cNvSpPr>
              <p:nvPr/>
            </p:nvSpPr>
            <p:spPr bwMode="auto">
              <a:xfrm>
                <a:off x="3809" y="12949"/>
                <a:ext cx="491" cy="347"/>
              </a:xfrm>
              <a:prstGeom prst="rect">
                <a:avLst/>
              </a:prstGeom>
              <a:noFill/>
              <a:ln w="9525">
                <a:solidFill>
                  <a:schemeClr val="tx1"/>
                </a:solidFill>
                <a:miter lim="800000"/>
                <a:headEnd/>
                <a:tailEnd/>
              </a:ln>
            </p:spPr>
            <p:txBody>
              <a:bodyPr lIns="54000" tIns="0" rIns="18000" bIns="36000"/>
              <a:lstStyle/>
              <a:p>
                <a:pPr algn="just" eaLnBrk="0" hangingPunct="0">
                  <a:defRPr/>
                </a:pPr>
                <a:r>
                  <a:rPr lang="en-US" altLang="zh-CN" sz="1400" i="1">
                    <a:effectLst>
                      <a:outerShdw blurRad="38100" dist="38100" dir="2700000" algn="tl">
                        <a:srgbClr val="C0C0C0"/>
                      </a:outerShdw>
                    </a:effectLst>
                    <a:latin typeface="Times New Roman" pitchFamily="18" charset="0"/>
                  </a:rPr>
                  <a:t>s</a:t>
                </a:r>
                <a:r>
                  <a:rPr lang="en-US" altLang="zh-CN" sz="1400" i="1" baseline="-25000">
                    <a:effectLst>
                      <a:outerShdw blurRad="38100" dist="38100" dir="2700000" algn="tl">
                        <a:srgbClr val="C0C0C0"/>
                      </a:outerShdw>
                    </a:effectLst>
                    <a:latin typeface="Times New Roman" pitchFamily="18" charset="0"/>
                  </a:rPr>
                  <a:t>m</a:t>
                </a:r>
                <a:r>
                  <a:rPr lang="en-US" altLang="zh-CN" sz="1400" baseline="-25000">
                    <a:effectLst>
                      <a:outerShdw blurRad="38100" dist="38100" dir="2700000" algn="tl">
                        <a:srgbClr val="C0C0C0"/>
                      </a:outerShdw>
                    </a:effectLst>
                    <a:latin typeface="Times New Roman" pitchFamily="18" charset="0"/>
                  </a:rPr>
                  <a:t>-1</a:t>
                </a:r>
              </a:p>
            </p:txBody>
          </p:sp>
          <p:sp>
            <p:nvSpPr>
              <p:cNvPr id="705573" name="Rectangle 37"/>
              <p:cNvSpPr>
                <a:spLocks noChangeAspect="1" noChangeArrowheads="1"/>
              </p:cNvSpPr>
              <p:nvPr/>
            </p:nvSpPr>
            <p:spPr bwMode="auto">
              <a:xfrm>
                <a:off x="3805" y="13282"/>
                <a:ext cx="494" cy="347"/>
              </a:xfrm>
              <a:prstGeom prst="rect">
                <a:avLst/>
              </a:prstGeom>
              <a:noFill/>
              <a:ln w="9525">
                <a:solidFill>
                  <a:schemeClr val="tx1"/>
                </a:solidFill>
                <a:miter lim="800000"/>
                <a:headEnd/>
                <a:tailEnd/>
              </a:ln>
            </p:spPr>
            <p:txBody>
              <a:bodyPr lIns="36000" tIns="0" rIns="18000" bIns="36000"/>
              <a:lstStyle/>
              <a:p>
                <a:pPr algn="just" eaLnBrk="0" hangingPunct="0">
                  <a:defRPr/>
                </a:pPr>
                <a:r>
                  <a:rPr lang="en-US" altLang="zh-CN" sz="1400" i="1">
                    <a:effectLst>
                      <a:outerShdw blurRad="38100" dist="38100" dir="2700000" algn="tl">
                        <a:srgbClr val="C0C0C0"/>
                      </a:outerShdw>
                    </a:effectLst>
                    <a:latin typeface="Times New Roman" pitchFamily="18" charset="0"/>
                  </a:rPr>
                  <a:t>X</a:t>
                </a:r>
                <a:r>
                  <a:rPr lang="en-US" altLang="zh-CN" sz="1400" i="1" baseline="-25000">
                    <a:effectLst>
                      <a:outerShdw blurRad="38100" dist="38100" dir="2700000" algn="tl">
                        <a:srgbClr val="C0C0C0"/>
                      </a:outerShdw>
                    </a:effectLst>
                    <a:latin typeface="Times New Roman" pitchFamily="18" charset="0"/>
                  </a:rPr>
                  <a:t>m</a:t>
                </a:r>
                <a:r>
                  <a:rPr lang="en-US" altLang="zh-CN" sz="1400" baseline="-25000">
                    <a:effectLst>
                      <a:outerShdw blurRad="38100" dist="38100" dir="2700000" algn="tl">
                        <a:srgbClr val="C0C0C0"/>
                      </a:outerShdw>
                    </a:effectLst>
                    <a:latin typeface="Times New Roman" pitchFamily="18" charset="0"/>
                  </a:rPr>
                  <a:t>-1</a:t>
                </a:r>
                <a:endParaRPr lang="en-US" altLang="zh-CN" sz="1400">
                  <a:effectLst>
                    <a:outerShdw blurRad="38100" dist="38100" dir="2700000" algn="tl">
                      <a:srgbClr val="C0C0C0"/>
                    </a:outerShdw>
                  </a:effectLst>
                  <a:latin typeface="Times New Roman" pitchFamily="18" charset="0"/>
                </a:endParaRPr>
              </a:p>
            </p:txBody>
          </p:sp>
          <p:sp>
            <p:nvSpPr>
              <p:cNvPr id="705574" name="Rectangle 38"/>
              <p:cNvSpPr>
                <a:spLocks noChangeAspect="1" noChangeArrowheads="1"/>
              </p:cNvSpPr>
              <p:nvPr/>
            </p:nvSpPr>
            <p:spPr bwMode="auto">
              <a:xfrm>
                <a:off x="3809" y="13642"/>
                <a:ext cx="491" cy="347"/>
              </a:xfrm>
              <a:prstGeom prst="rect">
                <a:avLst/>
              </a:prstGeom>
              <a:noFill/>
              <a:ln w="9525">
                <a:solidFill>
                  <a:schemeClr val="tx1"/>
                </a:solidFill>
                <a:miter lim="800000"/>
                <a:headEnd/>
                <a:tailEnd/>
              </a:ln>
            </p:spPr>
            <p:txBody>
              <a:bodyPr tIns="0"/>
              <a:lstStyle/>
              <a:p>
                <a:pPr algn="just" eaLnBrk="0" hangingPunct="0">
                  <a:defRPr/>
                </a:pPr>
                <a:r>
                  <a:rPr lang="zh-CN" altLang="en-US" sz="1400">
                    <a:effectLst>
                      <a:outerShdw blurRad="38100" dist="38100" dir="2700000" algn="tl">
                        <a:srgbClr val="C0C0C0"/>
                      </a:outerShdw>
                    </a:effectLst>
                    <a:latin typeface="Times New Roman" pitchFamily="18" charset="0"/>
                  </a:rPr>
                  <a:t>…</a:t>
                </a:r>
              </a:p>
            </p:txBody>
          </p:sp>
          <p:sp>
            <p:nvSpPr>
              <p:cNvPr id="705575" name="Rectangle 39"/>
              <p:cNvSpPr>
                <a:spLocks noChangeAspect="1" noChangeArrowheads="1"/>
              </p:cNvSpPr>
              <p:nvPr/>
            </p:nvSpPr>
            <p:spPr bwMode="auto">
              <a:xfrm>
                <a:off x="3805" y="14000"/>
                <a:ext cx="507" cy="347"/>
              </a:xfrm>
              <a:prstGeom prst="rect">
                <a:avLst/>
              </a:prstGeom>
              <a:noFill/>
              <a:ln w="9525">
                <a:solidFill>
                  <a:schemeClr val="tx1"/>
                </a:solidFill>
                <a:miter lim="800000"/>
                <a:headEnd/>
                <a:tailEnd/>
              </a:ln>
            </p:spPr>
            <p:txBody>
              <a:bodyPr lIns="90000" tIns="0" rIns="72000" bIns="36000"/>
              <a:lstStyle/>
              <a:p>
                <a:pPr algn="just" eaLnBrk="0" hangingPunct="0">
                  <a:defRPr/>
                </a:pPr>
                <a:r>
                  <a:rPr lang="en-US" altLang="zh-CN" sz="1400" i="1">
                    <a:effectLst>
                      <a:outerShdw blurRad="38100" dist="38100" dir="2700000" algn="tl">
                        <a:srgbClr val="C0C0C0"/>
                      </a:outerShdw>
                    </a:effectLst>
                    <a:latin typeface="Times New Roman" pitchFamily="18" charset="0"/>
                  </a:rPr>
                  <a:t>s</a:t>
                </a:r>
                <a:r>
                  <a:rPr lang="en-US" altLang="zh-CN" sz="1400" baseline="-25000">
                    <a:effectLst>
                      <a:outerShdw blurRad="38100" dist="38100" dir="2700000" algn="tl">
                        <a:srgbClr val="C0C0C0"/>
                      </a:outerShdw>
                    </a:effectLst>
                    <a:latin typeface="Times New Roman" pitchFamily="18" charset="0"/>
                  </a:rPr>
                  <a:t>0</a:t>
                </a:r>
              </a:p>
            </p:txBody>
          </p:sp>
        </p:grpSp>
        <p:grpSp>
          <p:nvGrpSpPr>
            <p:cNvPr id="13356" name="Group 40"/>
            <p:cNvGrpSpPr>
              <a:grpSpLocks noChangeAspect="1"/>
            </p:cNvGrpSpPr>
            <p:nvPr/>
          </p:nvGrpSpPr>
          <p:grpSpPr bwMode="auto">
            <a:xfrm>
              <a:off x="2400" y="1200"/>
              <a:ext cx="1536" cy="349"/>
              <a:chOff x="2400" y="1200"/>
              <a:chExt cx="1536" cy="349"/>
            </a:xfrm>
          </p:grpSpPr>
          <p:sp>
            <p:nvSpPr>
              <p:cNvPr id="705577" name="Rectangle 41"/>
              <p:cNvSpPr>
                <a:spLocks noChangeAspect="1" noChangeArrowheads="1"/>
              </p:cNvSpPr>
              <p:nvPr/>
            </p:nvSpPr>
            <p:spPr bwMode="auto">
              <a:xfrm>
                <a:off x="2657" y="1202"/>
                <a:ext cx="262"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zh-CN" altLang="en-US" sz="1400">
                    <a:effectLst>
                      <a:outerShdw blurRad="38100" dist="38100" dir="2700000" algn="tl">
                        <a:srgbClr val="C0C0C0"/>
                      </a:outerShdw>
                    </a:effectLst>
                    <a:latin typeface="Times New Roman" pitchFamily="18" charset="0"/>
                  </a:rPr>
                  <a:t>…</a:t>
                </a:r>
              </a:p>
            </p:txBody>
          </p:sp>
          <p:sp>
            <p:nvSpPr>
              <p:cNvPr id="705578" name="Rectangle 42"/>
              <p:cNvSpPr>
                <a:spLocks noChangeAspect="1" noChangeArrowheads="1"/>
              </p:cNvSpPr>
              <p:nvPr/>
            </p:nvSpPr>
            <p:spPr bwMode="auto">
              <a:xfrm>
                <a:off x="2395" y="1204"/>
                <a:ext cx="264" cy="350"/>
              </a:xfrm>
              <a:prstGeom prst="rect">
                <a:avLst/>
              </a:prstGeom>
              <a:noFill/>
              <a:ln w="9525">
                <a:solidFill>
                  <a:schemeClr val="tx1"/>
                </a:solidFill>
                <a:miter lim="800000"/>
                <a:headEnd/>
                <a:tailEnd/>
              </a:ln>
            </p:spPr>
            <p:txBody>
              <a:bodyPr lIns="0" tIns="10800" rIns="0" bIns="10800"/>
              <a:lstStyle/>
              <a:p>
                <a:pPr algn="just" eaLnBrk="0" hangingPunct="0">
                  <a:defRPr/>
                </a:pPr>
                <a:r>
                  <a:rPr lang="en-US" altLang="zh-CN" sz="1400" i="1">
                    <a:effectLst>
                      <a:outerShdw blurRad="38100" dist="38100" dir="2700000" algn="tl">
                        <a:srgbClr val="C0C0C0"/>
                      </a:outerShdw>
                    </a:effectLst>
                    <a:latin typeface="Times New Roman" pitchFamily="18" charset="0"/>
                  </a:rPr>
                  <a:t>a</a:t>
                </a:r>
                <a:r>
                  <a:rPr lang="en-US" altLang="zh-CN" sz="1400" baseline="-25000">
                    <a:effectLst>
                      <a:outerShdw blurRad="38100" dist="38100" dir="2700000" algn="tl">
                        <a:srgbClr val="C0C0C0"/>
                      </a:outerShdw>
                    </a:effectLst>
                    <a:latin typeface="Times New Roman" pitchFamily="18" charset="0"/>
                  </a:rPr>
                  <a:t>1</a:t>
                </a:r>
              </a:p>
            </p:txBody>
          </p:sp>
          <p:sp>
            <p:nvSpPr>
              <p:cNvPr id="705579" name="Rectangle 43"/>
              <p:cNvSpPr>
                <a:spLocks noChangeAspect="1" noChangeArrowheads="1"/>
              </p:cNvSpPr>
              <p:nvPr/>
            </p:nvSpPr>
            <p:spPr bwMode="auto">
              <a:xfrm>
                <a:off x="2901" y="1202"/>
                <a:ext cx="262"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1400" i="1">
                    <a:effectLst>
                      <a:outerShdw blurRad="38100" dist="38100" dir="2700000" algn="tl">
                        <a:srgbClr val="C0C0C0"/>
                      </a:outerShdw>
                    </a:effectLst>
                    <a:latin typeface="Times New Roman" pitchFamily="18" charset="0"/>
                  </a:rPr>
                  <a:t>a</a:t>
                </a:r>
                <a:r>
                  <a:rPr lang="en-US" altLang="zh-CN" sz="1400" i="1" baseline="-25000">
                    <a:effectLst>
                      <a:outerShdw blurRad="38100" dist="38100" dir="2700000" algn="tl">
                        <a:srgbClr val="C0C0C0"/>
                      </a:outerShdw>
                    </a:effectLst>
                    <a:latin typeface="Times New Roman" pitchFamily="18" charset="0"/>
                  </a:rPr>
                  <a:t>i</a:t>
                </a:r>
                <a:endParaRPr lang="en-US" altLang="zh-CN" sz="1400" i="1">
                  <a:effectLst>
                    <a:outerShdw blurRad="38100" dist="38100" dir="2700000" algn="tl">
                      <a:srgbClr val="C0C0C0"/>
                    </a:outerShdw>
                  </a:effectLst>
                  <a:latin typeface="Times New Roman" pitchFamily="18" charset="0"/>
                </a:endParaRPr>
              </a:p>
            </p:txBody>
          </p:sp>
          <p:sp>
            <p:nvSpPr>
              <p:cNvPr id="705580" name="Rectangle 44"/>
              <p:cNvSpPr>
                <a:spLocks noChangeAspect="1" noChangeArrowheads="1"/>
              </p:cNvSpPr>
              <p:nvPr/>
            </p:nvSpPr>
            <p:spPr bwMode="auto">
              <a:xfrm>
                <a:off x="3161" y="1202"/>
                <a:ext cx="260"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zh-CN" altLang="en-US" sz="1400">
                    <a:effectLst>
                      <a:outerShdw blurRad="38100" dist="38100" dir="2700000" algn="tl">
                        <a:srgbClr val="C0C0C0"/>
                      </a:outerShdw>
                    </a:effectLst>
                    <a:latin typeface="Times New Roman" pitchFamily="18" charset="0"/>
                  </a:rPr>
                  <a:t>…</a:t>
                </a:r>
              </a:p>
            </p:txBody>
          </p:sp>
          <p:sp>
            <p:nvSpPr>
              <p:cNvPr id="705581" name="Rectangle 45"/>
              <p:cNvSpPr>
                <a:spLocks noChangeAspect="1" noChangeArrowheads="1"/>
              </p:cNvSpPr>
              <p:nvPr/>
            </p:nvSpPr>
            <p:spPr bwMode="auto">
              <a:xfrm>
                <a:off x="3417" y="1202"/>
                <a:ext cx="262" cy="346"/>
              </a:xfrm>
              <a:prstGeom prst="rect">
                <a:avLst/>
              </a:prstGeom>
              <a:noFill/>
              <a:ln w="9525">
                <a:solidFill>
                  <a:schemeClr val="tx1"/>
                </a:solidFill>
                <a:miter lim="800000"/>
                <a:headEnd/>
                <a:tailEnd/>
              </a:ln>
            </p:spPr>
            <p:txBody>
              <a:bodyPr lIns="0" tIns="10800" rIns="0" bIns="10800"/>
              <a:lstStyle/>
              <a:p>
                <a:pPr algn="just" eaLnBrk="0" hangingPunct="0">
                  <a:defRPr/>
                </a:pPr>
                <a:r>
                  <a:rPr lang="en-US" altLang="zh-CN" sz="1400" i="1">
                    <a:effectLst>
                      <a:outerShdw blurRad="38100" dist="38100" dir="2700000" algn="tl">
                        <a:srgbClr val="C0C0C0"/>
                      </a:outerShdw>
                    </a:effectLst>
                    <a:latin typeface="Times New Roman" pitchFamily="18" charset="0"/>
                  </a:rPr>
                  <a:t>a</a:t>
                </a:r>
                <a:r>
                  <a:rPr lang="en-US" altLang="zh-CN" sz="1400" i="1" baseline="-25000">
                    <a:effectLst>
                      <a:outerShdw blurRad="38100" dist="38100" dir="2700000" algn="tl">
                        <a:srgbClr val="C0C0C0"/>
                      </a:outerShdw>
                    </a:effectLst>
                    <a:latin typeface="Times New Roman" pitchFamily="18" charset="0"/>
                  </a:rPr>
                  <a:t>n</a:t>
                </a:r>
                <a:endParaRPr lang="en-US" altLang="zh-CN" sz="1400">
                  <a:effectLst>
                    <a:outerShdw blurRad="38100" dist="38100" dir="2700000" algn="tl">
                      <a:srgbClr val="C0C0C0"/>
                    </a:outerShdw>
                  </a:effectLst>
                  <a:latin typeface="Times New Roman" pitchFamily="18" charset="0"/>
                </a:endParaRPr>
              </a:p>
            </p:txBody>
          </p:sp>
          <p:sp>
            <p:nvSpPr>
              <p:cNvPr id="705582" name="Rectangle 46"/>
              <p:cNvSpPr>
                <a:spLocks noChangeAspect="1" noChangeArrowheads="1"/>
              </p:cNvSpPr>
              <p:nvPr/>
            </p:nvSpPr>
            <p:spPr bwMode="auto">
              <a:xfrm>
                <a:off x="3677" y="1200"/>
                <a:ext cx="264"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zh-CN" altLang="en-US" sz="1400">
                    <a:effectLst>
                      <a:outerShdw blurRad="38100" dist="38100" dir="2700000" algn="tl">
                        <a:srgbClr val="C0C0C0"/>
                      </a:outerShdw>
                    </a:effectLst>
                    <a:latin typeface="Times New Roman" pitchFamily="18" charset="0"/>
                  </a:rPr>
                  <a:t>$</a:t>
                </a:r>
              </a:p>
            </p:txBody>
          </p:sp>
        </p:grpSp>
        <p:sp>
          <p:nvSpPr>
            <p:cNvPr id="13357" name="Freeform 47"/>
            <p:cNvSpPr>
              <a:spLocks noChangeAspect="1"/>
            </p:cNvSpPr>
            <p:nvPr/>
          </p:nvSpPr>
          <p:spPr bwMode="auto">
            <a:xfrm>
              <a:off x="2614" y="2562"/>
              <a:ext cx="466" cy="453"/>
            </a:xfrm>
            <a:custGeom>
              <a:avLst/>
              <a:gdLst>
                <a:gd name="T0" fmla="*/ 416 w 516"/>
                <a:gd name="T1" fmla="*/ 0 h 510"/>
                <a:gd name="T2" fmla="*/ 416 w 516"/>
                <a:gd name="T3" fmla="*/ 107 h 510"/>
                <a:gd name="T4" fmla="*/ 392 w 516"/>
                <a:gd name="T5" fmla="*/ 179 h 510"/>
                <a:gd name="T6" fmla="*/ 331 w 516"/>
                <a:gd name="T7" fmla="*/ 214 h 510"/>
                <a:gd name="T8" fmla="*/ 62 w 516"/>
                <a:gd name="T9" fmla="*/ 226 h 510"/>
                <a:gd name="T10" fmla="*/ 0 w 516"/>
                <a:gd name="T11" fmla="*/ 402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8" name="Freeform 48"/>
            <p:cNvSpPr>
              <a:spLocks noChangeAspect="1"/>
            </p:cNvSpPr>
            <p:nvPr/>
          </p:nvSpPr>
          <p:spPr bwMode="auto">
            <a:xfrm flipH="1">
              <a:off x="3087" y="2564"/>
              <a:ext cx="466" cy="453"/>
            </a:xfrm>
            <a:custGeom>
              <a:avLst/>
              <a:gdLst>
                <a:gd name="T0" fmla="*/ 416 w 516"/>
                <a:gd name="T1" fmla="*/ 0 h 510"/>
                <a:gd name="T2" fmla="*/ 416 w 516"/>
                <a:gd name="T3" fmla="*/ 107 h 510"/>
                <a:gd name="T4" fmla="*/ 392 w 516"/>
                <a:gd name="T5" fmla="*/ 179 h 510"/>
                <a:gd name="T6" fmla="*/ 331 w 516"/>
                <a:gd name="T7" fmla="*/ 214 h 510"/>
                <a:gd name="T8" fmla="*/ 62 w 516"/>
                <a:gd name="T9" fmla="*/ 226 h 510"/>
                <a:gd name="T10" fmla="*/ 0 w 516"/>
                <a:gd name="T11" fmla="*/ 402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05585" name="Text Box 49" descr="Green marble"/>
          <p:cNvSpPr txBox="1">
            <a:spLocks noChangeArrowheads="1"/>
          </p:cNvSpPr>
          <p:nvPr/>
        </p:nvSpPr>
        <p:spPr bwMode="auto">
          <a:xfrm>
            <a:off x="3620164" y="2856748"/>
            <a:ext cx="1728788"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dirty="0">
                <a:solidFill>
                  <a:srgbClr val="996633"/>
                </a:solidFill>
                <a:effectLst>
                  <a:outerShdw blurRad="38100" dist="38100" dir="2700000" algn="tl">
                    <a:srgbClr val="C0C0C0"/>
                  </a:outerShdw>
                </a:effectLst>
                <a:latin typeface="Tahoma" pitchFamily="34" charset="0"/>
              </a:rPr>
              <a:t>移进</a:t>
            </a:r>
            <a:r>
              <a:rPr lang="en-US" altLang="zh-CN" sz="1800" b="1" dirty="0" smtClean="0">
                <a:solidFill>
                  <a:srgbClr val="996633"/>
                </a:solidFill>
                <a:effectLst>
                  <a:outerShdw blurRad="38100" dist="38100" dir="2700000" algn="tl">
                    <a:srgbClr val="C0C0C0"/>
                  </a:outerShdw>
                </a:effectLst>
                <a:latin typeface="Tahoma" pitchFamily="34" charset="0"/>
              </a:rPr>
              <a:t>-</a:t>
            </a:r>
            <a:r>
              <a:rPr lang="zh-CN" altLang="en-US" sz="1800" b="1" dirty="0" smtClean="0">
                <a:solidFill>
                  <a:srgbClr val="996633"/>
                </a:solidFill>
                <a:effectLst>
                  <a:outerShdw blurRad="38100" dist="38100" dir="2700000" algn="tl">
                    <a:srgbClr val="C0C0C0"/>
                  </a:outerShdw>
                </a:effectLst>
                <a:latin typeface="Tahoma" pitchFamily="34" charset="0"/>
              </a:rPr>
              <a:t>归约</a:t>
            </a:r>
            <a:r>
              <a:rPr lang="zh-CN" altLang="en-US" sz="1800" b="1" dirty="0">
                <a:solidFill>
                  <a:srgbClr val="996633"/>
                </a:solidFill>
                <a:effectLst>
                  <a:outerShdw blurRad="38100" dist="38100" dir="2700000" algn="tl">
                    <a:srgbClr val="C0C0C0"/>
                  </a:outerShdw>
                </a:effectLst>
                <a:latin typeface="Tahoma" pitchFamily="34" charset="0"/>
              </a:rPr>
              <a:t>分析</a:t>
            </a:r>
          </a:p>
        </p:txBody>
      </p:sp>
      <p:sp>
        <p:nvSpPr>
          <p:cNvPr id="13335" name="Line 50"/>
          <p:cNvSpPr>
            <a:spLocks noChangeShapeType="1"/>
          </p:cNvSpPr>
          <p:nvPr/>
        </p:nvSpPr>
        <p:spPr bwMode="auto">
          <a:xfrm>
            <a:off x="4356100" y="3141663"/>
            <a:ext cx="0" cy="9350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87" name="Text Box 51" descr="Green marble"/>
          <p:cNvSpPr txBox="1">
            <a:spLocks noChangeArrowheads="1"/>
          </p:cNvSpPr>
          <p:nvPr/>
        </p:nvSpPr>
        <p:spPr bwMode="auto">
          <a:xfrm>
            <a:off x="4160044" y="2393191"/>
            <a:ext cx="865188" cy="366713"/>
          </a:xfrm>
          <a:prstGeom prst="rect">
            <a:avLst/>
          </a:prstGeom>
          <a:noFill/>
          <a:ln w="12700">
            <a:noFill/>
            <a:miter lim="800000"/>
            <a:headEnd type="none" w="sm" len="sm"/>
            <a:tailEnd type="none" w="sm" len="sm"/>
          </a:ln>
          <a:effectLst/>
        </p:spPr>
        <p:txBody>
          <a:bodyPr>
            <a:spAutoFit/>
          </a:bodyPr>
          <a:lstStyle/>
          <a:p>
            <a:pPr>
              <a:defRPr/>
            </a:pPr>
            <a:r>
              <a:rPr lang="zh-CN" altLang="en-US" sz="1800" b="1" dirty="0">
                <a:solidFill>
                  <a:srgbClr val="FF0000"/>
                </a:solidFill>
                <a:effectLst>
                  <a:outerShdw blurRad="38100" dist="38100" dir="2700000" algn="tl">
                    <a:srgbClr val="C0C0C0"/>
                  </a:outerShdw>
                </a:effectLst>
                <a:latin typeface="Tahoma" pitchFamily="34" charset="0"/>
              </a:rPr>
              <a:t>归约</a:t>
            </a:r>
          </a:p>
        </p:txBody>
      </p:sp>
      <p:sp>
        <p:nvSpPr>
          <p:cNvPr id="13337" name="AutoShape 52" descr="Green marble"/>
          <p:cNvSpPr>
            <a:spLocks/>
          </p:cNvSpPr>
          <p:nvPr/>
        </p:nvSpPr>
        <p:spPr bwMode="auto">
          <a:xfrm>
            <a:off x="5382875" y="2571750"/>
            <a:ext cx="73025" cy="936625"/>
          </a:xfrm>
          <a:prstGeom prst="leftBrace">
            <a:avLst>
              <a:gd name="adj1" fmla="val 106884"/>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05589" name="Text Box 53" descr="Green marble"/>
          <p:cNvSpPr txBox="1">
            <a:spLocks noChangeArrowheads="1"/>
          </p:cNvSpPr>
          <p:nvPr/>
        </p:nvSpPr>
        <p:spPr bwMode="auto">
          <a:xfrm>
            <a:off x="5382875" y="2434821"/>
            <a:ext cx="1728788" cy="366713"/>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Tahoma" pitchFamily="34" charset="0"/>
              </a:rPr>
              <a:t>移进</a:t>
            </a:r>
            <a:r>
              <a:rPr lang="en-US" altLang="zh-CN" sz="1800" b="1" dirty="0">
                <a:solidFill>
                  <a:schemeClr val="hlink"/>
                </a:solidFill>
                <a:effectLst>
                  <a:outerShdw blurRad="38100" dist="38100" dir="2700000" algn="tl">
                    <a:srgbClr val="C0C0C0"/>
                  </a:outerShdw>
                </a:effectLst>
                <a:latin typeface="Tahoma" pitchFamily="34" charset="0"/>
              </a:rPr>
              <a:t>-</a:t>
            </a:r>
            <a:r>
              <a:rPr lang="zh-CN" altLang="en-US" sz="1800" b="1" dirty="0">
                <a:solidFill>
                  <a:schemeClr val="hlink"/>
                </a:solidFill>
                <a:effectLst>
                  <a:outerShdw blurRad="38100" dist="38100" dir="2700000" algn="tl">
                    <a:srgbClr val="C0C0C0"/>
                  </a:outerShdw>
                </a:effectLst>
                <a:latin typeface="Tahoma" pitchFamily="34" charset="0"/>
              </a:rPr>
              <a:t>归约冲突</a:t>
            </a:r>
          </a:p>
        </p:txBody>
      </p:sp>
      <p:sp>
        <p:nvSpPr>
          <p:cNvPr id="705590" name="Text Box 54" descr="Green marble"/>
          <p:cNvSpPr txBox="1">
            <a:spLocks noChangeArrowheads="1"/>
          </p:cNvSpPr>
          <p:nvPr/>
        </p:nvSpPr>
        <p:spPr bwMode="auto">
          <a:xfrm>
            <a:off x="5389551" y="3239492"/>
            <a:ext cx="1873250"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1800" b="1" dirty="0">
                <a:solidFill>
                  <a:schemeClr val="hlink"/>
                </a:solidFill>
                <a:effectLst>
                  <a:outerShdw blurRad="38100" dist="38100" dir="2700000" algn="tl">
                    <a:srgbClr val="C0C0C0"/>
                  </a:outerShdw>
                </a:effectLst>
                <a:latin typeface="Tahoma" pitchFamily="34" charset="0"/>
              </a:rPr>
              <a:t>归</a:t>
            </a:r>
            <a:r>
              <a:rPr lang="zh-CN" altLang="en-US" sz="1800" b="1" dirty="0" smtClean="0">
                <a:solidFill>
                  <a:schemeClr val="hlink"/>
                </a:solidFill>
                <a:effectLst>
                  <a:outerShdw blurRad="38100" dist="38100" dir="2700000" algn="tl">
                    <a:srgbClr val="C0C0C0"/>
                  </a:outerShdw>
                </a:effectLst>
                <a:latin typeface="Tahoma" pitchFamily="34" charset="0"/>
              </a:rPr>
              <a:t>约</a:t>
            </a:r>
            <a:r>
              <a:rPr lang="en-US" altLang="zh-CN" sz="1800" b="1" dirty="0">
                <a:solidFill>
                  <a:schemeClr val="hlink"/>
                </a:solidFill>
                <a:effectLst>
                  <a:outerShdw blurRad="38100" dist="38100" dir="2700000" algn="tl">
                    <a:srgbClr val="C0C0C0"/>
                  </a:outerShdw>
                </a:effectLst>
                <a:latin typeface="Tahoma" pitchFamily="34" charset="0"/>
              </a:rPr>
              <a:t>-</a:t>
            </a:r>
            <a:r>
              <a:rPr lang="zh-CN" altLang="en-US" sz="1800" b="1" dirty="0">
                <a:solidFill>
                  <a:schemeClr val="hlink"/>
                </a:solidFill>
                <a:effectLst>
                  <a:outerShdw blurRad="38100" dist="38100" dir="2700000" algn="tl">
                    <a:srgbClr val="C0C0C0"/>
                  </a:outerShdw>
                </a:effectLst>
                <a:latin typeface="Tahoma" pitchFamily="34" charset="0"/>
              </a:rPr>
              <a:t>归约冲突</a:t>
            </a:r>
          </a:p>
        </p:txBody>
      </p:sp>
      <p:sp>
        <p:nvSpPr>
          <p:cNvPr id="13340" name="Line 55"/>
          <p:cNvSpPr>
            <a:spLocks noChangeShapeType="1"/>
          </p:cNvSpPr>
          <p:nvPr/>
        </p:nvSpPr>
        <p:spPr bwMode="auto">
          <a:xfrm>
            <a:off x="4425950" y="2089092"/>
            <a:ext cx="441308" cy="16033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05592" name="Text Box 56" descr="Green marble"/>
          <p:cNvSpPr txBox="1">
            <a:spLocks noChangeArrowheads="1"/>
          </p:cNvSpPr>
          <p:nvPr/>
        </p:nvSpPr>
        <p:spPr bwMode="auto">
          <a:xfrm>
            <a:off x="4859338" y="2060575"/>
            <a:ext cx="719137"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sz="1800" b="1">
                <a:solidFill>
                  <a:schemeClr val="hlink"/>
                </a:solidFill>
                <a:effectLst>
                  <a:outerShdw blurRad="38100" dist="38100" dir="2700000" algn="tl">
                    <a:srgbClr val="C0C0C0"/>
                  </a:outerShdw>
                </a:effectLst>
                <a:latin typeface="Tahoma" pitchFamily="34" charset="0"/>
              </a:rPr>
              <a:t>句柄</a:t>
            </a:r>
          </a:p>
        </p:txBody>
      </p:sp>
      <p:sp>
        <p:nvSpPr>
          <p:cNvPr id="705596" name="AutoShape 60"/>
          <p:cNvSpPr>
            <a:spLocks noChangeArrowheads="1"/>
          </p:cNvSpPr>
          <p:nvPr/>
        </p:nvSpPr>
        <p:spPr bwMode="auto">
          <a:xfrm>
            <a:off x="5940425" y="260350"/>
            <a:ext cx="2592015" cy="1439863"/>
          </a:xfrm>
          <a:prstGeom prst="wedgeRectCallout">
            <a:avLst>
              <a:gd name="adj1" fmla="val -68903"/>
              <a:gd name="adj2" fmla="val 78227"/>
            </a:avLst>
          </a:prstGeom>
          <a:solidFill>
            <a:schemeClr val="bg1"/>
          </a:solidFill>
          <a:ln w="12700">
            <a:solidFill>
              <a:schemeClr val="tx1"/>
            </a:solidFill>
            <a:miter lim="800000"/>
            <a:headEnd type="none" w="sm" len="sm"/>
            <a:tailEnd type="none" w="sm" len="sm"/>
          </a:ln>
          <a:effectLst/>
        </p:spPr>
        <p:txBody>
          <a:bodyPr lIns="54000" tIns="10800" rIns="54000" bIns="10800"/>
          <a:lstStyle/>
          <a:p>
            <a:pPr marL="457200" indent="-457200">
              <a:defRPr/>
            </a:pPr>
            <a:r>
              <a:rPr lang="en-US" altLang="zh-CN" sz="1400" b="1" dirty="0">
                <a:solidFill>
                  <a:srgbClr val="996633"/>
                </a:solidFill>
                <a:effectLst>
                  <a:outerShdw blurRad="38100" dist="38100" dir="2700000" algn="tl">
                    <a:srgbClr val="C0C0C0"/>
                  </a:outerShdw>
                </a:effectLst>
                <a:latin typeface="Tahoma" pitchFamily="34" charset="0"/>
              </a:rPr>
              <a:t>1</a:t>
            </a:r>
            <a:r>
              <a:rPr lang="zh-CN" altLang="en-US" sz="1400" b="1" dirty="0">
                <a:solidFill>
                  <a:srgbClr val="996633"/>
                </a:solidFill>
                <a:effectLst>
                  <a:outerShdw blurRad="38100" dist="38100" dir="2700000" algn="tl">
                    <a:srgbClr val="C0C0C0"/>
                  </a:outerShdw>
                </a:effectLst>
                <a:latin typeface="Tahoma" pitchFamily="34" charset="0"/>
              </a:rPr>
              <a:t>。句柄与某个产生式的右部符号串相同</a:t>
            </a:r>
          </a:p>
          <a:p>
            <a:pPr marL="457200" indent="-457200">
              <a:defRPr/>
            </a:pPr>
            <a:r>
              <a:rPr lang="en-US" altLang="zh-CN" sz="1400" b="1" dirty="0">
                <a:solidFill>
                  <a:srgbClr val="996633"/>
                </a:solidFill>
                <a:effectLst>
                  <a:outerShdw blurRad="38100" dist="38100" dir="2700000" algn="tl">
                    <a:srgbClr val="C0C0C0"/>
                  </a:outerShdw>
                </a:effectLst>
                <a:latin typeface="Tahoma" pitchFamily="34" charset="0"/>
              </a:rPr>
              <a:t>2</a:t>
            </a:r>
            <a:r>
              <a:rPr lang="zh-CN" altLang="en-US" sz="1400" b="1" dirty="0">
                <a:solidFill>
                  <a:srgbClr val="996633"/>
                </a:solidFill>
                <a:effectLst>
                  <a:outerShdw blurRad="38100" dist="38100" dir="2700000" algn="tl">
                    <a:srgbClr val="C0C0C0"/>
                  </a:outerShdw>
                </a:effectLst>
                <a:latin typeface="Tahoma" pitchFamily="34" charset="0"/>
              </a:rPr>
              <a:t>。句柄是句型的一个子串</a:t>
            </a:r>
          </a:p>
          <a:p>
            <a:pPr marL="457200" indent="-457200">
              <a:defRPr/>
            </a:pPr>
            <a:r>
              <a:rPr lang="en-US" altLang="zh-CN" sz="1400" b="1" dirty="0">
                <a:solidFill>
                  <a:srgbClr val="996633"/>
                </a:solidFill>
                <a:effectLst>
                  <a:outerShdw blurRad="38100" dist="38100" dir="2700000" algn="tl">
                    <a:srgbClr val="C0C0C0"/>
                  </a:outerShdw>
                </a:effectLst>
                <a:latin typeface="Tahoma" pitchFamily="34" charset="0"/>
              </a:rPr>
              <a:t>3</a:t>
            </a:r>
            <a:r>
              <a:rPr lang="zh-CN" altLang="en-US" sz="1400" b="1" dirty="0">
                <a:solidFill>
                  <a:srgbClr val="996633"/>
                </a:solidFill>
                <a:effectLst>
                  <a:outerShdw blurRad="38100" dist="38100" dir="2700000" algn="tl">
                    <a:srgbClr val="C0C0C0"/>
                  </a:outerShdw>
                </a:effectLst>
                <a:latin typeface="Tahoma" pitchFamily="34" charset="0"/>
              </a:rPr>
              <a:t>。把句柄归约成非终结符代表了最右推导逆过程的一步</a:t>
            </a:r>
          </a:p>
        </p:txBody>
      </p:sp>
      <p:sp>
        <p:nvSpPr>
          <p:cNvPr id="705597" name="Rectangle 61" descr="Green marble"/>
          <p:cNvSpPr>
            <a:spLocks noChangeArrowheads="1"/>
          </p:cNvSpPr>
          <p:nvPr/>
        </p:nvSpPr>
        <p:spPr bwMode="auto">
          <a:xfrm>
            <a:off x="6621119" y="5156991"/>
            <a:ext cx="2520950" cy="730250"/>
          </a:xfrm>
          <a:prstGeom prst="rect">
            <a:avLst/>
          </a:prstGeom>
          <a:noFill/>
          <a:ln w="12700">
            <a:noFill/>
            <a:miter lim="800000"/>
            <a:headEnd type="none" w="sm" len="sm"/>
            <a:tailEnd type="none" w="sm" len="sm"/>
          </a:ln>
          <a:effectLst/>
        </p:spPr>
        <p:txBody>
          <a:bodyPr lIns="0" rIns="0">
            <a:spAutoFit/>
          </a:bodyPr>
          <a:lstStyle/>
          <a:p>
            <a:pPr lvl="1">
              <a:defRPr/>
            </a:pPr>
            <a:r>
              <a:rPr lang="zh-CN" altLang="en-US" sz="1400" b="1">
                <a:effectLst>
                  <a:outerShdw blurRad="38100" dist="38100" dir="2700000" algn="tl">
                    <a:srgbClr val="C0C0C0"/>
                  </a:outerShdw>
                </a:effectLst>
                <a:latin typeface="Tahoma" pitchFamily="34" charset="0"/>
              </a:rPr>
              <a:t>简单的</a:t>
            </a:r>
            <a:r>
              <a:rPr lang="en-US" altLang="zh-CN" sz="1400" b="1">
                <a:effectLst>
                  <a:outerShdw blurRad="38100" dist="38100" dir="2700000" algn="tl">
                    <a:srgbClr val="C0C0C0"/>
                  </a:outerShdw>
                </a:effectLst>
                <a:latin typeface="Tahoma" pitchFamily="34" charset="0"/>
              </a:rPr>
              <a:t>LR</a:t>
            </a:r>
            <a:r>
              <a:rPr lang="zh-CN" altLang="en-US" sz="1400" b="1">
                <a:effectLst>
                  <a:outerShdw blurRad="38100" dist="38100" dir="2700000" algn="tl">
                    <a:srgbClr val="C0C0C0"/>
                  </a:outerShdw>
                </a:effectLst>
                <a:latin typeface="Tahoma" pitchFamily="34" charset="0"/>
              </a:rPr>
              <a:t>方法（</a:t>
            </a:r>
            <a:r>
              <a:rPr lang="en-US" altLang="zh-CN" sz="1400" b="1">
                <a:effectLst>
                  <a:outerShdw blurRad="38100" dist="38100" dir="2700000" algn="tl">
                    <a:srgbClr val="C0C0C0"/>
                  </a:outerShdw>
                </a:effectLst>
                <a:latin typeface="Tahoma" pitchFamily="34" charset="0"/>
              </a:rPr>
              <a:t>SLR）</a:t>
            </a:r>
          </a:p>
          <a:p>
            <a:pPr lvl="1">
              <a:defRPr/>
            </a:pPr>
            <a:r>
              <a:rPr lang="zh-CN" altLang="en-US" sz="1400" b="1">
                <a:effectLst>
                  <a:outerShdw blurRad="38100" dist="38100" dir="2700000" algn="tl">
                    <a:srgbClr val="C0C0C0"/>
                  </a:outerShdw>
                </a:effectLst>
                <a:latin typeface="Tahoma" pitchFamily="34" charset="0"/>
              </a:rPr>
              <a:t>规范的</a:t>
            </a:r>
            <a:r>
              <a:rPr lang="en-US" altLang="zh-CN" sz="1400" b="1">
                <a:effectLst>
                  <a:outerShdw blurRad="38100" dist="38100" dir="2700000" algn="tl">
                    <a:srgbClr val="C0C0C0"/>
                  </a:outerShdw>
                </a:effectLst>
                <a:latin typeface="Tahoma" pitchFamily="34" charset="0"/>
              </a:rPr>
              <a:t>LR</a:t>
            </a:r>
            <a:r>
              <a:rPr lang="zh-CN" altLang="en-US" sz="1400" b="1">
                <a:effectLst>
                  <a:outerShdw blurRad="38100" dist="38100" dir="2700000" algn="tl">
                    <a:srgbClr val="C0C0C0"/>
                  </a:outerShdw>
                </a:effectLst>
                <a:latin typeface="Tahoma" pitchFamily="34" charset="0"/>
              </a:rPr>
              <a:t>方法</a:t>
            </a:r>
          </a:p>
          <a:p>
            <a:pPr lvl="1">
              <a:defRPr/>
            </a:pPr>
            <a:r>
              <a:rPr lang="zh-CN" altLang="en-US" sz="1400" b="1">
                <a:effectLst>
                  <a:outerShdw blurRad="38100" dist="38100" dir="2700000" algn="tl">
                    <a:srgbClr val="C0C0C0"/>
                  </a:outerShdw>
                </a:effectLst>
                <a:latin typeface="Tahoma" pitchFamily="34" charset="0"/>
              </a:rPr>
              <a:t>向前看的</a:t>
            </a:r>
            <a:r>
              <a:rPr lang="en-US" altLang="zh-CN" sz="1400" b="1">
                <a:effectLst>
                  <a:outerShdw blurRad="38100" dist="38100" dir="2700000" algn="tl">
                    <a:srgbClr val="C0C0C0"/>
                  </a:outerShdw>
                </a:effectLst>
                <a:latin typeface="Tahoma" pitchFamily="34" charset="0"/>
              </a:rPr>
              <a:t>LR</a:t>
            </a:r>
            <a:r>
              <a:rPr lang="zh-CN" altLang="en-US" sz="1400" b="1">
                <a:effectLst>
                  <a:outerShdw blurRad="38100" dist="38100" dir="2700000" algn="tl">
                    <a:srgbClr val="C0C0C0"/>
                  </a:outerShdw>
                </a:effectLst>
                <a:latin typeface="Tahoma" pitchFamily="34" charset="0"/>
              </a:rPr>
              <a:t>方法</a:t>
            </a:r>
            <a:r>
              <a:rPr lang="en-US" altLang="zh-CN" sz="1400" b="1">
                <a:effectLst>
                  <a:outerShdw blurRad="38100" dist="38100" dir="2700000" algn="tl">
                    <a:srgbClr val="C0C0C0"/>
                  </a:outerShdw>
                </a:effectLst>
                <a:latin typeface="Tahoma" pitchFamily="34" charset="0"/>
              </a:rPr>
              <a:t>(LALR）</a:t>
            </a:r>
            <a:endParaRPr lang="zh-CN" altLang="en-US" sz="1400" b="1">
              <a:effectLst>
                <a:outerShdw blurRad="38100" dist="38100" dir="2700000" algn="tl">
                  <a:srgbClr val="C0C0C0"/>
                </a:outerShdw>
              </a:effectLst>
              <a:latin typeface="Tahoma" pitchFamily="34" charset="0"/>
            </a:endParaRPr>
          </a:p>
        </p:txBody>
      </p:sp>
      <p:sp>
        <p:nvSpPr>
          <p:cNvPr id="13344" name="AutoShape 62" descr="Green marble"/>
          <p:cNvSpPr>
            <a:spLocks/>
          </p:cNvSpPr>
          <p:nvPr/>
        </p:nvSpPr>
        <p:spPr bwMode="auto">
          <a:xfrm>
            <a:off x="6910044" y="5230016"/>
            <a:ext cx="144463" cy="647700"/>
          </a:xfrm>
          <a:prstGeom prst="leftBrace">
            <a:avLst>
              <a:gd name="adj1" fmla="val 3736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smtClean="0">
                <a:ea typeface="宋体" pitchFamily="2" charset="-122"/>
              </a:rPr>
              <a:t>初始格局</a:t>
            </a:r>
          </a:p>
        </p:txBody>
      </p:sp>
      <p:sp>
        <p:nvSpPr>
          <p:cNvPr id="26" name="灯片编号占位符 5"/>
          <p:cNvSpPr>
            <a:spLocks noGrp="1"/>
          </p:cNvSpPr>
          <p:nvPr>
            <p:ph type="sldNum" sz="quarter" idx="11"/>
          </p:nvPr>
        </p:nvSpPr>
        <p:spPr/>
        <p:txBody>
          <a:bodyPr/>
          <a:lstStyle/>
          <a:p>
            <a:pPr>
              <a:defRPr/>
            </a:pPr>
            <a:fld id="{23CB3224-15ED-4941-B478-9F65F5413F1E}" type="slidenum">
              <a:rPr lang="en-US" altLang="zh-CN"/>
              <a:pPr>
                <a:defRPr/>
              </a:pPr>
              <a:t>10</a:t>
            </a:fld>
            <a:endParaRPr lang="en-US" altLang="zh-CN"/>
          </a:p>
        </p:txBody>
      </p:sp>
      <p:sp>
        <p:nvSpPr>
          <p:cNvPr id="23556"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3557" name="Line 4"/>
          <p:cNvSpPr>
            <a:spLocks noChangeShapeType="1"/>
          </p:cNvSpPr>
          <p:nvPr/>
        </p:nvSpPr>
        <p:spPr bwMode="auto">
          <a:xfrm flipV="1">
            <a:off x="4038600"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8"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59"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3560"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a:t>
            </a:r>
          </a:p>
        </p:txBody>
      </p:sp>
      <p:sp>
        <p:nvSpPr>
          <p:cNvPr id="23561" name="Rectangle 8"/>
          <p:cNvSpPr>
            <a:spLocks noChangeArrowheads="1"/>
          </p:cNvSpPr>
          <p:nvPr/>
        </p:nvSpPr>
        <p:spPr bwMode="auto">
          <a:xfrm>
            <a:off x="5943600" y="4800600"/>
            <a:ext cx="12477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Goto</a:t>
            </a:r>
          </a:p>
        </p:txBody>
      </p:sp>
      <p:sp>
        <p:nvSpPr>
          <p:cNvPr id="23562" name="Rectangle 9"/>
          <p:cNvSpPr>
            <a:spLocks noChangeArrowheads="1"/>
          </p:cNvSpPr>
          <p:nvPr/>
        </p:nvSpPr>
        <p:spPr bwMode="auto">
          <a:xfrm>
            <a:off x="1700213" y="31797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endParaRPr lang="zh-CN" altLang="en-US" sz="2800" i="1" baseline="-25000">
              <a:solidFill>
                <a:srgbClr val="FF0000"/>
              </a:solidFill>
              <a:latin typeface="Times New Roman" pitchFamily="18" charset="0"/>
            </a:endParaRPr>
          </a:p>
        </p:txBody>
      </p:sp>
      <p:sp>
        <p:nvSpPr>
          <p:cNvPr id="23563" name="Rectangle 10"/>
          <p:cNvSpPr>
            <a:spLocks noChangeArrowheads="1"/>
          </p:cNvSpPr>
          <p:nvPr/>
        </p:nvSpPr>
        <p:spPr bwMode="auto">
          <a:xfrm>
            <a:off x="1700213" y="366395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endParaRPr lang="zh-CN" altLang="en-US" sz="2800" b="1" i="1" baseline="-25000">
              <a:latin typeface="Times New Roman" pitchFamily="18" charset="0"/>
            </a:endParaRPr>
          </a:p>
        </p:txBody>
      </p:sp>
      <p:sp>
        <p:nvSpPr>
          <p:cNvPr id="23564" name="Rectangle 11"/>
          <p:cNvSpPr>
            <a:spLocks noChangeArrowheads="1"/>
          </p:cNvSpPr>
          <p:nvPr/>
        </p:nvSpPr>
        <p:spPr bwMode="auto">
          <a:xfrm>
            <a:off x="1700213" y="41513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endParaRPr lang="zh-CN" altLang="en-US" sz="2400" b="1" baseline="-25000">
              <a:latin typeface="Times New Roman" pitchFamily="18" charset="0"/>
            </a:endParaRPr>
          </a:p>
        </p:txBody>
      </p:sp>
      <p:sp>
        <p:nvSpPr>
          <p:cNvPr id="23565" name="Rectangle 12"/>
          <p:cNvSpPr>
            <a:spLocks noChangeArrowheads="1"/>
          </p:cNvSpPr>
          <p:nvPr/>
        </p:nvSpPr>
        <p:spPr bwMode="auto">
          <a:xfrm>
            <a:off x="1701800" y="464502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endParaRPr lang="zh-CN" altLang="en-US" sz="2800" b="1">
              <a:latin typeface="Times New Roman" pitchFamily="18" charset="0"/>
            </a:endParaRPr>
          </a:p>
        </p:txBody>
      </p:sp>
      <p:sp>
        <p:nvSpPr>
          <p:cNvPr id="23566" name="Rectangle 13"/>
          <p:cNvSpPr>
            <a:spLocks noChangeArrowheads="1"/>
          </p:cNvSpPr>
          <p:nvPr/>
        </p:nvSpPr>
        <p:spPr bwMode="auto">
          <a:xfrm>
            <a:off x="1700213" y="513397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endParaRPr lang="zh-CN" altLang="en-US" sz="2800">
              <a:latin typeface="Times New Roman" pitchFamily="18" charset="0"/>
            </a:endParaRPr>
          </a:p>
        </p:txBody>
      </p:sp>
      <p:sp>
        <p:nvSpPr>
          <p:cNvPr id="23567" name="Rectangle 14"/>
          <p:cNvSpPr>
            <a:spLocks noChangeArrowheads="1"/>
          </p:cNvSpPr>
          <p:nvPr/>
        </p:nvSpPr>
        <p:spPr bwMode="auto">
          <a:xfrm>
            <a:off x="1701800" y="561975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3568" name="Rectangle 15"/>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3569" name="Rectangle 16"/>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3570" name="Rectangle 17"/>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i</a:t>
            </a:r>
            <a:endParaRPr lang="en-US" altLang="zh-CN" sz="2800" b="1" i="1">
              <a:latin typeface="Times New Roman" pitchFamily="18" charset="0"/>
            </a:endParaRPr>
          </a:p>
        </p:txBody>
      </p:sp>
      <p:sp>
        <p:nvSpPr>
          <p:cNvPr id="23571" name="Rectangle 18"/>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3572" name="Rectangle 19"/>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3573" name="Rectangle 20"/>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3574" name="Freeform 21"/>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5" name="Freeform 22"/>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3576" name="AutoShape 23"/>
          <p:cNvCxnSpPr>
            <a:cxnSpLocks noChangeShapeType="1"/>
            <a:stCxn id="23556" idx="1"/>
            <a:endCxn id="23567" idx="3"/>
          </p:cNvCxnSpPr>
          <p:nvPr/>
        </p:nvCxnSpPr>
        <p:spPr bwMode="auto">
          <a:xfrm rot="10800000" flipV="1">
            <a:off x="2433638" y="3613150"/>
            <a:ext cx="1035050" cy="2249488"/>
          </a:xfrm>
          <a:prstGeom prst="bentConnector3">
            <a:avLst>
              <a:gd name="adj1" fmla="val 50000"/>
            </a:avLst>
          </a:prstGeom>
          <a:noFill/>
          <a:ln w="25400">
            <a:solidFill>
              <a:srgbClr val="000080"/>
            </a:solidFill>
            <a:miter lim="800000"/>
            <a:headEnd/>
            <a:tailEnd type="triangle" w="lg" len="lg"/>
          </a:ln>
          <a:extLst>
            <a:ext uri="{909E8E84-426E-40DD-AFC4-6F175D3DCCD1}">
              <a14:hiddenFill xmlns:a14="http://schemas.microsoft.com/office/drawing/2010/main">
                <a:noFill/>
              </a14:hiddenFill>
            </a:ext>
          </a:extLst>
        </p:spPr>
      </p:cxnSp>
      <p:sp>
        <p:nvSpPr>
          <p:cNvPr id="23577" name="Rectangle 24"/>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3578" name="Rectangle 25"/>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4925" y="44450"/>
            <a:ext cx="8353499" cy="685800"/>
          </a:xfrm>
        </p:spPr>
        <p:txBody>
          <a:bodyPr/>
          <a:lstStyle/>
          <a:p>
            <a:r>
              <a:rPr lang="zh-CN" altLang="en-US" dirty="0" smtClean="0">
                <a:ea typeface="宋体" pitchFamily="2" charset="-122"/>
              </a:rPr>
              <a:t>移进之前 </a:t>
            </a:r>
            <a:r>
              <a:rPr lang="en-US" altLang="zh-CN" sz="2800" b="1" dirty="0" smtClean="0">
                <a:ea typeface="宋体" pitchFamily="2" charset="-122"/>
              </a:rPr>
              <a:t>(</a:t>
            </a:r>
            <a:r>
              <a:rPr lang="en-US" altLang="zh-CN" sz="2800" b="1" i="1" dirty="0" smtClean="0">
                <a:ea typeface="宋体" pitchFamily="2" charset="-122"/>
              </a:rPr>
              <a:t>s</a:t>
            </a:r>
            <a:r>
              <a:rPr lang="en-US" altLang="zh-CN" sz="2800" b="1" baseline="-25000" dirty="0" smtClean="0">
                <a:ea typeface="宋体" pitchFamily="2" charset="-122"/>
              </a:rPr>
              <a:t>0</a:t>
            </a:r>
            <a:r>
              <a:rPr lang="en-US" altLang="zh-CN" sz="2800" b="1" i="1" dirty="0" smtClean="0">
                <a:ea typeface="宋体" pitchFamily="2" charset="-122"/>
              </a:rPr>
              <a:t>X</a:t>
            </a:r>
            <a:r>
              <a:rPr lang="en-US" altLang="zh-CN" sz="2800" b="1" baseline="-25000" dirty="0" smtClean="0">
                <a:ea typeface="宋体" pitchFamily="2" charset="-122"/>
              </a:rPr>
              <a:t>1</a:t>
            </a:r>
            <a:r>
              <a:rPr lang="en-US" altLang="zh-CN" sz="2800" b="1" i="1" dirty="0" smtClean="0">
                <a:ea typeface="宋体" pitchFamily="2" charset="-122"/>
              </a:rPr>
              <a:t>s</a:t>
            </a:r>
            <a:r>
              <a:rPr lang="en-US" altLang="zh-CN" sz="2800" b="1" baseline="-25000" dirty="0" smtClean="0">
                <a:ea typeface="宋体" pitchFamily="2" charset="-122"/>
              </a:rPr>
              <a:t>1</a:t>
            </a:r>
            <a:r>
              <a:rPr lang="en-US" altLang="zh-CN" sz="2800" b="1" i="1" dirty="0" smtClean="0">
                <a:ea typeface="宋体" pitchFamily="2" charset="-122"/>
              </a:rPr>
              <a:t>X</a:t>
            </a:r>
            <a:r>
              <a:rPr lang="en-US" altLang="zh-CN" sz="2800" b="1" baseline="-25000" dirty="0" smtClean="0">
                <a:ea typeface="宋体" pitchFamily="2" charset="-122"/>
              </a:rPr>
              <a:t>2</a:t>
            </a:r>
            <a:r>
              <a:rPr lang="en-US" altLang="zh-CN" sz="2800" b="1" i="1" dirty="0" smtClean="0">
                <a:ea typeface="宋体" pitchFamily="2" charset="-122"/>
              </a:rPr>
              <a:t>s</a:t>
            </a:r>
            <a:r>
              <a:rPr lang="en-US" altLang="zh-CN" sz="2800" b="1" baseline="-25000" dirty="0" smtClean="0">
                <a:ea typeface="宋体" pitchFamily="2" charset="-122"/>
              </a:rPr>
              <a:t>2</a:t>
            </a:r>
            <a:r>
              <a:rPr lang="en-US" altLang="zh-CN" sz="2800" b="1" dirty="0" smtClean="0">
                <a:latin typeface="CMTT10" charset="0"/>
                <a:ea typeface="宋体" pitchFamily="2" charset="-122"/>
              </a:rPr>
              <a:t>…</a:t>
            </a:r>
            <a:r>
              <a:rPr lang="en-US" altLang="zh-CN" sz="2800" b="1" i="1" dirty="0" err="1" smtClean="0">
                <a:ea typeface="宋体" pitchFamily="2" charset="-122"/>
              </a:rPr>
              <a:t>X</a:t>
            </a:r>
            <a:r>
              <a:rPr lang="en-US" altLang="zh-CN" sz="2800" b="1" i="1" baseline="-25000" dirty="0" err="1" smtClean="0">
                <a:ea typeface="宋体" pitchFamily="2" charset="-122"/>
              </a:rPr>
              <a:t>m</a:t>
            </a:r>
            <a:r>
              <a:rPr lang="en-US" altLang="zh-CN" sz="2800" b="1" i="1" dirty="0" err="1" smtClean="0">
                <a:ea typeface="宋体" pitchFamily="2" charset="-122"/>
              </a:rPr>
              <a:t>s</a:t>
            </a:r>
            <a:r>
              <a:rPr lang="en-US" altLang="zh-CN" sz="2800" b="1" i="1" baseline="-25000" dirty="0" err="1" smtClean="0">
                <a:ea typeface="宋体" pitchFamily="2" charset="-122"/>
              </a:rPr>
              <a:t>m</a:t>
            </a:r>
            <a:r>
              <a:rPr lang="en-US" altLang="zh-CN" sz="2800" b="1" dirty="0" smtClean="0">
                <a:ea typeface="宋体" pitchFamily="2" charset="-122"/>
              </a:rPr>
              <a:t>, </a:t>
            </a:r>
            <a:r>
              <a:rPr lang="en-US" altLang="zh-CN" sz="2800" b="1" i="1" dirty="0" smtClean="0">
                <a:ea typeface="宋体" pitchFamily="2" charset="-122"/>
              </a:rPr>
              <a:t>a</a:t>
            </a:r>
            <a:r>
              <a:rPr lang="en-US" altLang="zh-CN" sz="2800" b="1" i="1" baseline="-25000" dirty="0" smtClean="0">
                <a:ea typeface="宋体" pitchFamily="2" charset="-122"/>
              </a:rPr>
              <a:t>i</a:t>
            </a:r>
            <a:r>
              <a:rPr lang="en-US" altLang="zh-CN" sz="2800" b="1" i="1" dirty="0" smtClean="0">
                <a:ea typeface="宋体" pitchFamily="2" charset="-122"/>
              </a:rPr>
              <a:t>a</a:t>
            </a:r>
            <a:r>
              <a:rPr lang="en-US" altLang="zh-CN" sz="2800" b="1" i="1" baseline="-25000" dirty="0" smtClean="0">
                <a:ea typeface="宋体" pitchFamily="2" charset="-122"/>
              </a:rPr>
              <a:t>i</a:t>
            </a:r>
            <a:r>
              <a:rPr lang="en-US" altLang="zh-CN" sz="2800" b="1" baseline="-25000" dirty="0" smtClean="0">
                <a:ea typeface="宋体" pitchFamily="2" charset="-122"/>
              </a:rPr>
              <a:t>+1</a:t>
            </a:r>
            <a:r>
              <a:rPr lang="en-US" altLang="zh-CN" sz="2800" b="1" dirty="0" smtClean="0">
                <a:latin typeface="CMTT10" charset="0"/>
                <a:ea typeface="宋体" pitchFamily="2" charset="-122"/>
              </a:rPr>
              <a:t>…</a:t>
            </a:r>
            <a:r>
              <a:rPr lang="en-US" altLang="zh-CN" sz="2800" b="1" i="1" dirty="0" smtClean="0">
                <a:ea typeface="宋体" pitchFamily="2" charset="-122"/>
              </a:rPr>
              <a:t>a</a:t>
            </a:r>
            <a:r>
              <a:rPr lang="en-US" altLang="zh-CN" sz="2800" b="1" i="1" baseline="-25000" dirty="0" smtClean="0">
                <a:ea typeface="宋体" pitchFamily="2" charset="-122"/>
              </a:rPr>
              <a:t>n</a:t>
            </a:r>
            <a:r>
              <a:rPr lang="en-US" altLang="zh-CN" sz="2800" b="1" dirty="0" smtClean="0">
                <a:ea typeface="宋体" pitchFamily="2" charset="-122"/>
              </a:rPr>
              <a:t>$)</a:t>
            </a:r>
            <a:endParaRPr lang="en-US" altLang="zh-CN" dirty="0" smtClean="0">
              <a:ea typeface="宋体" pitchFamily="2" charset="-122"/>
            </a:endParaRPr>
          </a:p>
        </p:txBody>
      </p:sp>
      <p:sp>
        <p:nvSpPr>
          <p:cNvPr id="26" name="灯片编号占位符 5"/>
          <p:cNvSpPr>
            <a:spLocks noGrp="1"/>
          </p:cNvSpPr>
          <p:nvPr>
            <p:ph type="sldNum" sz="quarter" idx="11"/>
          </p:nvPr>
        </p:nvSpPr>
        <p:spPr/>
        <p:txBody>
          <a:bodyPr/>
          <a:lstStyle/>
          <a:p>
            <a:pPr>
              <a:defRPr/>
            </a:pPr>
            <a:fld id="{9C2BB22C-8A61-40DF-99CC-DBD946947718}" type="slidenum">
              <a:rPr lang="en-US" altLang="zh-CN"/>
              <a:pPr>
                <a:defRPr/>
              </a:pPr>
              <a:t>11</a:t>
            </a:fld>
            <a:endParaRPr lang="en-US" altLang="zh-CN"/>
          </a:p>
        </p:txBody>
      </p:sp>
      <p:sp>
        <p:nvSpPr>
          <p:cNvPr id="24580" name="Rectangle 3"/>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4581" name="Rectangle 4"/>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4582" name="Line 5"/>
          <p:cNvSpPr>
            <a:spLocks noChangeShapeType="1"/>
          </p:cNvSpPr>
          <p:nvPr/>
        </p:nvSpPr>
        <p:spPr bwMode="auto">
          <a:xfrm flipV="1">
            <a:off x="4879975"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3" name="Line 6"/>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84" name="Rectangle 7"/>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4585" name="Rectangle 8"/>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shift</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a:t>
            </a:r>
            <a:endParaRPr lang="en-US" altLang="zh-CN" sz="2400">
              <a:solidFill>
                <a:srgbClr val="FF0000"/>
              </a:solidFill>
              <a:latin typeface="Times New Roman" pitchFamily="18" charset="0"/>
            </a:endParaRPr>
          </a:p>
        </p:txBody>
      </p:sp>
      <p:sp>
        <p:nvSpPr>
          <p:cNvPr id="24586" name="Rectangle 9"/>
          <p:cNvSpPr>
            <a:spLocks noChangeArrowheads="1"/>
          </p:cNvSpPr>
          <p:nvPr/>
        </p:nvSpPr>
        <p:spPr bwMode="auto">
          <a:xfrm>
            <a:off x="5943600" y="4800600"/>
            <a:ext cx="12477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p>
        </p:txBody>
      </p:sp>
      <p:sp>
        <p:nvSpPr>
          <p:cNvPr id="24587" name="Rectangle 10"/>
          <p:cNvSpPr>
            <a:spLocks noChangeArrowheads="1"/>
          </p:cNvSpPr>
          <p:nvPr/>
        </p:nvSpPr>
        <p:spPr bwMode="auto">
          <a:xfrm>
            <a:off x="1700213" y="32004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s</a:t>
            </a:r>
            <a:r>
              <a:rPr lang="en-US" altLang="zh-CN" sz="2800" i="1" baseline="-25000">
                <a:solidFill>
                  <a:srgbClr val="FF0000"/>
                </a:solidFill>
                <a:latin typeface="Times New Roman" pitchFamily="18" charset="0"/>
              </a:rPr>
              <a:t>m</a:t>
            </a:r>
          </a:p>
        </p:txBody>
      </p:sp>
      <p:sp>
        <p:nvSpPr>
          <p:cNvPr id="24588" name="Rectangle 11"/>
          <p:cNvSpPr>
            <a:spLocks noChangeArrowheads="1"/>
          </p:cNvSpPr>
          <p:nvPr/>
        </p:nvSpPr>
        <p:spPr bwMode="auto">
          <a:xfrm>
            <a:off x="1700213" y="36845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p>
        </p:txBody>
      </p:sp>
      <p:sp>
        <p:nvSpPr>
          <p:cNvPr id="24589" name="Rectangle 12"/>
          <p:cNvSpPr>
            <a:spLocks noChangeArrowheads="1"/>
          </p:cNvSpPr>
          <p:nvPr/>
        </p:nvSpPr>
        <p:spPr bwMode="auto">
          <a:xfrm>
            <a:off x="1700213" y="417195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-1</a:t>
            </a:r>
          </a:p>
        </p:txBody>
      </p:sp>
      <p:sp>
        <p:nvSpPr>
          <p:cNvPr id="24590" name="Rectangle 13"/>
          <p:cNvSpPr>
            <a:spLocks noChangeArrowheads="1"/>
          </p:cNvSpPr>
          <p:nvPr/>
        </p:nvSpPr>
        <p:spPr bwMode="auto">
          <a:xfrm>
            <a:off x="1701800" y="4665663"/>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-1</a:t>
            </a:r>
            <a:endParaRPr lang="en-US" altLang="zh-CN" sz="2800" b="1">
              <a:latin typeface="Times New Roman" pitchFamily="18" charset="0"/>
            </a:endParaRPr>
          </a:p>
        </p:txBody>
      </p:sp>
      <p:sp>
        <p:nvSpPr>
          <p:cNvPr id="24591" name="Rectangle 14"/>
          <p:cNvSpPr>
            <a:spLocks noChangeArrowheads="1"/>
          </p:cNvSpPr>
          <p:nvPr/>
        </p:nvSpPr>
        <p:spPr bwMode="auto">
          <a:xfrm>
            <a:off x="1700213" y="51546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4592" name="Rectangle 15"/>
          <p:cNvSpPr>
            <a:spLocks noChangeArrowheads="1"/>
          </p:cNvSpPr>
          <p:nvPr/>
        </p:nvSpPr>
        <p:spPr bwMode="auto">
          <a:xfrm>
            <a:off x="1701800" y="5640388"/>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4593" name="Rectangle 16"/>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4594" name="Rectangle 17"/>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4595" name="Rectangle 18"/>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4596" name="Rectangle 19"/>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4597" name="Rectangle 20"/>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4598" name="Rectangle 21"/>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4599" name="Freeform 22"/>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0" name="Freeform 23"/>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24601" name="AutoShape 24"/>
          <p:cNvCxnSpPr>
            <a:cxnSpLocks noChangeShapeType="1"/>
            <a:stCxn id="24581" idx="1"/>
            <a:endCxn id="24587" idx="3"/>
          </p:cNvCxnSpPr>
          <p:nvPr/>
        </p:nvCxnSpPr>
        <p:spPr bwMode="auto">
          <a:xfrm rot="10800000">
            <a:off x="2432050" y="3443288"/>
            <a:ext cx="1036638" cy="169862"/>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4602" name="Rectangle 25"/>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34925" y="44450"/>
            <a:ext cx="7442200" cy="685800"/>
          </a:xfrm>
        </p:spPr>
        <p:txBody>
          <a:bodyPr/>
          <a:lstStyle/>
          <a:p>
            <a:pPr>
              <a:defRPr/>
            </a:pPr>
            <a:r>
              <a:rPr lang="zh-CN" altLang="en-US" dirty="0" smtClean="0">
                <a:ea typeface="宋体" pitchFamily="2" charset="-122"/>
              </a:rPr>
              <a:t>移进之后 </a:t>
            </a:r>
            <a:r>
              <a:rPr lang="en-US" altLang="zh-CN" sz="2800" b="1" dirty="0" smtClean="0">
                <a:ea typeface="宋体" pitchFamily="2" charset="-122"/>
              </a:rPr>
              <a:t>(</a:t>
            </a:r>
            <a:r>
              <a:rPr lang="en-US" altLang="zh-CN" sz="2800" b="1" i="1" dirty="0" smtClean="0">
                <a:ea typeface="宋体" pitchFamily="2" charset="-122"/>
              </a:rPr>
              <a:t>s</a:t>
            </a:r>
            <a:r>
              <a:rPr lang="en-US" altLang="zh-CN" sz="2800" b="1" baseline="-25000" dirty="0" smtClean="0">
                <a:ea typeface="宋体" pitchFamily="2" charset="-122"/>
              </a:rPr>
              <a:t>0</a:t>
            </a:r>
            <a:r>
              <a:rPr lang="en-US" altLang="zh-CN" sz="2800" b="1" i="1" dirty="0" smtClean="0">
                <a:ea typeface="宋体" pitchFamily="2" charset="-122"/>
              </a:rPr>
              <a:t>X</a:t>
            </a:r>
            <a:r>
              <a:rPr lang="en-US" altLang="zh-CN" sz="2800" b="1" baseline="-25000" dirty="0" smtClean="0">
                <a:ea typeface="宋体" pitchFamily="2" charset="-122"/>
              </a:rPr>
              <a:t>1</a:t>
            </a:r>
            <a:r>
              <a:rPr lang="en-US" altLang="zh-CN" sz="2800" b="1" i="1" dirty="0" smtClean="0">
                <a:ea typeface="宋体" pitchFamily="2" charset="-122"/>
              </a:rPr>
              <a:t>s</a:t>
            </a:r>
            <a:r>
              <a:rPr lang="en-US" altLang="zh-CN" sz="2800" b="1" baseline="-25000" dirty="0" smtClean="0">
                <a:ea typeface="宋体" pitchFamily="2" charset="-122"/>
              </a:rPr>
              <a:t>1</a:t>
            </a:r>
            <a:r>
              <a:rPr lang="en-US" altLang="zh-CN" sz="2800" b="1" i="1" dirty="0" smtClean="0">
                <a:ea typeface="宋体" pitchFamily="2" charset="-122"/>
              </a:rPr>
              <a:t>X</a:t>
            </a:r>
            <a:r>
              <a:rPr lang="en-US" altLang="zh-CN" sz="2800" b="1" baseline="-25000" dirty="0" smtClean="0">
                <a:ea typeface="宋体" pitchFamily="2" charset="-122"/>
              </a:rPr>
              <a:t>2</a:t>
            </a:r>
            <a:r>
              <a:rPr lang="en-US" altLang="zh-CN" sz="2800" b="1" i="1" dirty="0" smtClean="0">
                <a:ea typeface="宋体" pitchFamily="2" charset="-122"/>
              </a:rPr>
              <a:t>s</a:t>
            </a:r>
            <a:r>
              <a:rPr lang="en-US" altLang="zh-CN" sz="2800" b="1" baseline="-25000" dirty="0" smtClean="0">
                <a:ea typeface="宋体" pitchFamily="2" charset="-122"/>
              </a:rPr>
              <a:t>2</a:t>
            </a:r>
            <a:r>
              <a:rPr lang="en-US" altLang="zh-CN" sz="2800" b="1" dirty="0" smtClean="0">
                <a:latin typeface="CMTT10" charset="0"/>
                <a:ea typeface="宋体" pitchFamily="2" charset="-122"/>
              </a:rPr>
              <a:t>…</a:t>
            </a:r>
            <a:r>
              <a:rPr lang="en-US" altLang="zh-CN" sz="2800" b="1" i="1" dirty="0" err="1" smtClean="0">
                <a:ea typeface="宋体" pitchFamily="2" charset="-122"/>
              </a:rPr>
              <a:t>X</a:t>
            </a:r>
            <a:r>
              <a:rPr lang="en-US" altLang="zh-CN" sz="2800" b="1" i="1" baseline="-25000" dirty="0" err="1" smtClean="0">
                <a:ea typeface="宋体" pitchFamily="2" charset="-122"/>
              </a:rPr>
              <a:t>m</a:t>
            </a:r>
            <a:r>
              <a:rPr lang="en-US" altLang="zh-CN" sz="2800" b="1" i="1" dirty="0" err="1" smtClean="0">
                <a:ea typeface="宋体" pitchFamily="2" charset="-122"/>
              </a:rPr>
              <a:t>s</a:t>
            </a:r>
            <a:r>
              <a:rPr lang="en-US" altLang="zh-CN" sz="2800" b="1" i="1" baseline="-25000" dirty="0" err="1" smtClean="0">
                <a:ea typeface="宋体" pitchFamily="2" charset="-122"/>
              </a:rPr>
              <a:t>m</a:t>
            </a:r>
            <a:r>
              <a:rPr lang="en-US" altLang="zh-CN" sz="2800" b="1" i="1" dirty="0" err="1" smtClean="0">
                <a:solidFill>
                  <a:schemeClr val="accent2">
                    <a:lumMod val="40000"/>
                    <a:lumOff val="60000"/>
                  </a:schemeClr>
                </a:solidFill>
                <a:ea typeface="宋体" pitchFamily="2" charset="-122"/>
              </a:rPr>
              <a:t>a</a:t>
            </a:r>
            <a:r>
              <a:rPr lang="en-US" altLang="zh-CN" sz="2800" b="1" i="1" baseline="-25000" dirty="0" err="1" smtClean="0">
                <a:solidFill>
                  <a:schemeClr val="accent2">
                    <a:lumMod val="40000"/>
                    <a:lumOff val="60000"/>
                  </a:schemeClr>
                </a:solidFill>
                <a:ea typeface="宋体" pitchFamily="2" charset="-122"/>
              </a:rPr>
              <a:t>i</a:t>
            </a:r>
            <a:r>
              <a:rPr lang="en-US" altLang="zh-CN" sz="2800" b="1" i="1" dirty="0" err="1" smtClean="0">
                <a:solidFill>
                  <a:schemeClr val="accent2">
                    <a:lumMod val="40000"/>
                    <a:lumOff val="60000"/>
                  </a:schemeClr>
                </a:solidFill>
                <a:ea typeface="宋体" pitchFamily="2" charset="-122"/>
              </a:rPr>
              <a:t>s</a:t>
            </a:r>
            <a:r>
              <a:rPr lang="en-US" altLang="zh-CN" sz="2800" b="1" i="1" baseline="-25000" dirty="0" smtClean="0">
                <a:solidFill>
                  <a:schemeClr val="accent2">
                    <a:lumMod val="40000"/>
                    <a:lumOff val="60000"/>
                  </a:schemeClr>
                </a:solidFill>
                <a:ea typeface="宋体" pitchFamily="2" charset="-122"/>
              </a:rPr>
              <a:t> </a:t>
            </a:r>
            <a:r>
              <a:rPr lang="en-US" altLang="zh-CN" sz="2800" b="1" dirty="0" smtClean="0">
                <a:ea typeface="宋体" pitchFamily="2" charset="-122"/>
              </a:rPr>
              <a:t>,</a:t>
            </a:r>
            <a:r>
              <a:rPr lang="en-US" altLang="zh-CN" sz="2800" b="1" i="1" baseline="-25000" dirty="0" smtClean="0">
                <a:ea typeface="宋体" pitchFamily="2" charset="-122"/>
              </a:rPr>
              <a:t> </a:t>
            </a:r>
            <a:r>
              <a:rPr lang="en-US" altLang="zh-CN" sz="2800" b="1" i="1" dirty="0" smtClean="0">
                <a:ea typeface="宋体" pitchFamily="2" charset="-122"/>
              </a:rPr>
              <a:t>a</a:t>
            </a:r>
            <a:r>
              <a:rPr lang="en-US" altLang="zh-CN" sz="2800" b="1" i="1" baseline="-25000" dirty="0" smtClean="0">
                <a:ea typeface="宋体" pitchFamily="2" charset="-122"/>
              </a:rPr>
              <a:t>i</a:t>
            </a:r>
            <a:r>
              <a:rPr lang="en-US" altLang="zh-CN" sz="2800" b="1" baseline="-25000" dirty="0" smtClean="0">
                <a:ea typeface="宋体" pitchFamily="2" charset="-122"/>
              </a:rPr>
              <a:t>+1</a:t>
            </a:r>
            <a:r>
              <a:rPr lang="en-US" altLang="zh-CN" sz="2800" b="1" dirty="0" smtClean="0">
                <a:latin typeface="CMTT10" charset="0"/>
                <a:ea typeface="宋体" pitchFamily="2" charset="-122"/>
              </a:rPr>
              <a:t>…</a:t>
            </a:r>
            <a:r>
              <a:rPr lang="en-US" altLang="zh-CN" sz="2800" b="1" i="1" dirty="0" smtClean="0">
                <a:ea typeface="宋体" pitchFamily="2" charset="-122"/>
              </a:rPr>
              <a:t>a</a:t>
            </a:r>
            <a:r>
              <a:rPr lang="en-US" altLang="zh-CN" sz="2800" b="1" i="1" baseline="-25000" dirty="0" smtClean="0">
                <a:ea typeface="宋体" pitchFamily="2" charset="-122"/>
              </a:rPr>
              <a:t>n</a:t>
            </a:r>
            <a:r>
              <a:rPr lang="en-US" altLang="zh-CN" sz="2800" b="1" dirty="0" smtClean="0">
                <a:ea typeface="宋体" pitchFamily="2" charset="-122"/>
              </a:rPr>
              <a:t>$)</a:t>
            </a:r>
            <a:r>
              <a:rPr lang="en-US" altLang="zh-CN" dirty="0" smtClean="0">
                <a:ea typeface="宋体" pitchFamily="2" charset="-122"/>
              </a:rPr>
              <a:t>  </a:t>
            </a:r>
          </a:p>
        </p:txBody>
      </p:sp>
      <p:sp>
        <p:nvSpPr>
          <p:cNvPr id="28" name="灯片编号占位符 5"/>
          <p:cNvSpPr>
            <a:spLocks noGrp="1"/>
          </p:cNvSpPr>
          <p:nvPr>
            <p:ph type="sldNum" sz="quarter" idx="11"/>
          </p:nvPr>
        </p:nvSpPr>
        <p:spPr/>
        <p:txBody>
          <a:bodyPr/>
          <a:lstStyle/>
          <a:p>
            <a:pPr>
              <a:defRPr/>
            </a:pPr>
            <a:fld id="{A100DE36-072A-484F-A8F6-9F6BAD5CC051}" type="slidenum">
              <a:rPr lang="en-US" altLang="zh-CN"/>
              <a:pPr>
                <a:defRPr/>
              </a:pPr>
              <a:t>12</a:t>
            </a:fld>
            <a:endParaRPr lang="en-US" altLang="zh-CN"/>
          </a:p>
        </p:txBody>
      </p:sp>
      <p:sp>
        <p:nvSpPr>
          <p:cNvPr id="25604"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5605" name="Line 4"/>
          <p:cNvSpPr>
            <a:spLocks noChangeShapeType="1"/>
          </p:cNvSpPr>
          <p:nvPr/>
        </p:nvSpPr>
        <p:spPr bwMode="auto">
          <a:xfrm flipV="1">
            <a:off x="5257800"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6"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07"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5608"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shift</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a:t>
            </a:r>
            <a:endParaRPr lang="en-US" altLang="zh-CN" sz="2400">
              <a:solidFill>
                <a:srgbClr val="FF0000"/>
              </a:solidFill>
              <a:latin typeface="Times New Roman" pitchFamily="18" charset="0"/>
            </a:endParaRPr>
          </a:p>
        </p:txBody>
      </p:sp>
      <p:sp>
        <p:nvSpPr>
          <p:cNvPr id="25609" name="Rectangle 8"/>
          <p:cNvSpPr>
            <a:spLocks noChangeArrowheads="1"/>
          </p:cNvSpPr>
          <p:nvPr/>
        </p:nvSpPr>
        <p:spPr bwMode="auto">
          <a:xfrm>
            <a:off x="5943600" y="4800600"/>
            <a:ext cx="12477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p>
        </p:txBody>
      </p:sp>
      <p:sp>
        <p:nvSpPr>
          <p:cNvPr id="25610" name="Rectangle 9"/>
          <p:cNvSpPr>
            <a:spLocks noChangeArrowheads="1"/>
          </p:cNvSpPr>
          <p:nvPr/>
        </p:nvSpPr>
        <p:spPr bwMode="auto">
          <a:xfrm>
            <a:off x="1700213" y="32004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latin typeface="Times New Roman" pitchFamily="18" charset="0"/>
              </a:rPr>
              <a:t>s</a:t>
            </a:r>
            <a:r>
              <a:rPr lang="en-US" altLang="zh-CN" sz="2800" i="1" baseline="-25000">
                <a:latin typeface="Times New Roman" pitchFamily="18" charset="0"/>
              </a:rPr>
              <a:t>m</a:t>
            </a:r>
          </a:p>
        </p:txBody>
      </p:sp>
      <p:sp>
        <p:nvSpPr>
          <p:cNvPr id="25611" name="Rectangle 10"/>
          <p:cNvSpPr>
            <a:spLocks noChangeArrowheads="1"/>
          </p:cNvSpPr>
          <p:nvPr/>
        </p:nvSpPr>
        <p:spPr bwMode="auto">
          <a:xfrm>
            <a:off x="1700213" y="36845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p>
        </p:txBody>
      </p:sp>
      <p:sp>
        <p:nvSpPr>
          <p:cNvPr id="25612" name="Rectangle 11"/>
          <p:cNvSpPr>
            <a:spLocks noChangeArrowheads="1"/>
          </p:cNvSpPr>
          <p:nvPr/>
        </p:nvSpPr>
        <p:spPr bwMode="auto">
          <a:xfrm>
            <a:off x="1700213" y="417195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-1</a:t>
            </a:r>
          </a:p>
        </p:txBody>
      </p:sp>
      <p:sp>
        <p:nvSpPr>
          <p:cNvPr id="25613" name="Rectangle 12"/>
          <p:cNvSpPr>
            <a:spLocks noChangeArrowheads="1"/>
          </p:cNvSpPr>
          <p:nvPr/>
        </p:nvSpPr>
        <p:spPr bwMode="auto">
          <a:xfrm>
            <a:off x="1701800" y="4665663"/>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-1</a:t>
            </a:r>
            <a:endParaRPr lang="en-US" altLang="zh-CN" sz="2800" b="1">
              <a:latin typeface="Times New Roman" pitchFamily="18" charset="0"/>
            </a:endParaRPr>
          </a:p>
        </p:txBody>
      </p:sp>
      <p:sp>
        <p:nvSpPr>
          <p:cNvPr id="25614" name="Rectangle 13"/>
          <p:cNvSpPr>
            <a:spLocks noChangeArrowheads="1"/>
          </p:cNvSpPr>
          <p:nvPr/>
        </p:nvSpPr>
        <p:spPr bwMode="auto">
          <a:xfrm>
            <a:off x="1700213" y="51546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5615" name="Rectangle 14"/>
          <p:cNvSpPr>
            <a:spLocks noChangeArrowheads="1"/>
          </p:cNvSpPr>
          <p:nvPr/>
        </p:nvSpPr>
        <p:spPr bwMode="auto">
          <a:xfrm>
            <a:off x="1701800" y="5640388"/>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5616" name="Rectangle 15"/>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5617" name="Rectangle 16"/>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5618" name="Rectangle 17"/>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5619" name="Rectangle 18"/>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5620" name="Rectangle 19"/>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5621" name="Rectangle 20"/>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5622" name="Freeform 21"/>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3" name="Freeform 22"/>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4" name="Rectangle 23"/>
          <p:cNvSpPr>
            <a:spLocks noChangeArrowheads="1"/>
          </p:cNvSpPr>
          <p:nvPr/>
        </p:nvSpPr>
        <p:spPr bwMode="auto">
          <a:xfrm>
            <a:off x="1700213" y="27098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a</a:t>
            </a:r>
            <a:r>
              <a:rPr lang="en-US" altLang="zh-CN" sz="2800" i="1" baseline="-25000">
                <a:solidFill>
                  <a:srgbClr val="FF0000"/>
                </a:solidFill>
                <a:latin typeface="Times New Roman" pitchFamily="18" charset="0"/>
              </a:rPr>
              <a:t>i</a:t>
            </a:r>
          </a:p>
        </p:txBody>
      </p:sp>
      <p:sp>
        <p:nvSpPr>
          <p:cNvPr id="25625" name="Rectangle 24"/>
          <p:cNvSpPr>
            <a:spLocks noChangeArrowheads="1"/>
          </p:cNvSpPr>
          <p:nvPr/>
        </p:nvSpPr>
        <p:spPr bwMode="auto">
          <a:xfrm>
            <a:off x="1700213" y="22193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s</a:t>
            </a:r>
            <a:endParaRPr lang="en-US" altLang="zh-CN" sz="2800" i="1" baseline="-25000">
              <a:solidFill>
                <a:srgbClr val="FF0000"/>
              </a:solidFill>
              <a:latin typeface="Times New Roman" pitchFamily="18" charset="0"/>
            </a:endParaRPr>
          </a:p>
        </p:txBody>
      </p:sp>
      <p:cxnSp>
        <p:nvCxnSpPr>
          <p:cNvPr id="25626" name="AutoShape 25"/>
          <p:cNvCxnSpPr>
            <a:cxnSpLocks noChangeShapeType="1"/>
            <a:stCxn id="25604" idx="1"/>
            <a:endCxn id="25625" idx="3"/>
          </p:cNvCxnSpPr>
          <p:nvPr/>
        </p:nvCxnSpPr>
        <p:spPr bwMode="auto">
          <a:xfrm rot="10800000">
            <a:off x="2432050" y="2462213"/>
            <a:ext cx="1036638" cy="1150937"/>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5627" name="Rectangle 26"/>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5628" name="Rectangle 27"/>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smtClean="0">
                <a:ea typeface="宋体" pitchFamily="2" charset="-122"/>
              </a:rPr>
              <a:t>归约之前</a:t>
            </a:r>
          </a:p>
        </p:txBody>
      </p:sp>
      <p:sp>
        <p:nvSpPr>
          <p:cNvPr id="27" name="灯片编号占位符 5"/>
          <p:cNvSpPr>
            <a:spLocks noGrp="1"/>
          </p:cNvSpPr>
          <p:nvPr>
            <p:ph type="sldNum" sz="quarter" idx="11"/>
          </p:nvPr>
        </p:nvSpPr>
        <p:spPr/>
        <p:txBody>
          <a:bodyPr/>
          <a:lstStyle/>
          <a:p>
            <a:pPr>
              <a:defRPr/>
            </a:pPr>
            <a:fld id="{630C3DE2-BCF3-47E0-83C7-70D6E8F4391C}" type="slidenum">
              <a:rPr lang="en-US" altLang="zh-CN"/>
              <a:pPr>
                <a:defRPr/>
              </a:pPr>
              <a:t>13</a:t>
            </a:fld>
            <a:endParaRPr lang="en-US" altLang="zh-CN"/>
          </a:p>
        </p:txBody>
      </p:sp>
      <p:sp>
        <p:nvSpPr>
          <p:cNvPr id="26628"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6629" name="Line 4"/>
          <p:cNvSpPr>
            <a:spLocks noChangeShapeType="1"/>
          </p:cNvSpPr>
          <p:nvPr/>
        </p:nvSpPr>
        <p:spPr bwMode="auto">
          <a:xfrm flipV="1">
            <a:off x="4879975"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0"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6632" name="Rectangle 7"/>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
        <p:nvSpPr>
          <p:cNvPr id="26633" name="Rectangle 8"/>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r </a:t>
            </a:r>
            <a:r>
              <a:rPr lang="en-US" altLang="zh-CN" sz="2400" i="1">
                <a:solidFill>
                  <a:srgbClr val="FF0000"/>
                </a:solidFill>
                <a:latin typeface="CMTT10" charset="0"/>
              </a:rPr>
              <a:t>A</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a:t>
            </a:r>
            <a:r>
              <a:rPr lang="en-US" altLang="zh-CN" sz="2400">
                <a:solidFill>
                  <a:srgbClr val="FF0000"/>
                </a:solidFill>
                <a:latin typeface="CMTT10" charset="0"/>
                <a:sym typeface="Symbol" pitchFamily="18" charset="2"/>
              </a:rPr>
              <a:t> ”</a:t>
            </a:r>
          </a:p>
        </p:txBody>
      </p:sp>
      <p:sp>
        <p:nvSpPr>
          <p:cNvPr id="26634" name="Rectangle 9"/>
          <p:cNvSpPr>
            <a:spLocks noChangeArrowheads="1"/>
          </p:cNvSpPr>
          <p:nvPr/>
        </p:nvSpPr>
        <p:spPr bwMode="auto">
          <a:xfrm>
            <a:off x="1700213" y="27051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s</a:t>
            </a:r>
            <a:r>
              <a:rPr lang="en-US" altLang="zh-CN" sz="2800" i="1" baseline="-25000">
                <a:solidFill>
                  <a:srgbClr val="FF0000"/>
                </a:solidFill>
                <a:latin typeface="Times New Roman" pitchFamily="18" charset="0"/>
              </a:rPr>
              <a:t>m</a:t>
            </a:r>
          </a:p>
        </p:txBody>
      </p:sp>
      <p:sp>
        <p:nvSpPr>
          <p:cNvPr id="26635" name="Rectangle 10"/>
          <p:cNvSpPr>
            <a:spLocks noChangeArrowheads="1"/>
          </p:cNvSpPr>
          <p:nvPr/>
        </p:nvSpPr>
        <p:spPr bwMode="auto">
          <a:xfrm>
            <a:off x="1700213" y="31892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p>
        </p:txBody>
      </p:sp>
      <p:sp>
        <p:nvSpPr>
          <p:cNvPr id="26636" name="Rectangle 11"/>
          <p:cNvSpPr>
            <a:spLocks noChangeArrowheads="1"/>
          </p:cNvSpPr>
          <p:nvPr/>
        </p:nvSpPr>
        <p:spPr bwMode="auto">
          <a:xfrm>
            <a:off x="1700213" y="41703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a:t>
            </a:r>
            <a:r>
              <a:rPr lang="en-US" altLang="zh-CN" sz="2400" b="1" i="1" baseline="-25000">
                <a:latin typeface="Times New Roman" pitchFamily="18" charset="0"/>
              </a:rPr>
              <a:t>r</a:t>
            </a:r>
          </a:p>
        </p:txBody>
      </p:sp>
      <p:sp>
        <p:nvSpPr>
          <p:cNvPr id="26637" name="Rectangle 12"/>
          <p:cNvSpPr>
            <a:spLocks noChangeArrowheads="1"/>
          </p:cNvSpPr>
          <p:nvPr/>
        </p:nvSpPr>
        <p:spPr bwMode="auto">
          <a:xfrm>
            <a:off x="1701800" y="466407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a:t>
            </a:r>
            <a:r>
              <a:rPr lang="en-US" altLang="zh-CN" sz="2800" b="1" i="1" baseline="-25000">
                <a:latin typeface="Times New Roman" pitchFamily="18" charset="0"/>
              </a:rPr>
              <a:t>r</a:t>
            </a:r>
            <a:endParaRPr lang="en-US" altLang="zh-CN" sz="2800" b="1" i="1">
              <a:latin typeface="Times New Roman" pitchFamily="18" charset="0"/>
            </a:endParaRPr>
          </a:p>
        </p:txBody>
      </p:sp>
      <p:sp>
        <p:nvSpPr>
          <p:cNvPr id="26638" name="Rectangle 13"/>
          <p:cNvSpPr>
            <a:spLocks noChangeArrowheads="1"/>
          </p:cNvSpPr>
          <p:nvPr/>
        </p:nvSpPr>
        <p:spPr bwMode="auto">
          <a:xfrm>
            <a:off x="1700213" y="51530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6639" name="Rectangle 14"/>
          <p:cNvSpPr>
            <a:spLocks noChangeArrowheads="1"/>
          </p:cNvSpPr>
          <p:nvPr/>
        </p:nvSpPr>
        <p:spPr bwMode="auto">
          <a:xfrm>
            <a:off x="1701800" y="563880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6640" name="Rectangle 15"/>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6641" name="Rectangle 16"/>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6642" name="Rectangle 17"/>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6643" name="Rectangle 18"/>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6644" name="Rectangle 19"/>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6645" name="Rectangle 20"/>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6646" name="Freeform 21"/>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7" name="Freeform 22"/>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48" name="Rectangle 23"/>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sym typeface="Symbol" pitchFamily="18" charset="2"/>
              </a:rPr>
              <a:t>m</a:t>
            </a:r>
            <a:r>
              <a:rPr lang="en-US" altLang="zh-CN" sz="2400" baseline="-25000">
                <a:solidFill>
                  <a:srgbClr val="FF0000"/>
                </a:solidFill>
                <a:latin typeface="CMTT10" charset="0"/>
                <a:sym typeface="Symbol" pitchFamily="18" charset="2"/>
              </a:rPr>
              <a:t>-</a:t>
            </a:r>
            <a:r>
              <a:rPr lang="en-US" altLang="zh-CN" sz="2400" i="1" baseline="-25000">
                <a:solidFill>
                  <a:srgbClr val="FF0000"/>
                </a:solidFill>
                <a:latin typeface="CMTT10" charset="0"/>
                <a:sym typeface="Symbol" pitchFamily="18" charset="2"/>
              </a:rPr>
              <a:t>r</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p>
        </p:txBody>
      </p:sp>
      <p:sp>
        <p:nvSpPr>
          <p:cNvPr id="26649" name="Rectangle 24"/>
          <p:cNvSpPr>
            <a:spLocks noChangeArrowheads="1"/>
          </p:cNvSpPr>
          <p:nvPr/>
        </p:nvSpPr>
        <p:spPr bwMode="auto">
          <a:xfrm>
            <a:off x="1700213" y="36798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cxnSp>
        <p:nvCxnSpPr>
          <p:cNvPr id="26650" name="AutoShape 25"/>
          <p:cNvCxnSpPr>
            <a:cxnSpLocks noChangeShapeType="1"/>
            <a:stCxn id="26628" idx="1"/>
            <a:endCxn id="26634" idx="3"/>
          </p:cNvCxnSpPr>
          <p:nvPr/>
        </p:nvCxnSpPr>
        <p:spPr bwMode="auto">
          <a:xfrm rot="10800000">
            <a:off x="2432050" y="2947988"/>
            <a:ext cx="1036638" cy="665162"/>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6651" name="Rectangle 26"/>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zh-CN" altLang="en-US" smtClean="0">
                <a:ea typeface="宋体" pitchFamily="2" charset="-122"/>
              </a:rPr>
              <a:t>归约 </a:t>
            </a:r>
            <a:r>
              <a:rPr lang="zh-CN" altLang="en-US" b="1" smtClean="0">
                <a:ea typeface="宋体" pitchFamily="2" charset="-122"/>
              </a:rPr>
              <a:t>从栈中弹出</a:t>
            </a:r>
            <a:r>
              <a:rPr lang="en-US" altLang="zh-CN" b="1" smtClean="0">
                <a:ea typeface="宋体" pitchFamily="2" charset="-122"/>
                <a:sym typeface="Symbol" pitchFamily="18" charset="2"/>
              </a:rPr>
              <a:t>2*|</a:t>
            </a:r>
            <a:r>
              <a:rPr lang="en-US" altLang="zh-CN" b="1" i="1" smtClean="0">
                <a:ea typeface="宋体" pitchFamily="2" charset="-122"/>
                <a:sym typeface="Symbol" pitchFamily="18" charset="2"/>
              </a:rPr>
              <a:t></a:t>
            </a:r>
            <a:r>
              <a:rPr lang="en-US" altLang="zh-CN" b="1" smtClean="0">
                <a:ea typeface="宋体" pitchFamily="2" charset="-122"/>
                <a:sym typeface="Symbol" pitchFamily="18" charset="2"/>
              </a:rPr>
              <a:t>| </a:t>
            </a:r>
            <a:r>
              <a:rPr lang="zh-CN" altLang="en-US" b="1" smtClean="0">
                <a:ea typeface="宋体" pitchFamily="2" charset="-122"/>
                <a:sym typeface="Symbol" pitchFamily="18" charset="2"/>
              </a:rPr>
              <a:t>个符号</a:t>
            </a:r>
          </a:p>
        </p:txBody>
      </p:sp>
      <p:sp>
        <p:nvSpPr>
          <p:cNvPr id="29" name="灯片编号占位符 5"/>
          <p:cNvSpPr>
            <a:spLocks noGrp="1"/>
          </p:cNvSpPr>
          <p:nvPr>
            <p:ph type="sldNum" sz="quarter" idx="11"/>
          </p:nvPr>
        </p:nvSpPr>
        <p:spPr/>
        <p:txBody>
          <a:bodyPr/>
          <a:lstStyle/>
          <a:p>
            <a:pPr>
              <a:defRPr/>
            </a:pPr>
            <a:fld id="{82467B9B-A445-423D-BC2B-A750CC84E4E7}" type="slidenum">
              <a:rPr lang="en-US" altLang="zh-CN"/>
              <a:pPr>
                <a:defRPr/>
              </a:pPr>
              <a:t>14</a:t>
            </a:fld>
            <a:endParaRPr lang="en-US" altLang="zh-CN"/>
          </a:p>
        </p:txBody>
      </p:sp>
      <p:sp>
        <p:nvSpPr>
          <p:cNvPr id="27652"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7653" name="Line 4"/>
          <p:cNvSpPr>
            <a:spLocks noChangeShapeType="1"/>
          </p:cNvSpPr>
          <p:nvPr/>
        </p:nvSpPr>
        <p:spPr bwMode="auto">
          <a:xfrm flipV="1">
            <a:off x="4879975"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4"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55"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7656"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r </a:t>
            </a:r>
            <a:r>
              <a:rPr lang="en-US" altLang="zh-CN" sz="2400" i="1">
                <a:solidFill>
                  <a:srgbClr val="FF0000"/>
                </a:solidFill>
                <a:latin typeface="CMTT10" charset="0"/>
              </a:rPr>
              <a:t>A</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a:t>
            </a:r>
            <a:r>
              <a:rPr lang="en-US" altLang="zh-CN" sz="2400">
                <a:solidFill>
                  <a:srgbClr val="FF0000"/>
                </a:solidFill>
                <a:latin typeface="CMTT10" charset="0"/>
                <a:sym typeface="Symbol" pitchFamily="18" charset="2"/>
              </a:rPr>
              <a:t> ”</a:t>
            </a:r>
          </a:p>
        </p:txBody>
      </p:sp>
      <p:sp>
        <p:nvSpPr>
          <p:cNvPr id="27657" name="Rectangle 8"/>
          <p:cNvSpPr>
            <a:spLocks noChangeArrowheads="1"/>
          </p:cNvSpPr>
          <p:nvPr/>
        </p:nvSpPr>
        <p:spPr bwMode="auto">
          <a:xfrm>
            <a:off x="1700213" y="27051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endParaRPr lang="zh-CN" altLang="en-US" sz="2800" i="1" baseline="-25000">
              <a:solidFill>
                <a:srgbClr val="FF0000"/>
              </a:solidFill>
              <a:latin typeface="Times New Roman" pitchFamily="18" charset="0"/>
            </a:endParaRPr>
          </a:p>
        </p:txBody>
      </p:sp>
      <p:sp>
        <p:nvSpPr>
          <p:cNvPr id="27658" name="Rectangle 9"/>
          <p:cNvSpPr>
            <a:spLocks noChangeArrowheads="1"/>
          </p:cNvSpPr>
          <p:nvPr/>
        </p:nvSpPr>
        <p:spPr bwMode="auto">
          <a:xfrm>
            <a:off x="1700213" y="31892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endParaRPr lang="zh-CN" altLang="en-US" sz="2800" b="1" i="1" baseline="-25000">
              <a:latin typeface="Times New Roman" pitchFamily="18" charset="0"/>
            </a:endParaRPr>
          </a:p>
        </p:txBody>
      </p:sp>
      <p:sp>
        <p:nvSpPr>
          <p:cNvPr id="27659" name="Rectangle 10"/>
          <p:cNvSpPr>
            <a:spLocks noChangeArrowheads="1"/>
          </p:cNvSpPr>
          <p:nvPr/>
        </p:nvSpPr>
        <p:spPr bwMode="auto">
          <a:xfrm>
            <a:off x="1700213" y="41703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a:t>
            </a:r>
            <a:r>
              <a:rPr lang="en-US" altLang="zh-CN" sz="2400" b="1" i="1" baseline="-25000">
                <a:latin typeface="Times New Roman" pitchFamily="18" charset="0"/>
              </a:rPr>
              <a:t>r</a:t>
            </a:r>
          </a:p>
        </p:txBody>
      </p:sp>
      <p:sp>
        <p:nvSpPr>
          <p:cNvPr id="27660" name="Rectangle 11"/>
          <p:cNvSpPr>
            <a:spLocks noChangeArrowheads="1"/>
          </p:cNvSpPr>
          <p:nvPr/>
        </p:nvSpPr>
        <p:spPr bwMode="auto">
          <a:xfrm>
            <a:off x="1701800" y="466407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a:t>
            </a:r>
            <a:r>
              <a:rPr lang="en-US" altLang="zh-CN" sz="2800" b="1" i="1" baseline="-25000">
                <a:latin typeface="Times New Roman" pitchFamily="18" charset="0"/>
              </a:rPr>
              <a:t>r</a:t>
            </a:r>
            <a:endParaRPr lang="en-US" altLang="zh-CN" sz="2800" b="1" i="1">
              <a:latin typeface="Times New Roman" pitchFamily="18" charset="0"/>
            </a:endParaRPr>
          </a:p>
        </p:txBody>
      </p:sp>
      <p:sp>
        <p:nvSpPr>
          <p:cNvPr id="27661" name="Rectangle 12"/>
          <p:cNvSpPr>
            <a:spLocks noChangeArrowheads="1"/>
          </p:cNvSpPr>
          <p:nvPr/>
        </p:nvSpPr>
        <p:spPr bwMode="auto">
          <a:xfrm>
            <a:off x="1700213" y="51530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7662" name="Rectangle 13"/>
          <p:cNvSpPr>
            <a:spLocks noChangeArrowheads="1"/>
          </p:cNvSpPr>
          <p:nvPr/>
        </p:nvSpPr>
        <p:spPr bwMode="auto">
          <a:xfrm>
            <a:off x="1701800" y="563880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7663" name="Rectangle 14"/>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7664" name="Rectangle 15"/>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7665" name="Rectangle 16"/>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7666" name="Rectangle 17"/>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7667" name="Rectangle 18"/>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7668" name="Rectangle 19"/>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7669" name="Freeform 20"/>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0" name="Freeform 21"/>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1" name="Rectangle 22"/>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sym typeface="Symbol" pitchFamily="18" charset="2"/>
              </a:rPr>
              <a:t>m</a:t>
            </a:r>
            <a:r>
              <a:rPr lang="en-US" altLang="zh-CN" sz="2400" baseline="-25000">
                <a:solidFill>
                  <a:srgbClr val="FF0000"/>
                </a:solidFill>
                <a:latin typeface="CMTT10" charset="0"/>
                <a:sym typeface="Symbol" pitchFamily="18" charset="2"/>
              </a:rPr>
              <a:t>-</a:t>
            </a:r>
            <a:r>
              <a:rPr lang="en-US" altLang="zh-CN" sz="2400" i="1" baseline="-25000">
                <a:solidFill>
                  <a:srgbClr val="FF0000"/>
                </a:solidFill>
                <a:latin typeface="CMTT10" charset="0"/>
                <a:sym typeface="Symbol" pitchFamily="18" charset="2"/>
              </a:rPr>
              <a:t>r</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p>
        </p:txBody>
      </p:sp>
      <p:sp>
        <p:nvSpPr>
          <p:cNvPr id="27672" name="Rectangle 23"/>
          <p:cNvSpPr>
            <a:spLocks noChangeArrowheads="1"/>
          </p:cNvSpPr>
          <p:nvPr/>
        </p:nvSpPr>
        <p:spPr bwMode="auto">
          <a:xfrm>
            <a:off x="1700213" y="36798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endParaRPr lang="zh-CN" altLang="en-US" sz="2800">
              <a:latin typeface="Times New Roman" pitchFamily="18" charset="0"/>
            </a:endParaRPr>
          </a:p>
        </p:txBody>
      </p:sp>
      <p:sp>
        <p:nvSpPr>
          <p:cNvPr id="27673" name="AutoShape 24"/>
          <p:cNvSpPr>
            <a:spLocks/>
          </p:cNvSpPr>
          <p:nvPr/>
        </p:nvSpPr>
        <p:spPr bwMode="auto">
          <a:xfrm>
            <a:off x="1446213" y="2741613"/>
            <a:ext cx="150812" cy="1371600"/>
          </a:xfrm>
          <a:prstGeom prst="leftBrace">
            <a:avLst>
              <a:gd name="adj1" fmla="val 75790"/>
              <a:gd name="adj2" fmla="val 50000"/>
            </a:avLst>
          </a:prstGeom>
          <a:noFill/>
          <a:ln w="19050">
            <a:solidFill>
              <a:srgbClr val="00008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4" name="Rectangle 25"/>
          <p:cNvSpPr>
            <a:spLocks noChangeArrowheads="1"/>
          </p:cNvSpPr>
          <p:nvPr/>
        </p:nvSpPr>
        <p:spPr bwMode="auto">
          <a:xfrm>
            <a:off x="457200" y="3321050"/>
            <a:ext cx="828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b">
            <a:spAutoFit/>
          </a:bodyPr>
          <a:lstStyle/>
          <a:p>
            <a:pPr algn="ctr"/>
            <a:r>
              <a:rPr lang="en-US" altLang="zh-CN" sz="2600">
                <a:solidFill>
                  <a:srgbClr val="FF3300"/>
                </a:solidFill>
                <a:latin typeface="CMTT10" charset="0"/>
                <a:sym typeface="Symbol" pitchFamily="18" charset="2"/>
              </a:rPr>
              <a:t>2*|</a:t>
            </a:r>
            <a:r>
              <a:rPr lang="en-US" altLang="zh-CN" sz="2600" i="1">
                <a:solidFill>
                  <a:srgbClr val="FF3300"/>
                </a:solidFill>
                <a:latin typeface="CMTT10" charset="0"/>
                <a:sym typeface="Symbol" pitchFamily="18" charset="2"/>
              </a:rPr>
              <a:t></a:t>
            </a:r>
            <a:r>
              <a:rPr lang="en-US" altLang="zh-CN" sz="2600">
                <a:solidFill>
                  <a:srgbClr val="FF3300"/>
                </a:solidFill>
                <a:latin typeface="CMTT10" charset="0"/>
                <a:sym typeface="Symbol" pitchFamily="18" charset="2"/>
              </a:rPr>
              <a:t>|</a:t>
            </a:r>
          </a:p>
        </p:txBody>
      </p:sp>
      <p:cxnSp>
        <p:nvCxnSpPr>
          <p:cNvPr id="27675" name="AutoShape 26"/>
          <p:cNvCxnSpPr>
            <a:cxnSpLocks noChangeShapeType="1"/>
            <a:stCxn id="27652" idx="1"/>
            <a:endCxn id="27659" idx="3"/>
          </p:cNvCxnSpPr>
          <p:nvPr/>
        </p:nvCxnSpPr>
        <p:spPr bwMode="auto">
          <a:xfrm rot="10800000" flipV="1">
            <a:off x="2432050" y="3613150"/>
            <a:ext cx="1036638" cy="800100"/>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7676" name="Rectangle 27"/>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7677" name="Rectangle 28"/>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304800" y="152400"/>
            <a:ext cx="8659688" cy="563563"/>
          </a:xfrm>
        </p:spPr>
        <p:txBody>
          <a:bodyPr/>
          <a:lstStyle/>
          <a:p>
            <a:r>
              <a:rPr lang="zh-CN" altLang="en-US" sz="3600" dirty="0" smtClean="0">
                <a:ea typeface="宋体" pitchFamily="2" charset="-122"/>
              </a:rPr>
              <a:t>归约 </a:t>
            </a:r>
            <a:r>
              <a:rPr lang="zh-CN" altLang="en-US" sz="3600" b="1" dirty="0" smtClean="0">
                <a:ea typeface="宋体" pitchFamily="2" charset="-122"/>
              </a:rPr>
              <a:t>从栈中弹出</a:t>
            </a:r>
            <a:r>
              <a:rPr lang="en-US" altLang="zh-CN" sz="3600" b="1" dirty="0" smtClean="0">
                <a:ea typeface="宋体" pitchFamily="2" charset="-122"/>
                <a:sym typeface="Symbol" pitchFamily="18" charset="2"/>
              </a:rPr>
              <a:t>2*|</a:t>
            </a:r>
            <a:r>
              <a:rPr lang="en-US" altLang="zh-CN" sz="3600" b="1" i="1" dirty="0" smtClean="0">
                <a:ea typeface="宋体" pitchFamily="2" charset="-122"/>
                <a:sym typeface="Symbol" pitchFamily="18" charset="2"/>
              </a:rPr>
              <a:t></a:t>
            </a:r>
            <a:r>
              <a:rPr lang="en-US" altLang="zh-CN" sz="3600" b="1" dirty="0" smtClean="0">
                <a:ea typeface="宋体" pitchFamily="2" charset="-122"/>
                <a:sym typeface="Symbol" pitchFamily="18" charset="2"/>
              </a:rPr>
              <a:t>| </a:t>
            </a:r>
            <a:r>
              <a:rPr lang="zh-CN" altLang="en-US" sz="3600" b="1" dirty="0" smtClean="0">
                <a:ea typeface="宋体" pitchFamily="2" charset="-122"/>
                <a:sym typeface="Symbol" pitchFamily="18" charset="2"/>
              </a:rPr>
              <a:t>个符号，再进栈</a:t>
            </a:r>
          </a:p>
        </p:txBody>
      </p:sp>
      <p:sp>
        <p:nvSpPr>
          <p:cNvPr id="29" name="灯片编号占位符 5"/>
          <p:cNvSpPr>
            <a:spLocks noGrp="1"/>
          </p:cNvSpPr>
          <p:nvPr>
            <p:ph type="sldNum" sz="quarter" idx="11"/>
          </p:nvPr>
        </p:nvSpPr>
        <p:spPr/>
        <p:txBody>
          <a:bodyPr/>
          <a:lstStyle/>
          <a:p>
            <a:pPr>
              <a:defRPr/>
            </a:pPr>
            <a:fld id="{318F9F22-7B12-4F66-9F8C-E387B8F2B6DE}" type="slidenum">
              <a:rPr lang="en-US" altLang="zh-CN"/>
              <a:pPr>
                <a:defRPr/>
              </a:pPr>
              <a:t>15</a:t>
            </a:fld>
            <a:endParaRPr lang="en-US" altLang="zh-CN"/>
          </a:p>
        </p:txBody>
      </p:sp>
      <p:sp>
        <p:nvSpPr>
          <p:cNvPr id="28676"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8677" name="Line 4"/>
          <p:cNvSpPr>
            <a:spLocks noChangeShapeType="1"/>
          </p:cNvSpPr>
          <p:nvPr/>
        </p:nvSpPr>
        <p:spPr bwMode="auto">
          <a:xfrm flipV="1">
            <a:off x="4879975"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8"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79"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8680"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rPr>
              <a:t>m</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i="1" baseline="-25000">
                <a:solidFill>
                  <a:srgbClr val="FF0000"/>
                </a:solidFill>
                <a:latin typeface="CMTT10" charset="0"/>
              </a:rPr>
              <a:t>i</a:t>
            </a:r>
            <a:r>
              <a:rPr lang="en-US" altLang="zh-CN" sz="2400">
                <a:solidFill>
                  <a:srgbClr val="FF0000"/>
                </a:solidFill>
                <a:latin typeface="CMTT10" charset="0"/>
                <a:sym typeface="Symbol" pitchFamily="18" charset="2"/>
              </a:rPr>
              <a:t>]</a:t>
            </a:r>
          </a:p>
          <a:p>
            <a:pPr algn="ctr" eaLnBrk="0" hangingPunct="0"/>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r </a:t>
            </a:r>
            <a:r>
              <a:rPr lang="en-US" altLang="zh-CN" sz="2400" i="1">
                <a:solidFill>
                  <a:srgbClr val="FF0000"/>
                </a:solidFill>
                <a:latin typeface="CMTT10" charset="0"/>
              </a:rPr>
              <a:t>A</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a:t>
            </a:r>
            <a:r>
              <a:rPr lang="en-US" altLang="zh-CN" sz="2400">
                <a:solidFill>
                  <a:srgbClr val="FF0000"/>
                </a:solidFill>
                <a:latin typeface="CMTT10" charset="0"/>
                <a:sym typeface="Symbol" pitchFamily="18" charset="2"/>
              </a:rPr>
              <a:t> ”</a:t>
            </a:r>
          </a:p>
        </p:txBody>
      </p:sp>
      <p:sp>
        <p:nvSpPr>
          <p:cNvPr id="28681" name="Rectangle 8"/>
          <p:cNvSpPr>
            <a:spLocks noChangeArrowheads="1"/>
          </p:cNvSpPr>
          <p:nvPr/>
        </p:nvSpPr>
        <p:spPr bwMode="auto">
          <a:xfrm>
            <a:off x="1700213" y="27051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endParaRPr lang="zh-CN" altLang="en-US" sz="2800" i="1" baseline="-25000">
              <a:solidFill>
                <a:srgbClr val="FF0000"/>
              </a:solidFill>
              <a:latin typeface="Times New Roman" pitchFamily="18" charset="0"/>
            </a:endParaRPr>
          </a:p>
        </p:txBody>
      </p:sp>
      <p:sp>
        <p:nvSpPr>
          <p:cNvPr id="28682" name="Rectangle 9"/>
          <p:cNvSpPr>
            <a:spLocks noChangeArrowheads="1"/>
          </p:cNvSpPr>
          <p:nvPr/>
        </p:nvSpPr>
        <p:spPr bwMode="auto">
          <a:xfrm>
            <a:off x="1700213" y="31892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solidFill>
                  <a:srgbClr val="FF0000"/>
                </a:solidFill>
                <a:latin typeface="Times New Roman" pitchFamily="18" charset="0"/>
              </a:rPr>
              <a:t>s</a:t>
            </a:r>
          </a:p>
        </p:txBody>
      </p:sp>
      <p:sp>
        <p:nvSpPr>
          <p:cNvPr id="28683" name="Rectangle 10"/>
          <p:cNvSpPr>
            <a:spLocks noChangeArrowheads="1"/>
          </p:cNvSpPr>
          <p:nvPr/>
        </p:nvSpPr>
        <p:spPr bwMode="auto">
          <a:xfrm>
            <a:off x="1700213" y="41703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a:t>
            </a:r>
            <a:r>
              <a:rPr lang="en-US" altLang="zh-CN" sz="2400" b="1" i="1" baseline="-25000">
                <a:latin typeface="Times New Roman" pitchFamily="18" charset="0"/>
              </a:rPr>
              <a:t>r</a:t>
            </a:r>
          </a:p>
        </p:txBody>
      </p:sp>
      <p:sp>
        <p:nvSpPr>
          <p:cNvPr id="28684" name="Rectangle 11"/>
          <p:cNvSpPr>
            <a:spLocks noChangeArrowheads="1"/>
          </p:cNvSpPr>
          <p:nvPr/>
        </p:nvSpPr>
        <p:spPr bwMode="auto">
          <a:xfrm>
            <a:off x="1701800" y="466407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a:t>
            </a:r>
            <a:r>
              <a:rPr lang="en-US" altLang="zh-CN" sz="2800" b="1" i="1" baseline="-25000">
                <a:latin typeface="Times New Roman" pitchFamily="18" charset="0"/>
              </a:rPr>
              <a:t>r</a:t>
            </a:r>
            <a:endParaRPr lang="en-US" altLang="zh-CN" sz="2800" b="1" i="1">
              <a:latin typeface="Times New Roman" pitchFamily="18" charset="0"/>
            </a:endParaRPr>
          </a:p>
        </p:txBody>
      </p:sp>
      <p:sp>
        <p:nvSpPr>
          <p:cNvPr id="28685" name="Rectangle 12"/>
          <p:cNvSpPr>
            <a:spLocks noChangeArrowheads="1"/>
          </p:cNvSpPr>
          <p:nvPr/>
        </p:nvSpPr>
        <p:spPr bwMode="auto">
          <a:xfrm>
            <a:off x="1700213" y="51530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28686" name="Rectangle 13"/>
          <p:cNvSpPr>
            <a:spLocks noChangeArrowheads="1"/>
          </p:cNvSpPr>
          <p:nvPr/>
        </p:nvSpPr>
        <p:spPr bwMode="auto">
          <a:xfrm>
            <a:off x="1701800" y="563880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8687" name="Rectangle 14"/>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8688" name="Rectangle 15"/>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8689" name="Rectangle 16"/>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solidFill>
                  <a:srgbClr val="FF0000"/>
                </a:solidFill>
                <a:latin typeface="Times New Roman" pitchFamily="18" charset="0"/>
              </a:rPr>
              <a:t>a</a:t>
            </a:r>
            <a:r>
              <a:rPr lang="en-US" altLang="zh-CN" sz="2800" b="1" i="1" baseline="-25000">
                <a:solidFill>
                  <a:srgbClr val="FF0000"/>
                </a:solidFill>
                <a:latin typeface="Times New Roman" pitchFamily="18" charset="0"/>
              </a:rPr>
              <a:t>i</a:t>
            </a:r>
            <a:endParaRPr lang="en-US" altLang="zh-CN" sz="2800" b="1" i="1">
              <a:solidFill>
                <a:srgbClr val="FF0000"/>
              </a:solidFill>
              <a:latin typeface="Times New Roman" pitchFamily="18" charset="0"/>
            </a:endParaRPr>
          </a:p>
        </p:txBody>
      </p:sp>
      <p:sp>
        <p:nvSpPr>
          <p:cNvPr id="28690" name="Rectangle 17"/>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8691" name="Rectangle 18"/>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8692" name="Rectangle 19"/>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latin typeface="Times New Roman" pitchFamily="18" charset="0"/>
              </a:rPr>
              <a:t>$</a:t>
            </a:r>
          </a:p>
        </p:txBody>
      </p:sp>
      <p:sp>
        <p:nvSpPr>
          <p:cNvPr id="28693" name="Freeform 20"/>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4" name="Freeform 21"/>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Rectangle 22"/>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r>
              <a:rPr lang="en-US" altLang="zh-CN" sz="2400">
                <a:solidFill>
                  <a:srgbClr val="FF0000"/>
                </a:solidFill>
                <a:latin typeface="CMTT10" charset="0"/>
                <a:sym typeface="Symbol" pitchFamily="18" charset="2"/>
              </a:rPr>
              <a:t>[</a:t>
            </a:r>
            <a:r>
              <a:rPr lang="en-US" altLang="zh-CN" sz="2400" i="1">
                <a:solidFill>
                  <a:srgbClr val="FF0000"/>
                </a:solidFill>
                <a:latin typeface="CMTT10" charset="0"/>
                <a:sym typeface="Symbol" pitchFamily="18" charset="2"/>
              </a:rPr>
              <a:t>s</a:t>
            </a:r>
            <a:r>
              <a:rPr lang="en-US" altLang="zh-CN" sz="2400" i="1" baseline="-25000">
                <a:solidFill>
                  <a:srgbClr val="FF0000"/>
                </a:solidFill>
                <a:latin typeface="CMTT10" charset="0"/>
                <a:sym typeface="Symbol" pitchFamily="18" charset="2"/>
              </a:rPr>
              <a:t>m</a:t>
            </a:r>
            <a:r>
              <a:rPr lang="en-US" altLang="zh-CN" sz="2400" baseline="-25000">
                <a:solidFill>
                  <a:srgbClr val="FF0000"/>
                </a:solidFill>
                <a:latin typeface="CMTT10" charset="0"/>
                <a:sym typeface="Symbol" pitchFamily="18" charset="2"/>
              </a:rPr>
              <a:t>-</a:t>
            </a:r>
            <a:r>
              <a:rPr lang="en-US" altLang="zh-CN" sz="2400" i="1" baseline="-25000">
                <a:solidFill>
                  <a:srgbClr val="FF0000"/>
                </a:solidFill>
                <a:latin typeface="CMTT10" charset="0"/>
                <a:sym typeface="Symbol" pitchFamily="18" charset="2"/>
              </a:rPr>
              <a:t>r</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p>
        </p:txBody>
      </p:sp>
      <p:sp>
        <p:nvSpPr>
          <p:cNvPr id="28696" name="Rectangle 23"/>
          <p:cNvSpPr>
            <a:spLocks noChangeArrowheads="1"/>
          </p:cNvSpPr>
          <p:nvPr/>
        </p:nvSpPr>
        <p:spPr bwMode="auto">
          <a:xfrm>
            <a:off x="1700213" y="367982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i="1">
                <a:solidFill>
                  <a:srgbClr val="FF0000"/>
                </a:solidFill>
                <a:latin typeface="Times New Roman" pitchFamily="18" charset="0"/>
              </a:rPr>
              <a:t>A</a:t>
            </a:r>
          </a:p>
        </p:txBody>
      </p:sp>
      <p:sp>
        <p:nvSpPr>
          <p:cNvPr id="28697" name="AutoShape 24"/>
          <p:cNvSpPr>
            <a:spLocks/>
          </p:cNvSpPr>
          <p:nvPr/>
        </p:nvSpPr>
        <p:spPr bwMode="auto">
          <a:xfrm>
            <a:off x="1446213" y="2741613"/>
            <a:ext cx="150812" cy="1371600"/>
          </a:xfrm>
          <a:prstGeom prst="leftBrace">
            <a:avLst>
              <a:gd name="adj1" fmla="val 75790"/>
              <a:gd name="adj2" fmla="val 50000"/>
            </a:avLst>
          </a:prstGeom>
          <a:noFill/>
          <a:ln w="19050">
            <a:solidFill>
              <a:srgbClr val="000080"/>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8" name="Rectangle 25"/>
          <p:cNvSpPr>
            <a:spLocks noChangeArrowheads="1"/>
          </p:cNvSpPr>
          <p:nvPr/>
        </p:nvSpPr>
        <p:spPr bwMode="auto">
          <a:xfrm>
            <a:off x="457200" y="3321050"/>
            <a:ext cx="828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b">
            <a:spAutoFit/>
          </a:bodyPr>
          <a:lstStyle/>
          <a:p>
            <a:pPr algn="ctr"/>
            <a:r>
              <a:rPr lang="en-US" altLang="zh-CN" sz="2600">
                <a:solidFill>
                  <a:srgbClr val="FF3300"/>
                </a:solidFill>
                <a:latin typeface="CMTT10" charset="0"/>
                <a:sym typeface="Symbol" pitchFamily="18" charset="2"/>
              </a:rPr>
              <a:t>2*|</a:t>
            </a:r>
            <a:r>
              <a:rPr lang="en-US" altLang="zh-CN" sz="2600" i="1">
                <a:solidFill>
                  <a:srgbClr val="FF3300"/>
                </a:solidFill>
                <a:latin typeface="CMTT10" charset="0"/>
                <a:sym typeface="Symbol" pitchFamily="18" charset="2"/>
              </a:rPr>
              <a:t></a:t>
            </a:r>
            <a:r>
              <a:rPr lang="en-US" altLang="zh-CN" sz="2600">
                <a:solidFill>
                  <a:srgbClr val="FF3300"/>
                </a:solidFill>
                <a:latin typeface="CMTT10" charset="0"/>
                <a:sym typeface="Symbol" pitchFamily="18" charset="2"/>
              </a:rPr>
              <a:t>|</a:t>
            </a:r>
          </a:p>
        </p:txBody>
      </p:sp>
      <p:cxnSp>
        <p:nvCxnSpPr>
          <p:cNvPr id="28699" name="AutoShape 26"/>
          <p:cNvCxnSpPr>
            <a:cxnSpLocks noChangeShapeType="1"/>
            <a:stCxn id="28676" idx="1"/>
            <a:endCxn id="28682" idx="3"/>
          </p:cNvCxnSpPr>
          <p:nvPr/>
        </p:nvCxnSpPr>
        <p:spPr bwMode="auto">
          <a:xfrm rot="10800000">
            <a:off x="2432050" y="3432175"/>
            <a:ext cx="1036638" cy="180975"/>
          </a:xfrm>
          <a:prstGeom prst="bentConnector3">
            <a:avLst>
              <a:gd name="adj1" fmla="val 49921"/>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8700" name="Rectangle 27"/>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8701" name="Rectangle 28"/>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zh-CN" altLang="en-US" smtClean="0">
                <a:ea typeface="宋体" pitchFamily="2" charset="-122"/>
              </a:rPr>
              <a:t>接受</a:t>
            </a:r>
            <a:endParaRPr lang="zh-CN" altLang="en-US" b="1" smtClean="0">
              <a:ea typeface="宋体" pitchFamily="2" charset="-122"/>
              <a:sym typeface="Symbol" pitchFamily="18" charset="2"/>
            </a:endParaRPr>
          </a:p>
        </p:txBody>
      </p:sp>
      <p:sp>
        <p:nvSpPr>
          <p:cNvPr id="27" name="灯片编号占位符 5"/>
          <p:cNvSpPr>
            <a:spLocks noGrp="1"/>
          </p:cNvSpPr>
          <p:nvPr>
            <p:ph type="sldNum" sz="quarter" idx="11"/>
          </p:nvPr>
        </p:nvSpPr>
        <p:spPr/>
        <p:txBody>
          <a:bodyPr/>
          <a:lstStyle/>
          <a:p>
            <a:pPr>
              <a:defRPr/>
            </a:pPr>
            <a:fld id="{620BD78B-77C5-435D-A488-7DA64C4F46E3}" type="slidenum">
              <a:rPr lang="en-US" altLang="zh-CN"/>
              <a:pPr>
                <a:defRPr/>
              </a:pPr>
              <a:t>16</a:t>
            </a:fld>
            <a:endParaRPr lang="en-US" altLang="zh-CN"/>
          </a:p>
        </p:txBody>
      </p:sp>
      <p:sp>
        <p:nvSpPr>
          <p:cNvPr id="29700"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29701" name="Line 4"/>
          <p:cNvSpPr>
            <a:spLocks noChangeShapeType="1"/>
          </p:cNvSpPr>
          <p:nvPr/>
        </p:nvSpPr>
        <p:spPr bwMode="auto">
          <a:xfrm flipV="1">
            <a:off x="6096000" y="2428875"/>
            <a:ext cx="0" cy="698500"/>
          </a:xfrm>
          <a:prstGeom prst="line">
            <a:avLst/>
          </a:prstGeom>
          <a:noFill/>
          <a:ln w="25400">
            <a:solidFill>
              <a:schemeClr val="accent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2"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3"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29704"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p>
          <a:p>
            <a:pPr algn="ctr" eaLnBrk="0" hangingPunct="0"/>
            <a:r>
              <a:rPr lang="en-US" altLang="zh-CN" sz="2400">
                <a:solidFill>
                  <a:srgbClr val="FF0000"/>
                </a:solidFill>
                <a:latin typeface="CMTT10" charset="0"/>
                <a:sym typeface="Symbol" pitchFamily="18" charset="2"/>
              </a:rPr>
              <a:t>= “accept”</a:t>
            </a:r>
          </a:p>
        </p:txBody>
      </p:sp>
      <p:sp>
        <p:nvSpPr>
          <p:cNvPr id="29705" name="Rectangle 8"/>
          <p:cNvSpPr>
            <a:spLocks noChangeArrowheads="1"/>
          </p:cNvSpPr>
          <p:nvPr/>
        </p:nvSpPr>
        <p:spPr bwMode="auto">
          <a:xfrm>
            <a:off x="1700213" y="269557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endParaRPr lang="zh-CN" altLang="en-US" sz="2800" i="1" baseline="-25000">
              <a:solidFill>
                <a:srgbClr val="FF0000"/>
              </a:solidFill>
              <a:latin typeface="Times New Roman" pitchFamily="18" charset="0"/>
            </a:endParaRPr>
          </a:p>
        </p:txBody>
      </p:sp>
      <p:sp>
        <p:nvSpPr>
          <p:cNvPr id="29706" name="Rectangle 9"/>
          <p:cNvSpPr>
            <a:spLocks noChangeArrowheads="1"/>
          </p:cNvSpPr>
          <p:nvPr/>
        </p:nvSpPr>
        <p:spPr bwMode="auto">
          <a:xfrm>
            <a:off x="1700213" y="317976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endParaRPr lang="zh-CN" altLang="en-US" sz="2800" b="1" i="1">
              <a:solidFill>
                <a:srgbClr val="FF0000"/>
              </a:solidFill>
              <a:latin typeface="Times New Roman" pitchFamily="18" charset="0"/>
            </a:endParaRPr>
          </a:p>
        </p:txBody>
      </p:sp>
      <p:sp>
        <p:nvSpPr>
          <p:cNvPr id="29707" name="Rectangle 10"/>
          <p:cNvSpPr>
            <a:spLocks noChangeArrowheads="1"/>
          </p:cNvSpPr>
          <p:nvPr/>
        </p:nvSpPr>
        <p:spPr bwMode="auto">
          <a:xfrm>
            <a:off x="1700213" y="416083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endParaRPr lang="zh-CN" altLang="en-US" sz="2400" b="1" i="1" baseline="-25000">
              <a:latin typeface="Times New Roman" pitchFamily="18" charset="0"/>
            </a:endParaRPr>
          </a:p>
        </p:txBody>
      </p:sp>
      <p:sp>
        <p:nvSpPr>
          <p:cNvPr id="29708" name="Rectangle 11"/>
          <p:cNvSpPr>
            <a:spLocks noChangeArrowheads="1"/>
          </p:cNvSpPr>
          <p:nvPr/>
        </p:nvSpPr>
        <p:spPr bwMode="auto">
          <a:xfrm>
            <a:off x="1701800" y="4654550"/>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solidFill>
                  <a:srgbClr val="FF0000"/>
                </a:solidFill>
                <a:latin typeface="Times New Roman" pitchFamily="18" charset="0"/>
              </a:rPr>
              <a:t>s</a:t>
            </a:r>
          </a:p>
        </p:txBody>
      </p:sp>
      <p:sp>
        <p:nvSpPr>
          <p:cNvPr id="29709" name="Rectangle 12"/>
          <p:cNvSpPr>
            <a:spLocks noChangeArrowheads="1"/>
          </p:cNvSpPr>
          <p:nvPr/>
        </p:nvSpPr>
        <p:spPr bwMode="auto">
          <a:xfrm>
            <a:off x="1700213" y="51435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b="1" i="1">
                <a:latin typeface="Times New Roman" pitchFamily="18" charset="0"/>
              </a:rPr>
              <a:t>X</a:t>
            </a:r>
            <a:r>
              <a:rPr lang="en-US" altLang="zh-CN" sz="2800" baseline="-25000">
                <a:latin typeface="Times New Roman" pitchFamily="18" charset="0"/>
              </a:rPr>
              <a:t>1</a:t>
            </a:r>
          </a:p>
        </p:txBody>
      </p:sp>
      <p:sp>
        <p:nvSpPr>
          <p:cNvPr id="29710" name="Rectangle 13"/>
          <p:cNvSpPr>
            <a:spLocks noChangeArrowheads="1"/>
          </p:cNvSpPr>
          <p:nvPr/>
        </p:nvSpPr>
        <p:spPr bwMode="auto">
          <a:xfrm>
            <a:off x="1701800" y="5629275"/>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29711" name="Rectangle 14"/>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9712" name="Rectangle 15"/>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29713" name="Rectangle 16"/>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i</a:t>
            </a:r>
            <a:endParaRPr lang="en-US" altLang="zh-CN" sz="2800" b="1" i="1">
              <a:latin typeface="Times New Roman" pitchFamily="18" charset="0"/>
            </a:endParaRPr>
          </a:p>
        </p:txBody>
      </p:sp>
      <p:sp>
        <p:nvSpPr>
          <p:cNvPr id="29714" name="Rectangle 17"/>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29715" name="Rectangle 18"/>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29716" name="Rectangle 19"/>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solidFill>
                  <a:srgbClr val="FF0000"/>
                </a:solidFill>
                <a:latin typeface="Times New Roman" pitchFamily="18" charset="0"/>
              </a:rPr>
              <a:t>$</a:t>
            </a:r>
          </a:p>
        </p:txBody>
      </p:sp>
      <p:sp>
        <p:nvSpPr>
          <p:cNvPr id="29717" name="Freeform 20"/>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8" name="Freeform 21"/>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19" name="Rectangle 22"/>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endParaRPr lang="en-US" altLang="zh-CN" sz="2400">
              <a:solidFill>
                <a:srgbClr val="FF0000"/>
              </a:solidFill>
              <a:latin typeface="CMTT10" charset="0"/>
              <a:sym typeface="Symbol" pitchFamily="18" charset="2"/>
            </a:endParaRPr>
          </a:p>
        </p:txBody>
      </p:sp>
      <p:sp>
        <p:nvSpPr>
          <p:cNvPr id="29720" name="Rectangle 23"/>
          <p:cNvSpPr>
            <a:spLocks noChangeArrowheads="1"/>
          </p:cNvSpPr>
          <p:nvPr/>
        </p:nvSpPr>
        <p:spPr bwMode="auto">
          <a:xfrm>
            <a:off x="1700213" y="367030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endParaRPr lang="zh-CN" altLang="en-US" sz="2800" i="1">
              <a:solidFill>
                <a:srgbClr val="FF0000"/>
              </a:solidFill>
              <a:latin typeface="Times New Roman" pitchFamily="18" charset="0"/>
            </a:endParaRPr>
          </a:p>
        </p:txBody>
      </p:sp>
      <p:cxnSp>
        <p:nvCxnSpPr>
          <p:cNvPr id="29721" name="AutoShape 24"/>
          <p:cNvCxnSpPr>
            <a:cxnSpLocks noChangeShapeType="1"/>
            <a:stCxn id="29700" idx="1"/>
            <a:endCxn id="29708" idx="3"/>
          </p:cNvCxnSpPr>
          <p:nvPr/>
        </p:nvCxnSpPr>
        <p:spPr bwMode="auto">
          <a:xfrm rot="10800000" flipV="1">
            <a:off x="2433638" y="3613150"/>
            <a:ext cx="1035050" cy="1284288"/>
          </a:xfrm>
          <a:prstGeom prst="bentConnector3">
            <a:avLst>
              <a:gd name="adj1" fmla="val 50000"/>
            </a:avLst>
          </a:prstGeom>
          <a:noFill/>
          <a:ln w="25400">
            <a:solidFill>
              <a:schemeClr val="accent2">
                <a:lumMod val="60000"/>
                <a:lumOff val="40000"/>
              </a:schemeClr>
            </a:solidFill>
            <a:miter lim="800000"/>
            <a:headEnd/>
            <a:tailEnd type="triangle" w="lg" len="lg"/>
          </a:ln>
          <a:extLst>
            <a:ext uri="{909E8E84-426E-40DD-AFC4-6F175D3DCCD1}">
              <a14:hiddenFill xmlns:a14="http://schemas.microsoft.com/office/drawing/2010/main">
                <a:noFill/>
              </a14:hiddenFill>
            </a:ext>
          </a:extLst>
        </p:spPr>
      </p:cxnSp>
      <p:sp>
        <p:nvSpPr>
          <p:cNvPr id="29722" name="Rectangle 25"/>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29723" name="Rectangle 26"/>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zh-CN" altLang="en-US" smtClean="0">
                <a:ea typeface="宋体" pitchFamily="2" charset="-122"/>
              </a:rPr>
              <a:t>报错</a:t>
            </a:r>
            <a:endParaRPr lang="zh-CN" altLang="en-US" b="1" smtClean="0">
              <a:ea typeface="宋体" pitchFamily="2" charset="-122"/>
              <a:sym typeface="Symbol" pitchFamily="18" charset="2"/>
            </a:endParaRPr>
          </a:p>
        </p:txBody>
      </p:sp>
      <p:sp>
        <p:nvSpPr>
          <p:cNvPr id="27" name="灯片编号占位符 5"/>
          <p:cNvSpPr>
            <a:spLocks noGrp="1"/>
          </p:cNvSpPr>
          <p:nvPr>
            <p:ph type="sldNum" sz="quarter" idx="11"/>
          </p:nvPr>
        </p:nvSpPr>
        <p:spPr/>
        <p:txBody>
          <a:bodyPr/>
          <a:lstStyle/>
          <a:p>
            <a:pPr>
              <a:defRPr/>
            </a:pPr>
            <a:fld id="{0E2A2B92-B67C-4B7E-AB68-0E9CCA33144A}" type="slidenum">
              <a:rPr lang="en-US" altLang="zh-CN"/>
              <a:pPr>
                <a:defRPr/>
              </a:pPr>
              <a:t>17</a:t>
            </a:fld>
            <a:endParaRPr lang="en-US" altLang="zh-CN"/>
          </a:p>
        </p:txBody>
      </p:sp>
      <p:sp>
        <p:nvSpPr>
          <p:cNvPr id="30724" name="Rectangle 3"/>
          <p:cNvSpPr>
            <a:spLocks noChangeArrowheads="1"/>
          </p:cNvSpPr>
          <p:nvPr/>
        </p:nvSpPr>
        <p:spPr bwMode="auto">
          <a:xfrm>
            <a:off x="3481388" y="3146425"/>
            <a:ext cx="2862262"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800" b="1">
                <a:solidFill>
                  <a:srgbClr val="0000FF"/>
                </a:solidFill>
                <a:latin typeface="Times New Roman" pitchFamily="18" charset="0"/>
              </a:rPr>
              <a:t>LR</a:t>
            </a:r>
            <a:r>
              <a:rPr lang="zh-CN" altLang="en-US" sz="2800" b="1">
                <a:solidFill>
                  <a:srgbClr val="0000FF"/>
                </a:solidFill>
                <a:latin typeface="Times New Roman" pitchFamily="18" charset="0"/>
              </a:rPr>
              <a:t>分析程序</a:t>
            </a:r>
          </a:p>
        </p:txBody>
      </p:sp>
      <p:sp>
        <p:nvSpPr>
          <p:cNvPr id="30725" name="Line 4"/>
          <p:cNvSpPr>
            <a:spLocks noChangeShapeType="1"/>
          </p:cNvSpPr>
          <p:nvPr/>
        </p:nvSpPr>
        <p:spPr bwMode="auto">
          <a:xfrm flipV="1">
            <a:off x="4876800" y="2428875"/>
            <a:ext cx="0" cy="698500"/>
          </a:xfrm>
          <a:prstGeom prst="line">
            <a:avLst/>
          </a:prstGeom>
          <a:noFill/>
          <a:ln w="254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6" name="Line 5"/>
          <p:cNvSpPr>
            <a:spLocks noChangeShapeType="1"/>
          </p:cNvSpPr>
          <p:nvPr/>
        </p:nvSpPr>
        <p:spPr bwMode="auto">
          <a:xfrm>
            <a:off x="6386513" y="3592513"/>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Rectangle 6"/>
          <p:cNvSpPr>
            <a:spLocks noChangeArrowheads="1"/>
          </p:cNvSpPr>
          <p:nvPr/>
        </p:nvSpPr>
        <p:spPr bwMode="auto">
          <a:xfrm>
            <a:off x="7502525" y="3284538"/>
            <a:ext cx="10318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输出  </a:t>
            </a:r>
          </a:p>
        </p:txBody>
      </p:sp>
      <p:sp>
        <p:nvSpPr>
          <p:cNvPr id="30728" name="Rectangle 7"/>
          <p:cNvSpPr>
            <a:spLocks noChangeArrowheads="1"/>
          </p:cNvSpPr>
          <p:nvPr/>
        </p:nvSpPr>
        <p:spPr bwMode="auto">
          <a:xfrm>
            <a:off x="3705225" y="4800600"/>
            <a:ext cx="2238375"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r>
              <a:rPr lang="en-US" altLang="zh-CN" sz="2400" b="1" i="1">
                <a:solidFill>
                  <a:srgbClr val="FF0000"/>
                </a:solidFill>
                <a:latin typeface="Times New Roman" pitchFamily="18" charset="0"/>
              </a:rPr>
              <a:t>Action</a:t>
            </a:r>
            <a:r>
              <a:rPr lang="en-US" altLang="zh-CN" sz="2400">
                <a:solidFill>
                  <a:srgbClr val="FF0000"/>
                </a:solidFill>
                <a:latin typeface="Times New Roman" pitchFamily="18" charset="0"/>
              </a:rPr>
              <a:t>[</a:t>
            </a:r>
            <a:r>
              <a:rPr lang="en-US" altLang="zh-CN" sz="2400" i="1">
                <a:solidFill>
                  <a:srgbClr val="FF0000"/>
                </a:solidFill>
                <a:latin typeface="CMTT10" charset="0"/>
                <a:sym typeface="Symbol" pitchFamily="18" charset="2"/>
              </a:rPr>
              <a:t>s</a:t>
            </a:r>
            <a:r>
              <a:rPr lang="en-US" altLang="zh-CN" sz="2400">
                <a:solidFill>
                  <a:srgbClr val="FF0000"/>
                </a:solidFill>
                <a:latin typeface="CMTT10" charset="0"/>
                <a:sym typeface="Symbol" pitchFamily="18" charset="2"/>
              </a:rPr>
              <a:t>, </a:t>
            </a:r>
            <a:r>
              <a:rPr lang="en-US" altLang="zh-CN" sz="2400" i="1">
                <a:solidFill>
                  <a:srgbClr val="FF0000"/>
                </a:solidFill>
                <a:latin typeface="CMTT10" charset="0"/>
                <a:sym typeface="Symbol" pitchFamily="18" charset="2"/>
              </a:rPr>
              <a:t>a</a:t>
            </a:r>
            <a:r>
              <a:rPr lang="en-US" altLang="zh-CN" sz="2400">
                <a:solidFill>
                  <a:srgbClr val="FF0000"/>
                </a:solidFill>
                <a:latin typeface="CMTT10" charset="0"/>
                <a:sym typeface="Symbol" pitchFamily="18" charset="2"/>
              </a:rPr>
              <a:t>]</a:t>
            </a:r>
          </a:p>
          <a:p>
            <a:pPr algn="ctr" eaLnBrk="0" hangingPunct="0"/>
            <a:r>
              <a:rPr lang="zh-CN" altLang="en-US" sz="2400">
                <a:solidFill>
                  <a:srgbClr val="FF0000"/>
                </a:solidFill>
                <a:latin typeface="CMTT10" charset="0"/>
                <a:sym typeface="Symbol" pitchFamily="18" charset="2"/>
              </a:rPr>
              <a:t>未定义</a:t>
            </a:r>
          </a:p>
        </p:txBody>
      </p:sp>
      <p:sp>
        <p:nvSpPr>
          <p:cNvPr id="30729" name="Rectangle 8"/>
          <p:cNvSpPr>
            <a:spLocks noChangeArrowheads="1"/>
          </p:cNvSpPr>
          <p:nvPr/>
        </p:nvSpPr>
        <p:spPr bwMode="auto">
          <a:xfrm>
            <a:off x="422275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30730" name="Rectangle 9"/>
          <p:cNvSpPr>
            <a:spLocks noChangeArrowheads="1"/>
          </p:cNvSpPr>
          <p:nvPr/>
        </p:nvSpPr>
        <p:spPr bwMode="auto">
          <a:xfrm>
            <a:off x="3810000" y="1909763"/>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baseline="-25000">
                <a:latin typeface="Times New Roman" pitchFamily="18" charset="0"/>
              </a:rPr>
              <a:t>1</a:t>
            </a:r>
          </a:p>
        </p:txBody>
      </p:sp>
      <p:sp>
        <p:nvSpPr>
          <p:cNvPr id="30731" name="Rectangle 10"/>
          <p:cNvSpPr>
            <a:spLocks noChangeArrowheads="1"/>
          </p:cNvSpPr>
          <p:nvPr/>
        </p:nvSpPr>
        <p:spPr bwMode="auto">
          <a:xfrm>
            <a:off x="463867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i</a:t>
            </a:r>
            <a:endParaRPr lang="en-US" altLang="zh-CN" sz="2800" b="1" i="1">
              <a:latin typeface="Times New Roman" pitchFamily="18" charset="0"/>
            </a:endParaRPr>
          </a:p>
        </p:txBody>
      </p:sp>
      <p:sp>
        <p:nvSpPr>
          <p:cNvPr id="30732" name="Rectangle 11"/>
          <p:cNvSpPr>
            <a:spLocks noChangeArrowheads="1"/>
          </p:cNvSpPr>
          <p:nvPr/>
        </p:nvSpPr>
        <p:spPr bwMode="auto">
          <a:xfrm>
            <a:off x="5059363"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just" eaLnBrk="0" hangingPunct="0"/>
            <a:r>
              <a:rPr lang="en-US" altLang="zh-CN" sz="2800">
                <a:latin typeface="Times New Roman" pitchFamily="18" charset="0"/>
              </a:rPr>
              <a:t>…</a:t>
            </a:r>
          </a:p>
        </p:txBody>
      </p:sp>
      <p:sp>
        <p:nvSpPr>
          <p:cNvPr id="30733" name="Rectangle 12"/>
          <p:cNvSpPr>
            <a:spLocks noChangeArrowheads="1"/>
          </p:cNvSpPr>
          <p:nvPr/>
        </p:nvSpPr>
        <p:spPr bwMode="auto">
          <a:xfrm>
            <a:off x="5481638" y="1911350"/>
            <a:ext cx="414337"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i="1">
                <a:latin typeface="Times New Roman" pitchFamily="18" charset="0"/>
              </a:rPr>
              <a:t>a</a:t>
            </a:r>
            <a:r>
              <a:rPr lang="en-US" altLang="zh-CN" sz="2800" b="1" i="1" baseline="-25000">
                <a:latin typeface="Times New Roman" pitchFamily="18" charset="0"/>
              </a:rPr>
              <a:t>n</a:t>
            </a:r>
            <a:endParaRPr lang="en-US" altLang="zh-CN" sz="2800" b="1">
              <a:latin typeface="Times New Roman" pitchFamily="18" charset="0"/>
            </a:endParaRPr>
          </a:p>
        </p:txBody>
      </p:sp>
      <p:sp>
        <p:nvSpPr>
          <p:cNvPr id="30734" name="Rectangle 13"/>
          <p:cNvSpPr>
            <a:spLocks noChangeArrowheads="1"/>
          </p:cNvSpPr>
          <p:nvPr/>
        </p:nvSpPr>
        <p:spPr bwMode="auto">
          <a:xfrm>
            <a:off x="5902325" y="1911350"/>
            <a:ext cx="414338" cy="5397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lstStyle/>
          <a:p>
            <a:pPr algn="just" eaLnBrk="0" hangingPunct="0"/>
            <a:r>
              <a:rPr lang="en-US" altLang="zh-CN" sz="2800" b="1">
                <a:solidFill>
                  <a:srgbClr val="FF0000"/>
                </a:solidFill>
                <a:latin typeface="Times New Roman" pitchFamily="18" charset="0"/>
              </a:rPr>
              <a:t>$</a:t>
            </a:r>
          </a:p>
        </p:txBody>
      </p:sp>
      <p:sp>
        <p:nvSpPr>
          <p:cNvPr id="30735" name="Freeform 14"/>
          <p:cNvSpPr>
            <a:spLocks/>
          </p:cNvSpPr>
          <p:nvPr/>
        </p:nvSpPr>
        <p:spPr bwMode="auto">
          <a:xfrm>
            <a:off x="4149725" y="4067175"/>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15"/>
          <p:cNvSpPr>
            <a:spLocks/>
          </p:cNvSpPr>
          <p:nvPr/>
        </p:nvSpPr>
        <p:spPr bwMode="auto">
          <a:xfrm flipH="1">
            <a:off x="4910138" y="4070350"/>
            <a:ext cx="739775" cy="719138"/>
          </a:xfrm>
          <a:custGeom>
            <a:avLst/>
            <a:gdLst>
              <a:gd name="T0" fmla="*/ 1048262609 w 516"/>
              <a:gd name="T1" fmla="*/ 0 h 510"/>
              <a:gd name="T2" fmla="*/ 1050318495 w 516"/>
              <a:gd name="T3" fmla="*/ 270409989 h 510"/>
              <a:gd name="T4" fmla="*/ 988654808 w 516"/>
              <a:gd name="T5" fmla="*/ 449358315 h 510"/>
              <a:gd name="T6" fmla="*/ 834499174 w 516"/>
              <a:gd name="T7" fmla="*/ 538831772 h 510"/>
              <a:gd name="T8" fmla="*/ 156211520 w 516"/>
              <a:gd name="T9" fmla="*/ 568656258 h 510"/>
              <a:gd name="T10" fmla="*/ 0 w 516"/>
              <a:gd name="T11" fmla="*/ 1014038163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7" name="Rectangle 16"/>
          <p:cNvSpPr>
            <a:spLocks noChangeArrowheads="1"/>
          </p:cNvSpPr>
          <p:nvPr/>
        </p:nvSpPr>
        <p:spPr bwMode="auto">
          <a:xfrm>
            <a:off x="5943600" y="4800600"/>
            <a:ext cx="2286000" cy="9318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lstStyle/>
          <a:p>
            <a:pPr algn="ctr" eaLnBrk="0" hangingPunct="0">
              <a:lnSpc>
                <a:spcPct val="130000"/>
              </a:lnSpc>
            </a:pPr>
            <a:r>
              <a:rPr lang="en-US" altLang="zh-CN" sz="2400" b="1" i="1">
                <a:solidFill>
                  <a:srgbClr val="FF0000"/>
                </a:solidFill>
                <a:latin typeface="Times New Roman" pitchFamily="18" charset="0"/>
              </a:rPr>
              <a:t>Goto</a:t>
            </a:r>
            <a:endParaRPr lang="en-US" altLang="zh-CN" sz="2400">
              <a:solidFill>
                <a:srgbClr val="FF0000"/>
              </a:solidFill>
              <a:latin typeface="CMTT10" charset="0"/>
              <a:sym typeface="Symbol" pitchFamily="18" charset="2"/>
            </a:endParaRPr>
          </a:p>
        </p:txBody>
      </p:sp>
      <p:sp>
        <p:nvSpPr>
          <p:cNvPr id="30738" name="Rectangle 17"/>
          <p:cNvSpPr>
            <a:spLocks noChangeArrowheads="1"/>
          </p:cNvSpPr>
          <p:nvPr/>
        </p:nvSpPr>
        <p:spPr bwMode="auto">
          <a:xfrm>
            <a:off x="1700213" y="2706688"/>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lstStyle/>
          <a:p>
            <a:pPr algn="ctr" eaLnBrk="0" hangingPunct="0"/>
            <a:r>
              <a:rPr lang="en-US" altLang="zh-CN" sz="2800" i="1">
                <a:solidFill>
                  <a:srgbClr val="FF0000"/>
                </a:solidFill>
                <a:latin typeface="Times New Roman" pitchFamily="18" charset="0"/>
              </a:rPr>
              <a:t>s</a:t>
            </a:r>
            <a:r>
              <a:rPr lang="en-US" altLang="zh-CN" sz="2800" i="1" baseline="-25000">
                <a:solidFill>
                  <a:srgbClr val="FF0000"/>
                </a:solidFill>
                <a:latin typeface="Times New Roman" pitchFamily="18" charset="0"/>
              </a:rPr>
              <a:t>m</a:t>
            </a:r>
          </a:p>
        </p:txBody>
      </p:sp>
      <p:sp>
        <p:nvSpPr>
          <p:cNvPr id="30739" name="Rectangle 18"/>
          <p:cNvSpPr>
            <a:spLocks noChangeArrowheads="1"/>
          </p:cNvSpPr>
          <p:nvPr/>
        </p:nvSpPr>
        <p:spPr bwMode="auto">
          <a:xfrm>
            <a:off x="1700213" y="3190875"/>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p>
        </p:txBody>
      </p:sp>
      <p:sp>
        <p:nvSpPr>
          <p:cNvPr id="30740" name="Rectangle 19"/>
          <p:cNvSpPr>
            <a:spLocks noChangeArrowheads="1"/>
          </p:cNvSpPr>
          <p:nvPr/>
        </p:nvSpPr>
        <p:spPr bwMode="auto">
          <a:xfrm>
            <a:off x="1700213" y="4171950"/>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lstStyle/>
          <a:p>
            <a:pPr algn="ctr" eaLnBrk="0" hangingPunct="0"/>
            <a:r>
              <a:rPr lang="en-US" altLang="zh-CN" sz="2400" b="1" i="1">
                <a:latin typeface="Times New Roman" pitchFamily="18" charset="0"/>
              </a:rPr>
              <a:t>s</a:t>
            </a:r>
            <a:r>
              <a:rPr lang="en-US" altLang="zh-CN" sz="2400" b="1" i="1" baseline="-25000">
                <a:latin typeface="Times New Roman" pitchFamily="18" charset="0"/>
              </a:rPr>
              <a:t>m</a:t>
            </a:r>
            <a:r>
              <a:rPr lang="en-US" altLang="zh-CN" sz="2400" b="1" baseline="-25000">
                <a:latin typeface="Times New Roman" pitchFamily="18" charset="0"/>
              </a:rPr>
              <a:t>-</a:t>
            </a:r>
            <a:r>
              <a:rPr lang="en-US" altLang="zh-CN" sz="2400" b="1" i="1" baseline="-25000">
                <a:latin typeface="Times New Roman" pitchFamily="18" charset="0"/>
              </a:rPr>
              <a:t>r</a:t>
            </a:r>
          </a:p>
        </p:txBody>
      </p:sp>
      <p:sp>
        <p:nvSpPr>
          <p:cNvPr id="30741" name="Rectangle 20"/>
          <p:cNvSpPr>
            <a:spLocks noChangeArrowheads="1"/>
          </p:cNvSpPr>
          <p:nvPr/>
        </p:nvSpPr>
        <p:spPr bwMode="auto">
          <a:xfrm>
            <a:off x="1701800" y="4665663"/>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lstStyle/>
          <a:p>
            <a:pPr algn="ctr" eaLnBrk="0" hangingPunct="0"/>
            <a:r>
              <a:rPr lang="en-US" altLang="zh-CN" sz="2800" b="1" i="1">
                <a:latin typeface="Times New Roman" pitchFamily="18" charset="0"/>
              </a:rPr>
              <a:t>X</a:t>
            </a:r>
            <a:r>
              <a:rPr lang="en-US" altLang="zh-CN" sz="2800" b="1" i="1" baseline="-25000">
                <a:latin typeface="Times New Roman" pitchFamily="18" charset="0"/>
              </a:rPr>
              <a:t>m</a:t>
            </a:r>
            <a:r>
              <a:rPr lang="en-US" altLang="zh-CN" sz="2800" b="1" baseline="-25000">
                <a:latin typeface="Times New Roman" pitchFamily="18" charset="0"/>
              </a:rPr>
              <a:t>-</a:t>
            </a:r>
            <a:r>
              <a:rPr lang="en-US" altLang="zh-CN" sz="2800" b="1" i="1" baseline="-25000">
                <a:latin typeface="Times New Roman" pitchFamily="18" charset="0"/>
              </a:rPr>
              <a:t>r</a:t>
            </a:r>
            <a:endParaRPr lang="en-US" altLang="zh-CN" sz="2800" b="1" i="1">
              <a:latin typeface="Times New Roman" pitchFamily="18" charset="0"/>
            </a:endParaRPr>
          </a:p>
        </p:txBody>
      </p:sp>
      <p:sp>
        <p:nvSpPr>
          <p:cNvPr id="30742" name="Rectangle 21"/>
          <p:cNvSpPr>
            <a:spLocks noChangeArrowheads="1"/>
          </p:cNvSpPr>
          <p:nvPr/>
        </p:nvSpPr>
        <p:spPr bwMode="auto">
          <a:xfrm>
            <a:off x="1700213" y="51546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sp>
        <p:nvSpPr>
          <p:cNvPr id="30743" name="Rectangle 22"/>
          <p:cNvSpPr>
            <a:spLocks noChangeArrowheads="1"/>
          </p:cNvSpPr>
          <p:nvPr/>
        </p:nvSpPr>
        <p:spPr bwMode="auto">
          <a:xfrm>
            <a:off x="1701800" y="5640388"/>
            <a:ext cx="719138"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lstStyle/>
          <a:p>
            <a:pPr algn="ctr" eaLnBrk="0" hangingPunct="0"/>
            <a:r>
              <a:rPr lang="en-US" altLang="zh-CN" sz="2800" b="1" i="1">
                <a:latin typeface="Times New Roman" pitchFamily="18" charset="0"/>
              </a:rPr>
              <a:t>s</a:t>
            </a:r>
            <a:r>
              <a:rPr lang="en-US" altLang="zh-CN" sz="2800" b="1" baseline="-25000">
                <a:latin typeface="Times New Roman" pitchFamily="18" charset="0"/>
              </a:rPr>
              <a:t>0</a:t>
            </a:r>
          </a:p>
        </p:txBody>
      </p:sp>
      <p:sp>
        <p:nvSpPr>
          <p:cNvPr id="30744" name="Rectangle 23"/>
          <p:cNvSpPr>
            <a:spLocks noChangeArrowheads="1"/>
          </p:cNvSpPr>
          <p:nvPr/>
        </p:nvSpPr>
        <p:spPr bwMode="auto">
          <a:xfrm>
            <a:off x="1700213" y="3681413"/>
            <a:ext cx="719137" cy="485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lstStyle/>
          <a:p>
            <a:pPr algn="ctr" eaLnBrk="0" hangingPunct="0"/>
            <a:r>
              <a:rPr lang="en-US" altLang="zh-CN" sz="2800">
                <a:latin typeface="Times New Roman" pitchFamily="18" charset="0"/>
              </a:rPr>
              <a:t>…</a:t>
            </a:r>
          </a:p>
        </p:txBody>
      </p:sp>
      <p:cxnSp>
        <p:nvCxnSpPr>
          <p:cNvPr id="30745" name="AutoShape 24"/>
          <p:cNvCxnSpPr>
            <a:cxnSpLocks noChangeShapeType="1"/>
            <a:stCxn id="30724" idx="1"/>
            <a:endCxn id="30738" idx="3"/>
          </p:cNvCxnSpPr>
          <p:nvPr/>
        </p:nvCxnSpPr>
        <p:spPr bwMode="auto">
          <a:xfrm rot="10800000">
            <a:off x="2432050" y="2949575"/>
            <a:ext cx="1036638" cy="663575"/>
          </a:xfrm>
          <a:prstGeom prst="bentConnector3">
            <a:avLst>
              <a:gd name="adj1" fmla="val 49921"/>
            </a:avLst>
          </a:prstGeom>
          <a:noFill/>
          <a:ln w="25400">
            <a:solidFill>
              <a:srgbClr val="000080"/>
            </a:solidFill>
            <a:miter lim="800000"/>
            <a:headEnd/>
            <a:tailEnd type="triangle" w="lg" len="lg"/>
          </a:ln>
          <a:extLst>
            <a:ext uri="{909E8E84-426E-40DD-AFC4-6F175D3DCCD1}">
              <a14:hiddenFill xmlns:a14="http://schemas.microsoft.com/office/drawing/2010/main">
                <a:noFill/>
              </a14:hiddenFill>
            </a:ext>
          </a:extLst>
        </p:spPr>
      </p:cxnSp>
      <p:sp>
        <p:nvSpPr>
          <p:cNvPr id="30746" name="Rectangle 25"/>
          <p:cNvSpPr>
            <a:spLocks noChangeArrowheads="1"/>
          </p:cNvSpPr>
          <p:nvPr/>
        </p:nvSpPr>
        <p:spPr bwMode="auto">
          <a:xfrm>
            <a:off x="2778125" y="1909763"/>
            <a:ext cx="10318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输入</a:t>
            </a:r>
          </a:p>
        </p:txBody>
      </p:sp>
      <p:sp>
        <p:nvSpPr>
          <p:cNvPr id="30747" name="Rectangle 26"/>
          <p:cNvSpPr>
            <a:spLocks noChangeArrowheads="1"/>
          </p:cNvSpPr>
          <p:nvPr/>
        </p:nvSpPr>
        <p:spPr bwMode="auto">
          <a:xfrm>
            <a:off x="1143000" y="5638800"/>
            <a:ext cx="5334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800" b="1">
                <a:latin typeface="Times New Roman" pitchFamily="18" charset="0"/>
              </a:rPr>
              <a:t>栈</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568323" name="Rectangle 3"/>
          <p:cNvSpPr>
            <a:spLocks noGrp="1" noChangeArrowheads="1"/>
          </p:cNvSpPr>
          <p:nvPr>
            <p:ph idx="1"/>
          </p:nvPr>
        </p:nvSpPr>
        <p:spPr/>
        <p:txBody>
          <a:bodyPr/>
          <a:lstStyle/>
          <a:p>
            <a:r>
              <a:rPr lang="zh-CN" altLang="en-US" dirty="0" smtClean="0">
                <a:ea typeface="宋体" pitchFamily="2" charset="-122"/>
              </a:rPr>
              <a:t>活前缀</a:t>
            </a:r>
          </a:p>
          <a:p>
            <a:r>
              <a:rPr lang="zh-CN" altLang="en-US" dirty="0" smtClean="0">
                <a:solidFill>
                  <a:schemeClr val="bg2"/>
                </a:solidFill>
                <a:ea typeface="宋体" pitchFamily="2" charset="-122"/>
              </a:rPr>
              <a:t>活前缀的</a:t>
            </a:r>
            <a:r>
              <a:rPr lang="en-US" altLang="zh-CN" dirty="0" smtClean="0">
                <a:solidFill>
                  <a:schemeClr val="bg2"/>
                </a:solidFill>
                <a:ea typeface="宋体" pitchFamily="2" charset="-122"/>
              </a:rPr>
              <a:t>DFA</a:t>
            </a:r>
          </a:p>
          <a:p>
            <a:r>
              <a:rPr lang="en-US" altLang="zh-CN" dirty="0" smtClean="0">
                <a:solidFill>
                  <a:schemeClr val="bg2"/>
                </a:solidFill>
                <a:ea typeface="宋体" pitchFamily="2" charset="-122"/>
              </a:rPr>
              <a:t>LR(0)</a:t>
            </a:r>
            <a:r>
              <a:rPr lang="zh-CN" altLang="en-US" dirty="0" smtClean="0">
                <a:solidFill>
                  <a:schemeClr val="bg2"/>
                </a:solidFill>
                <a:ea typeface="宋体" pitchFamily="2" charset="-122"/>
              </a:rPr>
              <a:t>项目集</a:t>
            </a:r>
          </a:p>
          <a:p>
            <a:r>
              <a:rPr lang="zh-CN" altLang="en-US" dirty="0" smtClean="0">
                <a:solidFill>
                  <a:schemeClr val="bg2"/>
                </a:solidFill>
                <a:ea typeface="宋体" pitchFamily="2" charset="-122"/>
              </a:rPr>
              <a:t>构建识别活前缀的</a:t>
            </a:r>
            <a:r>
              <a:rPr lang="en-US" altLang="zh-CN" dirty="0" smtClean="0">
                <a:solidFill>
                  <a:schemeClr val="bg2"/>
                </a:solidFill>
                <a:ea typeface="宋体" pitchFamily="2" charset="-122"/>
              </a:rPr>
              <a:t>DFA</a:t>
            </a:r>
          </a:p>
          <a:p>
            <a:r>
              <a:rPr lang="zh-CN" altLang="en-US" dirty="0" smtClean="0">
                <a:solidFill>
                  <a:schemeClr val="bg2"/>
                </a:solidFill>
                <a:ea typeface="宋体" pitchFamily="2" charset="-122"/>
              </a:rPr>
              <a:t>构造</a:t>
            </a:r>
            <a:r>
              <a:rPr lang="en-US" altLang="zh-CN" dirty="0" smtClean="0">
                <a:solidFill>
                  <a:schemeClr val="bg2"/>
                </a:solidFill>
                <a:ea typeface="宋体" pitchFamily="2" charset="-122"/>
              </a:rPr>
              <a:t>SLR</a:t>
            </a:r>
            <a:r>
              <a:rPr lang="zh-CN" altLang="en-US" dirty="0" smtClean="0">
                <a:solidFill>
                  <a:schemeClr val="bg2"/>
                </a:solidFill>
                <a:ea typeface="宋体" pitchFamily="2" charset="-122"/>
              </a:rPr>
              <a:t>分析表</a:t>
            </a:r>
            <a:endParaRPr lang="en-US" altLang="zh-CN" dirty="0" smtClean="0">
              <a:solidFill>
                <a:schemeClr val="bg2"/>
              </a:solidFill>
              <a:ea typeface="宋体" pitchFamily="2" charset="-122"/>
            </a:endParaRPr>
          </a:p>
          <a:p>
            <a:endParaRPr lang="zh-CN" altLang="en-US"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CAB0E202-7821-4334-9AE8-EEEE4D44DE6F}" type="slidenum">
              <a:rPr lang="en-US" altLang="zh-CN"/>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568323">
                                            <p:txEl>
                                              <p:pRg st="0" end="0"/>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8" name="Rectangle 4"/>
          <p:cNvSpPr>
            <a:spLocks noGrp="1" noChangeArrowheads="1"/>
          </p:cNvSpPr>
          <p:nvPr>
            <p:ph type="title"/>
          </p:nvPr>
        </p:nvSpPr>
        <p:spPr/>
        <p:txBody>
          <a:bodyPr/>
          <a:lstStyle/>
          <a:p>
            <a:pPr>
              <a:defRPr/>
            </a:pPr>
            <a:r>
              <a:rPr lang="zh-CN" altLang="en-US" b="1" smtClean="0">
                <a:effectLst>
                  <a:outerShdw blurRad="38100" dist="38100" dir="2700000" algn="tl">
                    <a:srgbClr val="C0C0C0"/>
                  </a:outerShdw>
                </a:effectLst>
                <a:ea typeface="宋体" pitchFamily="2" charset="-122"/>
              </a:rPr>
              <a:t>活前缀</a:t>
            </a:r>
          </a:p>
        </p:txBody>
      </p:sp>
      <p:sp>
        <p:nvSpPr>
          <p:cNvPr id="528386" name="Rectangle 2"/>
          <p:cNvSpPr>
            <a:spLocks noGrp="1" noChangeArrowheads="1"/>
          </p:cNvSpPr>
          <p:nvPr>
            <p:ph idx="1"/>
          </p:nvPr>
        </p:nvSpPr>
        <p:spPr>
          <a:xfrm>
            <a:off x="304800" y="1955577"/>
            <a:ext cx="8534400" cy="3849687"/>
          </a:xfrm>
        </p:spPr>
        <p:txBody>
          <a:bodyPr/>
          <a:lstStyle/>
          <a:p>
            <a:pPr>
              <a:spcBef>
                <a:spcPct val="0"/>
              </a:spcBef>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活前缀：</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右句型的前缀，该前缀不超过最右句柄的右端</a:t>
            </a:r>
          </a:p>
          <a:p>
            <a:pPr lvl="1">
              <a:spcBef>
                <a:spcPct val="0"/>
              </a:spcBef>
              <a:buFontTx/>
              <a:buNone/>
              <a:defRPr/>
            </a:pPr>
            <a:r>
              <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S</a:t>
            </a:r>
            <a:r>
              <a:rPr lang="en-US" altLang="zh-CN" b="1" dirty="0" smtClean="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baseline="-30000" dirty="0" err="1" smtClean="0">
                <a:solidFill>
                  <a:schemeClr val="accent2"/>
                </a:solidFill>
                <a:effectLst>
                  <a:outerShdw blurRad="38100" dist="38100" dir="2700000" algn="tl">
                    <a:srgbClr val="C0C0C0"/>
                  </a:outerShdw>
                </a:effectLst>
                <a:ea typeface="宋体" pitchFamily="2" charset="-122"/>
              </a:rPr>
              <a:t>rm</a:t>
            </a:r>
            <a:r>
              <a:rPr lang="en-US" altLang="zh-CN" b="1" i="1" baseline="-30000"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rgbClr val="FF0000"/>
                </a:solidFill>
                <a:effectLst>
                  <a:outerShdw blurRad="38100" dist="38100" dir="2700000" algn="tl">
                    <a:srgbClr val="C0C0C0"/>
                  </a:outerShdw>
                </a:effectLst>
                <a:ea typeface="宋体" pitchFamily="2" charset="-122"/>
              </a:rPr>
              <a:t>A</a:t>
            </a:r>
            <a:r>
              <a:rPr lang="en-US" altLang="zh-CN" b="1" i="1" dirty="0" smtClean="0">
                <a:solidFill>
                  <a:schemeClr val="accent2"/>
                </a:solidFill>
                <a:effectLst>
                  <a:outerShdw blurRad="38100" dist="38100" dir="2700000" algn="tl">
                    <a:srgbClr val="C0C0C0"/>
                  </a:outerShdw>
                </a:effectLst>
                <a:ea typeface="宋体" pitchFamily="2" charset="-122"/>
              </a:rPr>
              <a:t> w</a:t>
            </a:r>
            <a:r>
              <a:rPr lang="en-US" altLang="zh-CN" b="1" i="1" baseline="-30000"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baseline="-30000" dirty="0" err="1" smtClean="0">
                <a:solidFill>
                  <a:schemeClr val="accent2"/>
                </a:solidFill>
                <a:effectLst>
                  <a:outerShdw blurRad="38100" dist="38100" dir="2700000" algn="tl">
                    <a:srgbClr val="C0C0C0"/>
                  </a:outerShdw>
                </a:effectLst>
                <a:ea typeface="宋体" pitchFamily="2" charset="-122"/>
              </a:rPr>
              <a:t>rm</a:t>
            </a:r>
            <a:r>
              <a:rPr lang="en-US" altLang="zh-CN" b="1" i="1" baseline="-30000"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rgbClr val="FF0000"/>
                </a:solidFill>
                <a:effectLst>
                  <a:outerShdw blurRad="38100" dist="38100" dir="2700000" algn="tl">
                    <a:srgbClr val="C0C0C0"/>
                  </a:outerShdw>
                </a:effectLst>
                <a:ea typeface="宋体" pitchFamily="2" charset="-122"/>
                <a:sym typeface="Symbol" pitchFamily="18" charset="2"/>
              </a:rPr>
              <a:t></a:t>
            </a:r>
            <a:r>
              <a:rPr lang="en-US" altLang="zh-CN" b="1" i="1" dirty="0" smtClean="0">
                <a:solidFill>
                  <a:schemeClr val="accent2"/>
                </a:solidFill>
                <a:effectLst>
                  <a:outerShdw blurRad="38100" dist="38100" dir="2700000" algn="tl">
                    <a:srgbClr val="C0C0C0"/>
                  </a:outerShdw>
                </a:effectLst>
                <a:ea typeface="宋体" pitchFamily="2" charset="-122"/>
              </a:rPr>
              <a:t> w</a:t>
            </a:r>
            <a:r>
              <a:rPr lang="en-US" altLang="zh-CN" b="1" i="1" baseline="-30000" dirty="0" smtClean="0">
                <a:solidFill>
                  <a:schemeClr val="accent2"/>
                </a:solidFill>
                <a:effectLst>
                  <a:outerShdw blurRad="38100" dist="38100" dir="2700000" algn="tl">
                    <a:srgbClr val="C0C0C0"/>
                  </a:outerShdw>
                </a:effectLst>
                <a:ea typeface="宋体" pitchFamily="2" charset="-122"/>
              </a:rPr>
              <a:t> </a:t>
            </a:r>
          </a:p>
          <a:p>
            <a:pPr lvl="1">
              <a:spcBef>
                <a:spcPct val="0"/>
              </a:spcBef>
              <a:buFontTx/>
              <a:buNone/>
              <a:defRPr/>
            </a:pPr>
            <a:endParaRPr lang="en-US" altLang="zh-CN" b="1" i="1" baseline="-30000"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endParaRPr lang="en-US" altLang="zh-CN" sz="2800" b="1" i="1" baseline="-30000"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zh-CN" altLang="en-US" sz="2800" b="1" dirty="0" smtClean="0">
                <a:solidFill>
                  <a:schemeClr val="accent2"/>
                </a:solidFill>
                <a:effectLst>
                  <a:outerShdw blurRad="38100" dist="38100" dir="2700000" algn="tl">
                    <a:srgbClr val="C0C0C0"/>
                  </a:outerShdw>
                </a:effectLst>
                <a:ea typeface="宋体" pitchFamily="2" charset="-122"/>
              </a:rPr>
              <a:t>的任何前缀（包括</a:t>
            </a: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smtClean="0">
                <a:solidFill>
                  <a:schemeClr val="accent2"/>
                </a:solidFill>
                <a:effectLst>
                  <a:outerShdw blurRad="38100" dist="38100" dir="2700000" algn="tl">
                    <a:srgbClr val="C0C0C0"/>
                  </a:outerShdw>
                </a:effectLst>
                <a:ea typeface="宋体" pitchFamily="2" charset="-122"/>
              </a:rPr>
              <a:t>和</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smtClean="0">
                <a:solidFill>
                  <a:schemeClr val="accent2"/>
                </a:solidFill>
                <a:effectLst>
                  <a:outerShdw blurRad="38100" dist="38100" dir="2700000" algn="tl">
                    <a:srgbClr val="C0C0C0"/>
                  </a:outerShdw>
                </a:effectLst>
                <a:ea typeface="宋体" pitchFamily="2" charset="-122"/>
              </a:rPr>
              <a:t>本身）都是一个活前缀。</a:t>
            </a:r>
          </a:p>
        </p:txBody>
      </p:sp>
      <p:sp>
        <p:nvSpPr>
          <p:cNvPr id="5" name="灯片编号占位符 5"/>
          <p:cNvSpPr>
            <a:spLocks noGrp="1"/>
          </p:cNvSpPr>
          <p:nvPr>
            <p:ph type="sldNum" sz="quarter" idx="11"/>
          </p:nvPr>
        </p:nvSpPr>
        <p:spPr/>
        <p:txBody>
          <a:bodyPr/>
          <a:lstStyle/>
          <a:p>
            <a:pPr>
              <a:defRPr/>
            </a:pPr>
            <a:fld id="{60F3CF9A-593F-44EC-BC03-AC4B7565B5DE}" type="slidenum">
              <a:rPr lang="en-US" altLang="zh-CN"/>
              <a:pPr>
                <a:defRPr/>
              </a:pPr>
              <a:t>19</a:t>
            </a:fld>
            <a:endParaRPr lang="en-US" altLang="zh-CN"/>
          </a:p>
        </p:txBody>
      </p:sp>
      <p:sp>
        <p:nvSpPr>
          <p:cNvPr id="528387" name="AutoShape 3"/>
          <p:cNvSpPr>
            <a:spLocks noChangeArrowheads="1"/>
          </p:cNvSpPr>
          <p:nvPr/>
        </p:nvSpPr>
        <p:spPr bwMode="auto">
          <a:xfrm>
            <a:off x="4716463" y="260350"/>
            <a:ext cx="3960812" cy="2087563"/>
          </a:xfrm>
          <a:prstGeom prst="wedgeEllipseCallout">
            <a:avLst>
              <a:gd name="adj1" fmla="val -106209"/>
              <a:gd name="adj2" fmla="val 55276"/>
            </a:avLst>
          </a:prstGeom>
          <a:solidFill>
            <a:schemeClr val="bg1">
              <a:lumMod val="95000"/>
            </a:schemeClr>
          </a:solidFill>
          <a:ln w="12700">
            <a:solidFill>
              <a:schemeClr val="tx1"/>
            </a:solidFill>
            <a:miter lim="800000"/>
            <a:headEnd type="none" w="sm" len="sm"/>
            <a:tailEnd type="none" w="sm" len="sm"/>
          </a:ln>
          <a:effectLst/>
        </p:spPr>
        <p:txBody>
          <a:bodyPr/>
          <a:lstStyle/>
          <a:p>
            <a:pPr algn="ctr">
              <a:defRPr/>
            </a:pPr>
            <a:r>
              <a:rPr lang="zh-CN" altLang="en-US" sz="2400" b="1">
                <a:solidFill>
                  <a:schemeClr val="accent2">
                    <a:lumMod val="75000"/>
                  </a:schemeClr>
                </a:solidFill>
                <a:latin typeface="Tahoma" pitchFamily="34" charset="0"/>
              </a:rPr>
              <a:t>一个符号串的前缀是指从第一个符号开始的连续的若干个符号构成的子串。</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7"/>
                                        </p:tgtEl>
                                        <p:attrNameLst>
                                          <p:attrName>style.visibility</p:attrName>
                                        </p:attrNameLst>
                                      </p:cBhvr>
                                      <p:to>
                                        <p:strVal val="visible"/>
                                      </p:to>
                                    </p:set>
                                    <p:animEffect transition="in" filter="blinds(horizontal)">
                                      <p:cBhvr>
                                        <p:cTn id="7" dur="500"/>
                                        <p:tgtEl>
                                          <p:spTgt spid="528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smtClean="0">
                <a:ea typeface="宋体" pitchFamily="2" charset="-122"/>
              </a:rPr>
              <a:t>温故而知新</a:t>
            </a:r>
          </a:p>
        </p:txBody>
      </p:sp>
      <p:sp>
        <p:nvSpPr>
          <p:cNvPr id="672771" name="Rectangle 3"/>
          <p:cNvSpPr>
            <a:spLocks noGrp="1" noChangeArrowheads="1"/>
          </p:cNvSpPr>
          <p:nvPr>
            <p:ph idx="1"/>
          </p:nvPr>
        </p:nvSpPr>
        <p:spPr/>
        <p:txBody>
          <a:bodyPr/>
          <a:lstStyle/>
          <a:p>
            <a:r>
              <a:rPr lang="zh-CN" altLang="en-US" dirty="0" smtClean="0">
                <a:ea typeface="宋体" pitchFamily="2" charset="-122"/>
              </a:rPr>
              <a:t>自下而上分析概述</a:t>
            </a:r>
          </a:p>
          <a:p>
            <a:r>
              <a:rPr lang="zh-CN" altLang="en-US" dirty="0" smtClean="0">
                <a:ea typeface="宋体" pitchFamily="2" charset="-122"/>
              </a:rPr>
              <a:t>自下而上分析方法</a:t>
            </a:r>
          </a:p>
          <a:p>
            <a:r>
              <a:rPr lang="en-US" altLang="zh-CN" dirty="0" smtClean="0">
                <a:ea typeface="宋体" pitchFamily="2" charset="-122"/>
              </a:rPr>
              <a:t>LR</a:t>
            </a:r>
            <a:r>
              <a:rPr lang="zh-CN" altLang="en-US" dirty="0" smtClean="0">
                <a:ea typeface="宋体" pitchFamily="2" charset="-122"/>
              </a:rPr>
              <a:t>分析器</a:t>
            </a:r>
          </a:p>
          <a:p>
            <a:endParaRPr lang="zh-CN" altLang="en-US"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981F10D9-79BB-4654-BBC3-80E617010FC6}" type="slidenum">
              <a:rPr lang="en-US" altLang="zh-CN"/>
              <a:pPr>
                <a:defRPr/>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1000" fill="hold"/>
                                        <p:tgtEl>
                                          <p:spTgt spid="672771">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zh-CN" altLang="en-US" smtClean="0">
                <a:ea typeface="宋体" pitchFamily="2" charset="-122"/>
              </a:rPr>
              <a:t>活前缀</a:t>
            </a:r>
          </a:p>
        </p:txBody>
      </p:sp>
      <p:sp>
        <p:nvSpPr>
          <p:cNvPr id="530435" name="Rectangle 3"/>
          <p:cNvSpPr>
            <a:spLocks noGrp="1" noChangeArrowheads="1"/>
          </p:cNvSpPr>
          <p:nvPr>
            <p:ph idx="1"/>
          </p:nvPr>
        </p:nvSpPr>
        <p:spPr/>
        <p:txBody>
          <a:bodyPr/>
          <a:lstStyle/>
          <a:p>
            <a:r>
              <a:rPr lang="zh-CN" altLang="en-US" smtClean="0">
                <a:ea typeface="宋体" pitchFamily="2" charset="-122"/>
              </a:rPr>
              <a:t>文法例子</a:t>
            </a:r>
          </a:p>
        </p:txBody>
      </p:sp>
      <p:sp>
        <p:nvSpPr>
          <p:cNvPr id="7" name="灯片编号占位符 5"/>
          <p:cNvSpPr>
            <a:spLocks noGrp="1"/>
          </p:cNvSpPr>
          <p:nvPr>
            <p:ph type="sldNum" sz="quarter" idx="11"/>
          </p:nvPr>
        </p:nvSpPr>
        <p:spPr/>
        <p:txBody>
          <a:bodyPr/>
          <a:lstStyle/>
          <a:p>
            <a:pPr>
              <a:defRPr/>
            </a:pPr>
            <a:fld id="{C90D003B-BEDF-4572-A3DD-3E2DE8707279}" type="slidenum">
              <a:rPr lang="en-US" altLang="zh-CN"/>
              <a:pPr>
                <a:defRPr/>
              </a:pPr>
              <a:t>20</a:t>
            </a:fld>
            <a:endParaRPr lang="en-US" altLang="zh-CN"/>
          </a:p>
        </p:txBody>
      </p:sp>
      <p:sp>
        <p:nvSpPr>
          <p:cNvPr id="530436" name="Text Box 4" descr="Green marble"/>
          <p:cNvSpPr txBox="1">
            <a:spLocks noChangeArrowheads="1"/>
          </p:cNvSpPr>
          <p:nvPr/>
        </p:nvSpPr>
        <p:spPr bwMode="auto">
          <a:xfrm>
            <a:off x="827088" y="1844824"/>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530437" name="Text Box 5" descr="Green marble"/>
          <p:cNvSpPr txBox="1">
            <a:spLocks noChangeArrowheads="1"/>
          </p:cNvSpPr>
          <p:nvPr/>
        </p:nvSpPr>
        <p:spPr bwMode="auto">
          <a:xfrm>
            <a:off x="4859338" y="836712"/>
            <a:ext cx="2303462" cy="3444875"/>
          </a:xfrm>
          <a:prstGeom prst="rect">
            <a:avLst/>
          </a:prstGeom>
          <a:noFill/>
          <a:ln w="12700">
            <a:noFill/>
            <a:miter lim="800000"/>
            <a:headEnd type="none" w="sm" len="sm"/>
            <a:tailEnd type="none" w="sm" len="sm"/>
          </a:ln>
          <a:effectLst/>
        </p:spPr>
        <p:txBody>
          <a:bodyPr>
            <a:spAutoFit/>
          </a:bodyPr>
          <a:lstStyle/>
          <a:p>
            <a:pPr>
              <a:defRPr/>
            </a:pPr>
            <a:r>
              <a:rPr lang="zh-CN" altLang="en-US" b="1" dirty="0">
                <a:solidFill>
                  <a:schemeClr val="accent2"/>
                </a:solidFill>
                <a:effectLst>
                  <a:outerShdw blurRad="38100" dist="38100" dir="2700000" algn="tl">
                    <a:srgbClr val="C0C0C0"/>
                  </a:outerShdw>
                </a:effectLst>
                <a:latin typeface="Tahoma" pitchFamily="34" charset="0"/>
              </a:rPr>
              <a:t>自下而上分析时，栈中可能出现的串：</a:t>
            </a:r>
          </a:p>
          <a:p>
            <a:pPr>
              <a:defRPr/>
            </a:pPr>
            <a:r>
              <a:rPr lang="en-US" altLang="zh-CN" b="1" dirty="0">
                <a:solidFill>
                  <a:srgbClr val="996633"/>
                </a:solidFill>
                <a:effectLst>
                  <a:outerShdw blurRad="38100" dist="38100" dir="2700000" algn="tl">
                    <a:srgbClr val="C0C0C0"/>
                  </a:outerShdw>
                </a:effectLst>
                <a:latin typeface="Tahoma" pitchFamily="34" charset="0"/>
              </a:rPr>
              <a:t>a</a:t>
            </a:r>
          </a:p>
          <a:p>
            <a:pPr>
              <a:defRPr/>
            </a:pPr>
            <a:r>
              <a:rPr lang="en-US" altLang="zh-CN" b="1" dirty="0" err="1">
                <a:solidFill>
                  <a:srgbClr val="996633"/>
                </a:solidFill>
                <a:effectLst>
                  <a:outerShdw blurRad="38100" dist="38100" dir="2700000" algn="tl">
                    <a:srgbClr val="C0C0C0"/>
                  </a:outerShdw>
                </a:effectLst>
                <a:latin typeface="Tahoma" pitchFamily="34" charset="0"/>
              </a:rPr>
              <a:t>ab</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aAb</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aAbc</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aAd</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aAB</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err="1">
                <a:solidFill>
                  <a:srgbClr val="996633"/>
                </a:solidFill>
                <a:effectLst>
                  <a:outerShdw blurRad="38100" dist="38100" dir="2700000" algn="tl">
                    <a:srgbClr val="C0C0C0"/>
                  </a:outerShdw>
                </a:effectLst>
                <a:latin typeface="Tahoma" pitchFamily="34" charset="0"/>
              </a:rPr>
              <a:t>aABe</a:t>
            </a:r>
            <a:endParaRPr lang="en-US" altLang="zh-CN" b="1" dirty="0">
              <a:solidFill>
                <a:srgbClr val="996633"/>
              </a:solidFill>
              <a:effectLst>
                <a:outerShdw blurRad="38100" dist="38100" dir="2700000" algn="tl">
                  <a:srgbClr val="C0C0C0"/>
                </a:outerShdw>
              </a:effectLst>
              <a:latin typeface="Tahoma" pitchFamily="34" charset="0"/>
            </a:endParaRPr>
          </a:p>
          <a:p>
            <a:pPr>
              <a:defRPr/>
            </a:pPr>
            <a:r>
              <a:rPr lang="en-US" altLang="zh-CN" b="1" dirty="0">
                <a:solidFill>
                  <a:srgbClr val="996633"/>
                </a:solidFill>
                <a:effectLst>
                  <a:outerShdw blurRad="38100" dist="38100" dir="2700000" algn="tl">
                    <a:srgbClr val="C0C0C0"/>
                  </a:outerShdw>
                </a:effectLst>
                <a:latin typeface="Tahoma" pitchFamily="34" charset="0"/>
              </a:rPr>
              <a:t>S</a:t>
            </a:r>
          </a:p>
        </p:txBody>
      </p:sp>
      <p:sp>
        <p:nvSpPr>
          <p:cNvPr id="530438" name="Text Box 6" descr="Green marble"/>
          <p:cNvSpPr txBox="1">
            <a:spLocks noChangeArrowheads="1"/>
          </p:cNvSpPr>
          <p:nvPr/>
        </p:nvSpPr>
        <p:spPr bwMode="auto">
          <a:xfrm>
            <a:off x="323850" y="3933825"/>
            <a:ext cx="8675688" cy="1800225"/>
          </a:xfrm>
          <a:prstGeom prst="rect">
            <a:avLst/>
          </a:prstGeom>
          <a:noFill/>
          <a:ln w="12700">
            <a:noFill/>
            <a:miter lim="800000"/>
            <a:headEnd type="none" w="sm" len="sm"/>
            <a:tailEnd type="none" w="sm" len="sm"/>
          </a:ln>
          <a:effectLst/>
        </p:spPr>
        <p:txBody>
          <a:bodyPr lIns="0" rIns="0">
            <a:spAutoFit/>
          </a:bodyPr>
          <a:lstStyle/>
          <a:p>
            <a:pPr eaLnBrk="0" hangingPunct="0">
              <a:defRPr/>
            </a:pPr>
            <a:r>
              <a:rPr lang="zh-CN" altLang="en-US" sz="2800" b="1">
                <a:solidFill>
                  <a:schemeClr val="accent2"/>
                </a:solidFill>
                <a:effectLst>
                  <a:outerShdw blurRad="38100" dist="38100" dir="2700000" algn="tl">
                    <a:srgbClr val="C0C0C0"/>
                  </a:outerShdw>
                </a:effectLst>
                <a:latin typeface="宋体" pitchFamily="2" charset="-122"/>
              </a:rPr>
              <a:t>活前缀：</a:t>
            </a:r>
          </a:p>
          <a:p>
            <a:pPr eaLnBrk="0" hangingPunct="0">
              <a:defRPr/>
            </a:pPr>
            <a:r>
              <a:rPr lang="zh-CN" altLang="en-US" sz="2800" b="1">
                <a:solidFill>
                  <a:schemeClr val="accent2"/>
                </a:solidFill>
                <a:effectLst>
                  <a:outerShdw blurRad="38100" dist="38100" dir="2700000" algn="tl">
                    <a:srgbClr val="C0C0C0"/>
                  </a:outerShdw>
                </a:effectLst>
                <a:latin typeface="宋体" pitchFamily="2" charset="-122"/>
              </a:rPr>
              <a:t>右句型的前缀，该前缀不超过最右句柄的右端</a:t>
            </a:r>
          </a:p>
          <a:p>
            <a:pPr marL="179388" lvl="1" eaLnBrk="0" hangingPunct="0">
              <a:defRPr/>
            </a:pPr>
            <a:r>
              <a:rPr lang="zh-CN" altLang="en-US" sz="2800" b="1">
                <a:solidFill>
                  <a:schemeClr val="accent2"/>
                </a:solidFill>
                <a:effectLst>
                  <a:outerShdw blurRad="38100" dist="38100" dir="2700000" algn="tl">
                    <a:srgbClr val="C0C0C0"/>
                  </a:outerShdw>
                </a:effectLst>
                <a:latin typeface="宋体" pitchFamily="2" charset="-122"/>
              </a:rPr>
              <a:t>	</a:t>
            </a:r>
            <a:r>
              <a:rPr lang="en-US" altLang="zh-CN" sz="2800" b="1" i="1">
                <a:solidFill>
                  <a:schemeClr val="accent2"/>
                </a:solidFill>
                <a:effectLst>
                  <a:outerShdw blurRad="38100" dist="38100" dir="2700000" algn="tl">
                    <a:srgbClr val="C0C0C0"/>
                  </a:outerShdw>
                </a:effectLst>
              </a:rPr>
              <a:t>S</a:t>
            </a:r>
            <a:r>
              <a:rPr lang="en-US" altLang="zh-CN" sz="2800" b="1">
                <a:solidFill>
                  <a:schemeClr val="accent2"/>
                </a:solidFill>
                <a:effectLst>
                  <a:outerShdw blurRad="38100" dist="38100" dir="2700000" algn="tl">
                    <a:srgbClr val="C0C0C0"/>
                  </a:outerShdw>
                </a:effectLst>
                <a:latin typeface="宋体" pitchFamily="2" charset="-122"/>
              </a:rPr>
              <a:t> </a:t>
            </a:r>
            <a:r>
              <a:rPr lang="en-US" altLang="zh-CN" sz="2800" b="1">
                <a:solidFill>
                  <a:schemeClr val="accent2"/>
                </a:solidFill>
                <a:effectLst>
                  <a:outerShdw blurRad="38100" dist="38100" dir="2700000" algn="tl">
                    <a:srgbClr val="C0C0C0"/>
                  </a:outerShdw>
                </a:effectLst>
                <a:sym typeface="Symbol" pitchFamily="18" charset="2"/>
              </a:rPr>
              <a:t>*</a:t>
            </a:r>
            <a:r>
              <a:rPr lang="en-US" altLang="zh-CN" sz="2800" b="1" i="1" baseline="-30000">
                <a:solidFill>
                  <a:schemeClr val="accent2"/>
                </a:solidFill>
                <a:effectLst>
                  <a:outerShdw blurRad="38100" dist="38100" dir="2700000" algn="tl">
                    <a:srgbClr val="C0C0C0"/>
                  </a:outerShdw>
                </a:effectLst>
              </a:rPr>
              <a:t>rm  </a:t>
            </a: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a:t>
            </a:r>
            <a:r>
              <a:rPr lang="en-US" altLang="zh-CN" sz="2800" b="1" i="1">
                <a:solidFill>
                  <a:srgbClr val="FF0000"/>
                </a:solidFill>
                <a:effectLst>
                  <a:outerShdw blurRad="38100" dist="38100" dir="2700000" algn="tl">
                    <a:srgbClr val="C0C0C0"/>
                  </a:outerShdw>
                </a:effectLst>
              </a:rPr>
              <a:t>A</a:t>
            </a:r>
            <a:r>
              <a:rPr lang="en-US" altLang="zh-CN" sz="2800" b="1" i="1">
                <a:solidFill>
                  <a:schemeClr val="accent2"/>
                </a:solidFill>
                <a:effectLst>
                  <a:outerShdw blurRad="38100" dist="38100" dir="2700000" algn="tl">
                    <a:srgbClr val="C0C0C0"/>
                  </a:outerShdw>
                </a:effectLst>
              </a:rPr>
              <a:t> w</a:t>
            </a:r>
            <a:r>
              <a:rPr lang="en-US" altLang="zh-CN" sz="2800" b="1" i="1" baseline="-30000">
                <a:solidFill>
                  <a:schemeClr val="accent2"/>
                </a:solidFill>
                <a:effectLst>
                  <a:outerShdw blurRad="38100" dist="38100" dir="2700000" algn="tl">
                    <a:srgbClr val="C0C0C0"/>
                  </a:outerShdw>
                </a:effectLst>
              </a:rPr>
              <a:t> </a:t>
            </a:r>
            <a:r>
              <a:rPr lang="en-US" altLang="zh-CN" sz="2800" b="1">
                <a:solidFill>
                  <a:schemeClr val="accent2"/>
                </a:solidFill>
                <a:effectLst>
                  <a:outerShdw blurRad="38100" dist="38100" dir="2700000" algn="tl">
                    <a:srgbClr val="C0C0C0"/>
                  </a:outerShdw>
                </a:effectLst>
                <a:sym typeface="Symbol" pitchFamily="18" charset="2"/>
              </a:rPr>
              <a:t></a:t>
            </a:r>
            <a:r>
              <a:rPr lang="en-US" altLang="zh-CN" sz="2800" b="1" i="1" baseline="-30000">
                <a:solidFill>
                  <a:schemeClr val="accent2"/>
                </a:solidFill>
                <a:effectLst>
                  <a:outerShdw blurRad="38100" dist="38100" dir="2700000" algn="tl">
                    <a:srgbClr val="C0C0C0"/>
                  </a:outerShdw>
                </a:effectLst>
              </a:rPr>
              <a:t>rm </a:t>
            </a: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a:t>
            </a:r>
            <a:r>
              <a:rPr lang="en-US" altLang="zh-CN" sz="2800" b="1" i="1">
                <a:solidFill>
                  <a:srgbClr val="FF0000"/>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w</a:t>
            </a:r>
            <a:r>
              <a:rPr lang="en-US" altLang="zh-CN" sz="2800" b="1" i="1" baseline="-30000">
                <a:solidFill>
                  <a:schemeClr val="accent2"/>
                </a:solidFill>
                <a:effectLst>
                  <a:outerShdw blurRad="38100" dist="38100" dir="2700000" algn="tl">
                    <a:srgbClr val="C0C0C0"/>
                  </a:outerShdw>
                </a:effectLst>
              </a:rPr>
              <a:t> </a:t>
            </a:r>
          </a:p>
          <a:p>
            <a:pPr marL="179388" lvl="1" eaLnBrk="0" hangingPunct="0">
              <a:defRPr/>
            </a:pP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a:t>
            </a:r>
            <a:r>
              <a:rPr lang="en-US" altLang="zh-CN" sz="2800" b="1" i="1">
                <a:solidFill>
                  <a:schemeClr val="accent2"/>
                </a:solidFill>
                <a:effectLst>
                  <a:outerShdw blurRad="38100" dist="38100" dir="2700000" algn="tl">
                    <a:srgbClr val="C0C0C0"/>
                  </a:outerShdw>
                </a:effectLst>
                <a:sym typeface="Symbol" pitchFamily="18" charset="2"/>
              </a:rPr>
              <a:t> </a:t>
            </a:r>
            <a:r>
              <a:rPr lang="zh-CN" altLang="en-US" sz="2800" b="1">
                <a:solidFill>
                  <a:schemeClr val="accent2"/>
                </a:solidFill>
                <a:effectLst>
                  <a:outerShdw blurRad="38100" dist="38100" dir="2700000" algn="tl">
                    <a:srgbClr val="C0C0C0"/>
                  </a:outerShdw>
                </a:effectLst>
              </a:rPr>
              <a:t>的任何前缀（包括</a:t>
            </a:r>
            <a:r>
              <a:rPr lang="zh-CN" altLang="en-US" sz="2800" b="1">
                <a:solidFill>
                  <a:schemeClr val="accent2"/>
                </a:solidFill>
                <a:effectLst>
                  <a:outerShdw blurRad="38100" dist="38100" dir="2700000" algn="tl">
                    <a:srgbClr val="C0C0C0"/>
                  </a:outerShdw>
                </a:effectLst>
                <a:sym typeface="Symbol" pitchFamily="18" charset="2"/>
              </a:rPr>
              <a:t></a:t>
            </a:r>
            <a:r>
              <a:rPr lang="zh-CN" altLang="en-US" sz="2800" b="1">
                <a:solidFill>
                  <a:schemeClr val="accent2"/>
                </a:solidFill>
                <a:effectLst>
                  <a:outerShdw blurRad="38100" dist="38100" dir="2700000" algn="tl">
                    <a:srgbClr val="C0C0C0"/>
                  </a:outerShdw>
                </a:effectLst>
              </a:rPr>
              <a:t>和</a:t>
            </a: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 </a:t>
            </a:r>
            <a:r>
              <a:rPr lang="en-US" altLang="zh-CN" sz="2800" b="1" i="1">
                <a:solidFill>
                  <a:schemeClr val="accent2"/>
                </a:solidFill>
                <a:effectLst>
                  <a:outerShdw blurRad="38100" dist="38100" dir="2700000" algn="tl">
                    <a:srgbClr val="C0C0C0"/>
                  </a:outerShdw>
                </a:effectLst>
                <a:sym typeface="Symbol" pitchFamily="18" charset="2"/>
              </a:rPr>
              <a:t></a:t>
            </a:r>
            <a:r>
              <a:rPr lang="zh-CN" altLang="en-US" sz="2800" b="1">
                <a:solidFill>
                  <a:schemeClr val="accent2"/>
                </a:solidFill>
                <a:effectLst>
                  <a:outerShdw blurRad="38100" dist="38100" dir="2700000" algn="tl">
                    <a:srgbClr val="C0C0C0"/>
                  </a:outerShdw>
                </a:effectLst>
              </a:rPr>
              <a:t>本身）都是一个活前缀。</a:t>
            </a:r>
            <a:endParaRPr lang="en-US" altLang="zh-CN" sz="2800" b="1">
              <a:solidFill>
                <a:schemeClr val="accent2"/>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0436"/>
                                        </p:tgtEl>
                                        <p:attrNameLst>
                                          <p:attrName>style.visibility</p:attrName>
                                        </p:attrNameLst>
                                      </p:cBhvr>
                                      <p:to>
                                        <p:strVal val="visible"/>
                                      </p:to>
                                    </p:set>
                                    <p:animEffect transition="in" filter="wipe(left)">
                                      <p:cBhvr>
                                        <p:cTn id="7" dur="500"/>
                                        <p:tgtEl>
                                          <p:spTgt spid="530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30437">
                                            <p:txEl>
                                              <p:pRg st="0" end="0"/>
                                            </p:txEl>
                                          </p:spTgt>
                                        </p:tgtEl>
                                        <p:attrNameLst>
                                          <p:attrName>style.visibility</p:attrName>
                                        </p:attrNameLst>
                                      </p:cBhvr>
                                      <p:to>
                                        <p:strVal val="visible"/>
                                      </p:to>
                                    </p:set>
                                    <p:animEffect transition="in" filter="checkerboard(across)">
                                      <p:cBhvr>
                                        <p:cTn id="12" dur="500"/>
                                        <p:tgtEl>
                                          <p:spTgt spid="53043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0437">
                                            <p:txEl>
                                              <p:pRg st="1" end="1"/>
                                            </p:txEl>
                                          </p:spTgt>
                                        </p:tgtEl>
                                        <p:attrNameLst>
                                          <p:attrName>style.visibility</p:attrName>
                                        </p:attrNameLst>
                                      </p:cBhvr>
                                      <p:to>
                                        <p:strVal val="visible"/>
                                      </p:to>
                                    </p:set>
                                    <p:animEffect transition="in" filter="blinds(horizontal)">
                                      <p:cBhvr>
                                        <p:cTn id="17" dur="500"/>
                                        <p:tgtEl>
                                          <p:spTgt spid="530437">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0437">
                                            <p:txEl>
                                              <p:pRg st="2" end="2"/>
                                            </p:txEl>
                                          </p:spTgt>
                                        </p:tgtEl>
                                        <p:attrNameLst>
                                          <p:attrName>style.visibility</p:attrName>
                                        </p:attrNameLst>
                                      </p:cBhvr>
                                      <p:to>
                                        <p:strVal val="visible"/>
                                      </p:to>
                                    </p:set>
                                    <p:animEffect transition="in" filter="blinds(horizontal)">
                                      <p:cBhvr>
                                        <p:cTn id="20" dur="500"/>
                                        <p:tgtEl>
                                          <p:spTgt spid="530437">
                                            <p:txEl>
                                              <p:pRg st="2" end="2"/>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30437">
                                            <p:txEl>
                                              <p:pRg st="3" end="3"/>
                                            </p:txEl>
                                          </p:spTgt>
                                        </p:tgtEl>
                                        <p:attrNameLst>
                                          <p:attrName>style.visibility</p:attrName>
                                        </p:attrNameLst>
                                      </p:cBhvr>
                                      <p:to>
                                        <p:strVal val="visible"/>
                                      </p:to>
                                    </p:set>
                                    <p:animEffect transition="in" filter="blinds(horizontal)">
                                      <p:cBhvr>
                                        <p:cTn id="23" dur="500"/>
                                        <p:tgtEl>
                                          <p:spTgt spid="530437">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30437">
                                            <p:txEl>
                                              <p:pRg st="4" end="4"/>
                                            </p:txEl>
                                          </p:spTgt>
                                        </p:tgtEl>
                                        <p:attrNameLst>
                                          <p:attrName>style.visibility</p:attrName>
                                        </p:attrNameLst>
                                      </p:cBhvr>
                                      <p:to>
                                        <p:strVal val="visible"/>
                                      </p:to>
                                    </p:set>
                                    <p:animEffect transition="in" filter="blinds(horizontal)">
                                      <p:cBhvr>
                                        <p:cTn id="26" dur="500"/>
                                        <p:tgtEl>
                                          <p:spTgt spid="530437">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30437">
                                            <p:txEl>
                                              <p:pRg st="5" end="5"/>
                                            </p:txEl>
                                          </p:spTgt>
                                        </p:tgtEl>
                                        <p:attrNameLst>
                                          <p:attrName>style.visibility</p:attrName>
                                        </p:attrNameLst>
                                      </p:cBhvr>
                                      <p:to>
                                        <p:strVal val="visible"/>
                                      </p:to>
                                    </p:set>
                                    <p:animEffect transition="in" filter="blinds(horizontal)">
                                      <p:cBhvr>
                                        <p:cTn id="29" dur="500"/>
                                        <p:tgtEl>
                                          <p:spTgt spid="530437">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30437">
                                            <p:txEl>
                                              <p:pRg st="6" end="6"/>
                                            </p:txEl>
                                          </p:spTgt>
                                        </p:tgtEl>
                                        <p:attrNameLst>
                                          <p:attrName>style.visibility</p:attrName>
                                        </p:attrNameLst>
                                      </p:cBhvr>
                                      <p:to>
                                        <p:strVal val="visible"/>
                                      </p:to>
                                    </p:set>
                                    <p:animEffect transition="in" filter="blinds(horizontal)">
                                      <p:cBhvr>
                                        <p:cTn id="32" dur="500"/>
                                        <p:tgtEl>
                                          <p:spTgt spid="530437">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30437">
                                            <p:txEl>
                                              <p:pRg st="7" end="7"/>
                                            </p:txEl>
                                          </p:spTgt>
                                        </p:tgtEl>
                                        <p:attrNameLst>
                                          <p:attrName>style.visibility</p:attrName>
                                        </p:attrNameLst>
                                      </p:cBhvr>
                                      <p:to>
                                        <p:strVal val="visible"/>
                                      </p:to>
                                    </p:set>
                                    <p:animEffect transition="in" filter="blinds(horizontal)">
                                      <p:cBhvr>
                                        <p:cTn id="35" dur="500"/>
                                        <p:tgtEl>
                                          <p:spTgt spid="530437">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30437">
                                            <p:txEl>
                                              <p:pRg st="8" end="8"/>
                                            </p:txEl>
                                          </p:spTgt>
                                        </p:tgtEl>
                                        <p:attrNameLst>
                                          <p:attrName>style.visibility</p:attrName>
                                        </p:attrNameLst>
                                      </p:cBhvr>
                                      <p:to>
                                        <p:strVal val="visible"/>
                                      </p:to>
                                    </p:set>
                                    <p:animEffect transition="in" filter="blinds(horizontal)">
                                      <p:cBhvr>
                                        <p:cTn id="38" dur="500"/>
                                        <p:tgtEl>
                                          <p:spTgt spid="530437">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30437">
                                            <p:txEl>
                                              <p:pRg st="9" end="9"/>
                                            </p:txEl>
                                          </p:spTgt>
                                        </p:tgtEl>
                                        <p:attrNameLst>
                                          <p:attrName>style.visibility</p:attrName>
                                        </p:attrNameLst>
                                      </p:cBhvr>
                                      <p:to>
                                        <p:strVal val="visible"/>
                                      </p:to>
                                    </p:set>
                                    <p:animEffect transition="in" filter="blinds(horizontal)">
                                      <p:cBhvr>
                                        <p:cTn id="41" dur="500"/>
                                        <p:tgtEl>
                                          <p:spTgt spid="530437">
                                            <p:txEl>
                                              <p:pRg st="9" end="9"/>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30438">
                                            <p:txEl>
                                              <p:pRg st="0" end="0"/>
                                            </p:txEl>
                                          </p:spTgt>
                                        </p:tgtEl>
                                        <p:attrNameLst>
                                          <p:attrName>style.visibility</p:attrName>
                                        </p:attrNameLst>
                                      </p:cBhvr>
                                      <p:to>
                                        <p:strVal val="visible"/>
                                      </p:to>
                                    </p:set>
                                    <p:animEffect transition="in" filter="blinds(horizontal)">
                                      <p:cBhvr>
                                        <p:cTn id="46" dur="500"/>
                                        <p:tgtEl>
                                          <p:spTgt spid="530438">
                                            <p:txEl>
                                              <p:pRg st="0" end="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30438">
                                            <p:txEl>
                                              <p:pRg st="1" end="1"/>
                                            </p:txEl>
                                          </p:spTgt>
                                        </p:tgtEl>
                                        <p:attrNameLst>
                                          <p:attrName>style.visibility</p:attrName>
                                        </p:attrNameLst>
                                      </p:cBhvr>
                                      <p:to>
                                        <p:strVal val="visible"/>
                                      </p:to>
                                    </p:set>
                                    <p:animEffect transition="in" filter="blinds(horizontal)">
                                      <p:cBhvr>
                                        <p:cTn id="49" dur="500"/>
                                        <p:tgtEl>
                                          <p:spTgt spid="530438">
                                            <p:txEl>
                                              <p:pRg st="1" end="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30438">
                                            <p:txEl>
                                              <p:pRg st="2" end="2"/>
                                            </p:txEl>
                                          </p:spTgt>
                                        </p:tgtEl>
                                        <p:attrNameLst>
                                          <p:attrName>style.visibility</p:attrName>
                                        </p:attrNameLst>
                                      </p:cBhvr>
                                      <p:to>
                                        <p:strVal val="visible"/>
                                      </p:to>
                                    </p:set>
                                    <p:animEffect transition="in" filter="blinds(horizontal)">
                                      <p:cBhvr>
                                        <p:cTn id="52" dur="500"/>
                                        <p:tgtEl>
                                          <p:spTgt spid="530438">
                                            <p:txEl>
                                              <p:pRg st="2" end="2"/>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530438">
                                            <p:txEl>
                                              <p:pRg st="3" end="3"/>
                                            </p:txEl>
                                          </p:spTgt>
                                        </p:tgtEl>
                                        <p:attrNameLst>
                                          <p:attrName>style.visibility</p:attrName>
                                        </p:attrNameLst>
                                      </p:cBhvr>
                                      <p:to>
                                        <p:strVal val="visible"/>
                                      </p:to>
                                    </p:set>
                                    <p:animEffect transition="in" filter="blinds(horizontal)">
                                      <p:cBhvr>
                                        <p:cTn id="55" dur="500"/>
                                        <p:tgtEl>
                                          <p:spTgt spid="5304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smtClean="0">
                <a:ea typeface="宋体" pitchFamily="2" charset="-122"/>
              </a:rPr>
              <a:t>活前缀与句柄的关系</a:t>
            </a:r>
          </a:p>
        </p:txBody>
      </p:sp>
      <p:sp>
        <p:nvSpPr>
          <p:cNvPr id="34820" name="Rectangle 3"/>
          <p:cNvSpPr>
            <a:spLocks noGrp="1" noChangeArrowheads="1"/>
          </p:cNvSpPr>
          <p:nvPr>
            <p:ph idx="1"/>
          </p:nvPr>
        </p:nvSpPr>
        <p:spPr/>
        <p:txBody>
          <a:bodyPr/>
          <a:lstStyle/>
          <a:p>
            <a:r>
              <a:rPr lang="zh-CN" altLang="en-US" dirty="0" smtClean="0">
                <a:ea typeface="宋体" pitchFamily="2" charset="-122"/>
              </a:rPr>
              <a:t>文法例子</a:t>
            </a:r>
          </a:p>
          <a:p>
            <a:endParaRPr lang="zh-CN" altLang="en-US" dirty="0" smtClean="0">
              <a:ea typeface="宋体" pitchFamily="2" charset="-122"/>
            </a:endParaRPr>
          </a:p>
        </p:txBody>
      </p:sp>
      <p:sp>
        <p:nvSpPr>
          <p:cNvPr id="19" name="灯片编号占位符 5"/>
          <p:cNvSpPr>
            <a:spLocks noGrp="1"/>
          </p:cNvSpPr>
          <p:nvPr>
            <p:ph type="sldNum" sz="quarter" idx="11"/>
          </p:nvPr>
        </p:nvSpPr>
        <p:spPr/>
        <p:txBody>
          <a:bodyPr/>
          <a:lstStyle/>
          <a:p>
            <a:pPr>
              <a:defRPr/>
            </a:pPr>
            <a:fld id="{B06B2363-8065-4570-9931-38ECBEE5E5C3}" type="slidenum">
              <a:rPr lang="en-US" altLang="zh-CN"/>
              <a:pPr>
                <a:defRPr/>
              </a:pPr>
              <a:t>21</a:t>
            </a:fld>
            <a:endParaRPr lang="en-US" altLang="zh-CN"/>
          </a:p>
        </p:txBody>
      </p:sp>
      <p:sp>
        <p:nvSpPr>
          <p:cNvPr id="531461" name="Text Box 5" descr="Green marble"/>
          <p:cNvSpPr txBox="1">
            <a:spLocks noChangeArrowheads="1"/>
          </p:cNvSpPr>
          <p:nvPr/>
        </p:nvSpPr>
        <p:spPr bwMode="auto">
          <a:xfrm>
            <a:off x="3779838" y="1628775"/>
            <a:ext cx="2592387" cy="2838450"/>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chemeClr val="accent2"/>
                </a:solidFill>
                <a:effectLst>
                  <a:outerShdw blurRad="38100" dist="38100" dir="2700000" algn="tl">
                    <a:srgbClr val="C0C0C0"/>
                  </a:outerShdw>
                </a:effectLst>
                <a:latin typeface="Tahoma" pitchFamily="34" charset="0"/>
              </a:rPr>
              <a:t>栈中可能出现的串：</a:t>
            </a:r>
          </a:p>
          <a:p>
            <a:pPr>
              <a:defRPr/>
            </a:pPr>
            <a:r>
              <a:rPr lang="en-US" altLang="zh-CN" sz="1800" b="1">
                <a:solidFill>
                  <a:srgbClr val="996633"/>
                </a:solidFill>
                <a:effectLst>
                  <a:outerShdw blurRad="38100" dist="38100" dir="2700000" algn="tl">
                    <a:srgbClr val="C0C0C0"/>
                  </a:outerShdw>
                </a:effectLst>
                <a:latin typeface="Tahoma" pitchFamily="34" charset="0"/>
              </a:rPr>
              <a:t>a</a:t>
            </a:r>
          </a:p>
          <a:p>
            <a:pPr>
              <a:defRPr/>
            </a:pPr>
            <a:r>
              <a:rPr lang="en-US" altLang="zh-CN" sz="1800" b="1">
                <a:solidFill>
                  <a:srgbClr val="996633"/>
                </a:solidFill>
                <a:effectLst>
                  <a:outerShdw blurRad="38100" dist="38100" dir="2700000" algn="tl">
                    <a:srgbClr val="C0C0C0"/>
                  </a:outerShdw>
                </a:effectLst>
                <a:latin typeface="Tahoma" pitchFamily="34" charset="0"/>
              </a:rPr>
              <a:t>ab</a:t>
            </a:r>
          </a:p>
          <a:p>
            <a:pPr>
              <a:defRPr/>
            </a:pPr>
            <a:r>
              <a:rPr lang="en-US" altLang="zh-CN" sz="1800" b="1">
                <a:solidFill>
                  <a:srgbClr val="996633"/>
                </a:solidFill>
                <a:effectLst>
                  <a:outerShdw blurRad="38100" dist="38100" dir="2700000" algn="tl">
                    <a:srgbClr val="C0C0C0"/>
                  </a:outerShdw>
                </a:effectLst>
                <a:latin typeface="Tahoma" pitchFamily="34" charset="0"/>
              </a:rPr>
              <a:t>aA</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aAbc</a:t>
            </a:r>
          </a:p>
          <a:p>
            <a:pPr>
              <a:defRPr/>
            </a:pPr>
            <a:r>
              <a:rPr lang="en-US" altLang="zh-CN" sz="1800" b="1">
                <a:solidFill>
                  <a:srgbClr val="996633"/>
                </a:solidFill>
                <a:effectLst>
                  <a:outerShdw blurRad="38100" dist="38100" dir="2700000" algn="tl">
                    <a:srgbClr val="C0C0C0"/>
                  </a:outerShdw>
                </a:effectLst>
                <a:latin typeface="Tahoma" pitchFamily="34" charset="0"/>
              </a:rPr>
              <a:t>aAd</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aABe</a:t>
            </a:r>
          </a:p>
          <a:p>
            <a:pPr>
              <a:defRPr/>
            </a:pPr>
            <a:r>
              <a:rPr lang="en-US" altLang="zh-CN" sz="1800" b="1">
                <a:solidFill>
                  <a:srgbClr val="996633"/>
                </a:solidFill>
                <a:effectLst>
                  <a:outerShdw blurRad="38100" dist="38100" dir="2700000" algn="tl">
                    <a:srgbClr val="C0C0C0"/>
                  </a:outerShdw>
                </a:effectLst>
                <a:latin typeface="Tahoma" pitchFamily="34" charset="0"/>
              </a:rPr>
              <a:t>S</a:t>
            </a:r>
          </a:p>
        </p:txBody>
      </p:sp>
      <p:sp>
        <p:nvSpPr>
          <p:cNvPr id="34823" name="Text Box 6" descr="Green marble"/>
          <p:cNvSpPr txBox="1">
            <a:spLocks noChangeArrowheads="1"/>
          </p:cNvSpPr>
          <p:nvPr/>
        </p:nvSpPr>
        <p:spPr bwMode="auto">
          <a:xfrm>
            <a:off x="107950" y="4508500"/>
            <a:ext cx="8867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FF3300"/>
                </a:solidFill>
                <a:latin typeface="Tahoma" pitchFamily="34" charset="0"/>
              </a:rPr>
              <a:t>① 活前缀已含有句柄的全部符号，表明产生式</a:t>
            </a:r>
            <a:r>
              <a:rPr lang="en-US" altLang="zh-CN" b="1">
                <a:solidFill>
                  <a:srgbClr val="FF3300"/>
                </a:solidFill>
                <a:latin typeface="Tahoma" pitchFamily="34" charset="0"/>
              </a:rPr>
              <a:t>A→β</a:t>
            </a:r>
            <a:r>
              <a:rPr lang="zh-CN" altLang="en-US" b="1">
                <a:solidFill>
                  <a:srgbClr val="FF3300"/>
                </a:solidFill>
                <a:latin typeface="Tahoma" pitchFamily="34" charset="0"/>
              </a:rPr>
              <a:t>的右部</a:t>
            </a:r>
            <a:r>
              <a:rPr lang="en-US" altLang="zh-CN" b="1">
                <a:solidFill>
                  <a:srgbClr val="FF3300"/>
                </a:solidFill>
                <a:latin typeface="Tahoma" pitchFamily="34" charset="0"/>
              </a:rPr>
              <a:t>β</a:t>
            </a:r>
            <a:r>
              <a:rPr lang="zh-CN" altLang="en-US" b="1">
                <a:solidFill>
                  <a:srgbClr val="FF3300"/>
                </a:solidFill>
                <a:latin typeface="Tahoma" pitchFamily="34" charset="0"/>
              </a:rPr>
              <a:t>已出现在栈顶。</a:t>
            </a:r>
            <a:endParaRPr lang="en-US" altLang="zh-CN" b="1">
              <a:solidFill>
                <a:srgbClr val="FF3300"/>
              </a:solidFill>
              <a:latin typeface="Tahoma" pitchFamily="34" charset="0"/>
            </a:endParaRPr>
          </a:p>
        </p:txBody>
      </p:sp>
      <p:sp>
        <p:nvSpPr>
          <p:cNvPr id="531463" name="Line 7"/>
          <p:cNvSpPr>
            <a:spLocks noChangeShapeType="1"/>
          </p:cNvSpPr>
          <p:nvPr/>
        </p:nvSpPr>
        <p:spPr bwMode="auto">
          <a:xfrm>
            <a:off x="3995738" y="2492375"/>
            <a:ext cx="2159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1464" name="Text Box 8" descr="Green marble"/>
          <p:cNvSpPr txBox="1">
            <a:spLocks noChangeArrowheads="1"/>
          </p:cNvSpPr>
          <p:nvPr/>
        </p:nvSpPr>
        <p:spPr bwMode="auto">
          <a:xfrm>
            <a:off x="5703888" y="2147888"/>
            <a:ext cx="2613025"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出现句柄（对应</a:t>
            </a:r>
            <a:r>
              <a:rPr lang="en-US" altLang="zh-CN" sz="1800" b="1">
                <a:solidFill>
                  <a:srgbClr val="FF3399"/>
                </a:solidFill>
                <a:effectLst>
                  <a:outerShdw blurRad="38100" dist="38100" dir="2700000" algn="tl">
                    <a:srgbClr val="C0C0C0"/>
                  </a:outerShdw>
                </a:effectLst>
                <a:latin typeface="Tahoma" pitchFamily="34" charset="0"/>
              </a:rPr>
              <a:t>A-&gt;b</a:t>
            </a:r>
            <a:r>
              <a:rPr lang="zh-CN" altLang="en-US" sz="1800" b="1">
                <a:solidFill>
                  <a:srgbClr val="FF3399"/>
                </a:solidFill>
                <a:effectLst>
                  <a:outerShdw blurRad="38100" dist="38100" dir="2700000" algn="tl">
                    <a:srgbClr val="C0C0C0"/>
                  </a:outerShdw>
                </a:effectLst>
                <a:latin typeface="Tahoma" pitchFamily="34" charset="0"/>
              </a:rPr>
              <a:t>）</a:t>
            </a:r>
          </a:p>
        </p:txBody>
      </p:sp>
      <p:sp>
        <p:nvSpPr>
          <p:cNvPr id="531465" name="Line 9"/>
          <p:cNvSpPr>
            <a:spLocks noChangeShapeType="1"/>
          </p:cNvSpPr>
          <p:nvPr/>
        </p:nvSpPr>
        <p:spPr bwMode="auto">
          <a:xfrm flipH="1">
            <a:off x="4427538" y="2349500"/>
            <a:ext cx="12969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1466" name="Line 10"/>
          <p:cNvSpPr>
            <a:spLocks noChangeShapeType="1"/>
          </p:cNvSpPr>
          <p:nvPr/>
        </p:nvSpPr>
        <p:spPr bwMode="auto">
          <a:xfrm flipV="1">
            <a:off x="3997325" y="3341688"/>
            <a:ext cx="503238" cy="15875"/>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1467" name="Text Box 11" descr="Green marble"/>
          <p:cNvSpPr txBox="1">
            <a:spLocks noChangeArrowheads="1"/>
          </p:cNvSpPr>
          <p:nvPr/>
        </p:nvSpPr>
        <p:spPr bwMode="auto">
          <a:xfrm>
            <a:off x="5919788" y="2997200"/>
            <a:ext cx="2890837" cy="366713"/>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出现句柄（对应</a:t>
            </a:r>
            <a:r>
              <a:rPr lang="en-US" altLang="zh-CN" sz="1800" b="1">
                <a:solidFill>
                  <a:srgbClr val="FF3399"/>
                </a:solidFill>
                <a:effectLst>
                  <a:outerShdw blurRad="38100" dist="38100" dir="2700000" algn="tl">
                    <a:srgbClr val="C0C0C0"/>
                  </a:outerShdw>
                </a:effectLst>
                <a:latin typeface="Tahoma" pitchFamily="34" charset="0"/>
              </a:rPr>
              <a:t>A-&gt;Abc</a:t>
            </a:r>
            <a:r>
              <a:rPr lang="zh-CN" altLang="en-US" sz="1800" b="1">
                <a:solidFill>
                  <a:srgbClr val="FF3399"/>
                </a:solidFill>
                <a:effectLst>
                  <a:outerShdw blurRad="38100" dist="38100" dir="2700000" algn="tl">
                    <a:srgbClr val="C0C0C0"/>
                  </a:outerShdw>
                </a:effectLst>
                <a:latin typeface="Tahoma" pitchFamily="34" charset="0"/>
              </a:rPr>
              <a:t>）</a:t>
            </a:r>
          </a:p>
        </p:txBody>
      </p:sp>
      <p:sp>
        <p:nvSpPr>
          <p:cNvPr id="531468" name="Line 12"/>
          <p:cNvSpPr>
            <a:spLocks noChangeShapeType="1"/>
          </p:cNvSpPr>
          <p:nvPr/>
        </p:nvSpPr>
        <p:spPr bwMode="auto">
          <a:xfrm flipH="1">
            <a:off x="4643438" y="3198813"/>
            <a:ext cx="12969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1469" name="Line 13"/>
          <p:cNvSpPr>
            <a:spLocks noChangeShapeType="1"/>
          </p:cNvSpPr>
          <p:nvPr/>
        </p:nvSpPr>
        <p:spPr bwMode="auto">
          <a:xfrm>
            <a:off x="4140200" y="3573463"/>
            <a:ext cx="2159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1470" name="Line 14"/>
          <p:cNvSpPr>
            <a:spLocks noChangeShapeType="1"/>
          </p:cNvSpPr>
          <p:nvPr/>
        </p:nvSpPr>
        <p:spPr bwMode="auto">
          <a:xfrm>
            <a:off x="3851275" y="4149725"/>
            <a:ext cx="576263"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1471" name="Text Box 15" descr="Green marble"/>
          <p:cNvSpPr txBox="1">
            <a:spLocks noChangeArrowheads="1"/>
          </p:cNvSpPr>
          <p:nvPr/>
        </p:nvSpPr>
        <p:spPr bwMode="auto">
          <a:xfrm>
            <a:off x="5919788" y="3349625"/>
            <a:ext cx="2613025" cy="366713"/>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出现句柄（对应</a:t>
            </a:r>
            <a:r>
              <a:rPr lang="en-US" altLang="zh-CN" sz="1800" b="1">
                <a:solidFill>
                  <a:srgbClr val="FF3399"/>
                </a:solidFill>
                <a:effectLst>
                  <a:outerShdw blurRad="38100" dist="38100" dir="2700000" algn="tl">
                    <a:srgbClr val="C0C0C0"/>
                  </a:outerShdw>
                </a:effectLst>
                <a:latin typeface="Tahoma" pitchFamily="34" charset="0"/>
              </a:rPr>
              <a:t>B-&gt;d</a:t>
            </a:r>
            <a:r>
              <a:rPr lang="zh-CN" altLang="en-US" sz="1800" b="1">
                <a:solidFill>
                  <a:srgbClr val="FF3399"/>
                </a:solidFill>
                <a:effectLst>
                  <a:outerShdw blurRad="38100" dist="38100" dir="2700000" algn="tl">
                    <a:srgbClr val="C0C0C0"/>
                  </a:outerShdw>
                </a:effectLst>
                <a:latin typeface="Tahoma" pitchFamily="34" charset="0"/>
              </a:rPr>
              <a:t>）</a:t>
            </a:r>
          </a:p>
        </p:txBody>
      </p:sp>
      <p:sp>
        <p:nvSpPr>
          <p:cNvPr id="531472" name="Line 16"/>
          <p:cNvSpPr>
            <a:spLocks noChangeShapeType="1"/>
          </p:cNvSpPr>
          <p:nvPr/>
        </p:nvSpPr>
        <p:spPr bwMode="auto">
          <a:xfrm flipH="1">
            <a:off x="4643438" y="3551238"/>
            <a:ext cx="12969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1473" name="Text Box 17" descr="Green marble"/>
          <p:cNvSpPr txBox="1">
            <a:spLocks noChangeArrowheads="1"/>
          </p:cNvSpPr>
          <p:nvPr/>
        </p:nvSpPr>
        <p:spPr bwMode="auto">
          <a:xfrm>
            <a:off x="5919788" y="3925888"/>
            <a:ext cx="3043237"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出现句柄（对应</a:t>
            </a:r>
            <a:r>
              <a:rPr lang="en-US" altLang="zh-CN" sz="1800" b="1">
                <a:solidFill>
                  <a:srgbClr val="FF3399"/>
                </a:solidFill>
                <a:effectLst>
                  <a:outerShdw blurRad="38100" dist="38100" dir="2700000" algn="tl">
                    <a:srgbClr val="C0C0C0"/>
                  </a:outerShdw>
                </a:effectLst>
                <a:latin typeface="Tahoma" pitchFamily="34" charset="0"/>
              </a:rPr>
              <a:t>S-&gt;aABe</a:t>
            </a:r>
            <a:r>
              <a:rPr lang="zh-CN" altLang="en-US" sz="1800" b="1">
                <a:solidFill>
                  <a:srgbClr val="FF3399"/>
                </a:solidFill>
                <a:effectLst>
                  <a:outerShdw blurRad="38100" dist="38100" dir="2700000" algn="tl">
                    <a:srgbClr val="C0C0C0"/>
                  </a:outerShdw>
                </a:effectLst>
                <a:latin typeface="Tahoma" pitchFamily="34" charset="0"/>
              </a:rPr>
              <a:t>）</a:t>
            </a:r>
          </a:p>
        </p:txBody>
      </p:sp>
      <p:sp>
        <p:nvSpPr>
          <p:cNvPr id="531474" name="Line 18"/>
          <p:cNvSpPr>
            <a:spLocks noChangeShapeType="1"/>
          </p:cNvSpPr>
          <p:nvPr/>
        </p:nvSpPr>
        <p:spPr bwMode="auto">
          <a:xfrm flipH="1">
            <a:off x="4643438" y="4127500"/>
            <a:ext cx="12969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 name="Text Box 4" descr="Green marble"/>
          <p:cNvSpPr txBox="1">
            <a:spLocks noChangeArrowheads="1"/>
          </p:cNvSpPr>
          <p:nvPr/>
        </p:nvSpPr>
        <p:spPr bwMode="auto">
          <a:xfrm>
            <a:off x="827088" y="1844824"/>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1463"/>
                                        </p:tgtEl>
                                        <p:attrNameLst>
                                          <p:attrName>style.visibility</p:attrName>
                                        </p:attrNameLst>
                                      </p:cBhvr>
                                      <p:to>
                                        <p:strVal val="visible"/>
                                      </p:to>
                                    </p:set>
                                    <p:animEffect transition="in" filter="checkerboard(across)">
                                      <p:cBhvr>
                                        <p:cTn id="7" dur="500"/>
                                        <p:tgtEl>
                                          <p:spTgt spid="531463"/>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31464"/>
                                        </p:tgtEl>
                                        <p:attrNameLst>
                                          <p:attrName>style.visibility</p:attrName>
                                        </p:attrNameLst>
                                      </p:cBhvr>
                                      <p:to>
                                        <p:strVal val="visible"/>
                                      </p:to>
                                    </p:set>
                                    <p:animEffect transition="in" filter="checkerboard(across)">
                                      <p:cBhvr>
                                        <p:cTn id="11" dur="500"/>
                                        <p:tgtEl>
                                          <p:spTgt spid="531464"/>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531465"/>
                                        </p:tgtEl>
                                        <p:attrNameLst>
                                          <p:attrName>style.visibility</p:attrName>
                                        </p:attrNameLst>
                                      </p:cBhvr>
                                      <p:to>
                                        <p:strVal val="visible"/>
                                      </p:to>
                                    </p:set>
                                    <p:animEffect transition="in" filter="checkerboard(across)">
                                      <p:cBhvr>
                                        <p:cTn id="14" dur="500"/>
                                        <p:tgtEl>
                                          <p:spTgt spid="53146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31466"/>
                                        </p:tgtEl>
                                        <p:attrNameLst>
                                          <p:attrName>style.visibility</p:attrName>
                                        </p:attrNameLst>
                                      </p:cBhvr>
                                      <p:to>
                                        <p:strVal val="visible"/>
                                      </p:to>
                                    </p:set>
                                    <p:animEffect transition="in" filter="checkerboard(across)">
                                      <p:cBhvr>
                                        <p:cTn id="19" dur="500"/>
                                        <p:tgtEl>
                                          <p:spTgt spid="531466"/>
                                        </p:tgtEl>
                                      </p:cBhvr>
                                    </p:animEffect>
                                  </p:childTnLst>
                                </p:cTn>
                              </p:par>
                            </p:childTnLst>
                          </p:cTn>
                        </p:par>
                        <p:par>
                          <p:cTn id="20" fill="hold" nodeType="afterGroup">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531467"/>
                                        </p:tgtEl>
                                        <p:attrNameLst>
                                          <p:attrName>style.visibility</p:attrName>
                                        </p:attrNameLst>
                                      </p:cBhvr>
                                      <p:to>
                                        <p:strVal val="visible"/>
                                      </p:to>
                                    </p:set>
                                    <p:animEffect transition="in" filter="checkerboard(across)">
                                      <p:cBhvr>
                                        <p:cTn id="23" dur="500"/>
                                        <p:tgtEl>
                                          <p:spTgt spid="531467"/>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31468"/>
                                        </p:tgtEl>
                                        <p:attrNameLst>
                                          <p:attrName>style.visibility</p:attrName>
                                        </p:attrNameLst>
                                      </p:cBhvr>
                                      <p:to>
                                        <p:strVal val="visible"/>
                                      </p:to>
                                    </p:set>
                                    <p:animEffect transition="in" filter="checkerboard(across)">
                                      <p:cBhvr>
                                        <p:cTn id="26" dur="500"/>
                                        <p:tgtEl>
                                          <p:spTgt spid="53146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31469"/>
                                        </p:tgtEl>
                                        <p:attrNameLst>
                                          <p:attrName>style.visibility</p:attrName>
                                        </p:attrNameLst>
                                      </p:cBhvr>
                                      <p:to>
                                        <p:strVal val="visible"/>
                                      </p:to>
                                    </p:set>
                                    <p:animEffect transition="in" filter="checkerboard(across)">
                                      <p:cBhvr>
                                        <p:cTn id="31" dur="500"/>
                                        <p:tgtEl>
                                          <p:spTgt spid="531469"/>
                                        </p:tgtEl>
                                      </p:cBhvr>
                                    </p:animEffect>
                                  </p:childTnLst>
                                </p:cTn>
                              </p:par>
                            </p:childTnLst>
                          </p:cTn>
                        </p:par>
                        <p:par>
                          <p:cTn id="32" fill="hold" nodeType="afterGroup">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531471"/>
                                        </p:tgtEl>
                                        <p:attrNameLst>
                                          <p:attrName>style.visibility</p:attrName>
                                        </p:attrNameLst>
                                      </p:cBhvr>
                                      <p:to>
                                        <p:strVal val="visible"/>
                                      </p:to>
                                    </p:set>
                                    <p:animEffect transition="in" filter="checkerboard(across)">
                                      <p:cBhvr>
                                        <p:cTn id="35" dur="500"/>
                                        <p:tgtEl>
                                          <p:spTgt spid="531471"/>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531472"/>
                                        </p:tgtEl>
                                        <p:attrNameLst>
                                          <p:attrName>style.visibility</p:attrName>
                                        </p:attrNameLst>
                                      </p:cBhvr>
                                      <p:to>
                                        <p:strVal val="visible"/>
                                      </p:to>
                                    </p:set>
                                    <p:animEffect transition="in" filter="checkerboard(across)">
                                      <p:cBhvr>
                                        <p:cTn id="38" dur="500"/>
                                        <p:tgtEl>
                                          <p:spTgt spid="53147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531470"/>
                                        </p:tgtEl>
                                        <p:attrNameLst>
                                          <p:attrName>style.visibility</p:attrName>
                                        </p:attrNameLst>
                                      </p:cBhvr>
                                      <p:to>
                                        <p:strVal val="visible"/>
                                      </p:to>
                                    </p:set>
                                    <p:animEffect transition="in" filter="checkerboard(across)">
                                      <p:cBhvr>
                                        <p:cTn id="43" dur="500"/>
                                        <p:tgtEl>
                                          <p:spTgt spid="531470"/>
                                        </p:tgtEl>
                                      </p:cBhvr>
                                    </p:animEffect>
                                  </p:childTnLst>
                                </p:cTn>
                              </p:par>
                            </p:childTnLst>
                          </p:cTn>
                        </p:par>
                        <p:par>
                          <p:cTn id="44" fill="hold" nodeType="afterGroup">
                            <p:stCondLst>
                              <p:cond delay="500"/>
                            </p:stCondLst>
                            <p:childTnLst>
                              <p:par>
                                <p:cTn id="45" presetID="5" presetClass="entr" presetSubtype="10" fill="hold" grpId="0" nodeType="afterEffect">
                                  <p:stCondLst>
                                    <p:cond delay="0"/>
                                  </p:stCondLst>
                                  <p:childTnLst>
                                    <p:set>
                                      <p:cBhvr>
                                        <p:cTn id="46" dur="1" fill="hold">
                                          <p:stCondLst>
                                            <p:cond delay="0"/>
                                          </p:stCondLst>
                                        </p:cTn>
                                        <p:tgtEl>
                                          <p:spTgt spid="531473"/>
                                        </p:tgtEl>
                                        <p:attrNameLst>
                                          <p:attrName>style.visibility</p:attrName>
                                        </p:attrNameLst>
                                      </p:cBhvr>
                                      <p:to>
                                        <p:strVal val="visible"/>
                                      </p:to>
                                    </p:set>
                                    <p:animEffect transition="in" filter="checkerboard(across)">
                                      <p:cBhvr>
                                        <p:cTn id="47" dur="500"/>
                                        <p:tgtEl>
                                          <p:spTgt spid="531473"/>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531474"/>
                                        </p:tgtEl>
                                        <p:attrNameLst>
                                          <p:attrName>style.visibility</p:attrName>
                                        </p:attrNameLst>
                                      </p:cBhvr>
                                      <p:to>
                                        <p:strVal val="visible"/>
                                      </p:to>
                                    </p:set>
                                    <p:animEffect transition="in" filter="checkerboard(across)">
                                      <p:cBhvr>
                                        <p:cTn id="50" dur="500"/>
                                        <p:tgtEl>
                                          <p:spTgt spid="531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3" grpId="0" animBg="1"/>
      <p:bldP spid="531464" grpId="0"/>
      <p:bldP spid="531465" grpId="0" animBg="1"/>
      <p:bldP spid="531466" grpId="0" animBg="1"/>
      <p:bldP spid="531467" grpId="0"/>
      <p:bldP spid="531468" grpId="0" animBg="1"/>
      <p:bldP spid="531469" grpId="0" animBg="1"/>
      <p:bldP spid="531470" grpId="0" animBg="1"/>
      <p:bldP spid="531471" grpId="0"/>
      <p:bldP spid="531472" grpId="0" animBg="1"/>
      <p:bldP spid="531473" grpId="0"/>
      <p:bldP spid="53147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zh-CN" altLang="en-US" smtClean="0">
                <a:ea typeface="宋体" pitchFamily="2" charset="-122"/>
              </a:rPr>
              <a:t>活前缀与句柄的关系</a:t>
            </a:r>
          </a:p>
        </p:txBody>
      </p:sp>
      <p:sp>
        <p:nvSpPr>
          <p:cNvPr id="35844" name="Rectangle 3"/>
          <p:cNvSpPr>
            <a:spLocks noGrp="1" noChangeArrowheads="1"/>
          </p:cNvSpPr>
          <p:nvPr>
            <p:ph idx="1"/>
          </p:nvPr>
        </p:nvSpPr>
        <p:spPr/>
        <p:txBody>
          <a:bodyPr/>
          <a:lstStyle/>
          <a:p>
            <a:r>
              <a:rPr lang="zh-CN" altLang="en-US" dirty="0" smtClean="0">
                <a:ea typeface="宋体" pitchFamily="2" charset="-122"/>
              </a:rPr>
              <a:t>文法例子</a:t>
            </a:r>
          </a:p>
          <a:p>
            <a:endParaRPr lang="zh-CN" altLang="en-US" dirty="0" smtClean="0">
              <a:ea typeface="宋体" pitchFamily="2" charset="-122"/>
            </a:endParaRPr>
          </a:p>
        </p:txBody>
      </p:sp>
      <p:sp>
        <p:nvSpPr>
          <p:cNvPr id="17" name="灯片编号占位符 5"/>
          <p:cNvSpPr>
            <a:spLocks noGrp="1"/>
          </p:cNvSpPr>
          <p:nvPr>
            <p:ph type="sldNum" sz="quarter" idx="11"/>
          </p:nvPr>
        </p:nvSpPr>
        <p:spPr/>
        <p:txBody>
          <a:bodyPr/>
          <a:lstStyle/>
          <a:p>
            <a:pPr>
              <a:defRPr/>
            </a:pPr>
            <a:fld id="{2C66047E-8914-4CBC-B530-9491FC07E44B}" type="slidenum">
              <a:rPr lang="en-US" altLang="zh-CN"/>
              <a:pPr>
                <a:defRPr/>
              </a:pPr>
              <a:t>22</a:t>
            </a:fld>
            <a:endParaRPr lang="en-US" altLang="zh-CN"/>
          </a:p>
        </p:txBody>
      </p:sp>
      <p:sp>
        <p:nvSpPr>
          <p:cNvPr id="532485" name="Text Box 5" descr="Green marble"/>
          <p:cNvSpPr txBox="1">
            <a:spLocks noChangeArrowheads="1"/>
          </p:cNvSpPr>
          <p:nvPr/>
        </p:nvSpPr>
        <p:spPr bwMode="auto">
          <a:xfrm>
            <a:off x="3779838" y="1628775"/>
            <a:ext cx="2592387" cy="2838450"/>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chemeClr val="accent2"/>
                </a:solidFill>
                <a:effectLst>
                  <a:outerShdw blurRad="38100" dist="38100" dir="2700000" algn="tl">
                    <a:srgbClr val="C0C0C0"/>
                  </a:outerShdw>
                </a:effectLst>
                <a:latin typeface="Tahoma" pitchFamily="34" charset="0"/>
              </a:rPr>
              <a:t>栈中可能出现的串：</a:t>
            </a:r>
          </a:p>
          <a:p>
            <a:pPr>
              <a:defRPr/>
            </a:pPr>
            <a:r>
              <a:rPr lang="en-US" altLang="zh-CN" sz="1800" b="1">
                <a:solidFill>
                  <a:srgbClr val="996633"/>
                </a:solidFill>
                <a:effectLst>
                  <a:outerShdw blurRad="38100" dist="38100" dir="2700000" algn="tl">
                    <a:srgbClr val="C0C0C0"/>
                  </a:outerShdw>
                </a:effectLst>
                <a:latin typeface="Tahoma" pitchFamily="34" charset="0"/>
              </a:rPr>
              <a:t>a</a:t>
            </a:r>
          </a:p>
          <a:p>
            <a:pPr>
              <a:defRPr/>
            </a:pPr>
            <a:r>
              <a:rPr lang="en-US" altLang="zh-CN" sz="1800" b="1">
                <a:solidFill>
                  <a:srgbClr val="996633"/>
                </a:solidFill>
                <a:effectLst>
                  <a:outerShdw blurRad="38100" dist="38100" dir="2700000" algn="tl">
                    <a:srgbClr val="C0C0C0"/>
                  </a:outerShdw>
                </a:effectLst>
                <a:latin typeface="Tahoma" pitchFamily="34" charset="0"/>
              </a:rPr>
              <a:t>ab</a:t>
            </a:r>
          </a:p>
          <a:p>
            <a:pPr>
              <a:defRPr/>
            </a:pPr>
            <a:r>
              <a:rPr lang="en-US" altLang="zh-CN" sz="1800" b="1">
                <a:solidFill>
                  <a:srgbClr val="996633"/>
                </a:solidFill>
                <a:effectLst>
                  <a:outerShdw blurRad="38100" dist="38100" dir="2700000" algn="tl">
                    <a:srgbClr val="C0C0C0"/>
                  </a:outerShdw>
                </a:effectLst>
                <a:latin typeface="Tahoma" pitchFamily="34" charset="0"/>
              </a:rPr>
              <a:t>aA</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aAbc</a:t>
            </a:r>
          </a:p>
          <a:p>
            <a:pPr>
              <a:defRPr/>
            </a:pPr>
            <a:r>
              <a:rPr lang="en-US" altLang="zh-CN" sz="1800" b="1">
                <a:solidFill>
                  <a:srgbClr val="996633"/>
                </a:solidFill>
                <a:effectLst>
                  <a:outerShdw blurRad="38100" dist="38100" dir="2700000" algn="tl">
                    <a:srgbClr val="C0C0C0"/>
                  </a:outerShdw>
                </a:effectLst>
                <a:latin typeface="Tahoma" pitchFamily="34" charset="0"/>
              </a:rPr>
              <a:t>aAd</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aABe</a:t>
            </a:r>
          </a:p>
          <a:p>
            <a:pPr>
              <a:defRPr/>
            </a:pPr>
            <a:r>
              <a:rPr lang="en-US" altLang="zh-CN" sz="1800" b="1">
                <a:solidFill>
                  <a:srgbClr val="996633"/>
                </a:solidFill>
                <a:effectLst>
                  <a:outerShdw blurRad="38100" dist="38100" dir="2700000" algn="tl">
                    <a:srgbClr val="C0C0C0"/>
                  </a:outerShdw>
                </a:effectLst>
                <a:latin typeface="Tahoma" pitchFamily="34" charset="0"/>
              </a:rPr>
              <a:t>S</a:t>
            </a:r>
          </a:p>
        </p:txBody>
      </p:sp>
      <p:sp>
        <p:nvSpPr>
          <p:cNvPr id="35847" name="Text Box 6" descr="Green marble"/>
          <p:cNvSpPr txBox="1">
            <a:spLocks noChangeArrowheads="1"/>
          </p:cNvSpPr>
          <p:nvPr/>
        </p:nvSpPr>
        <p:spPr bwMode="auto">
          <a:xfrm>
            <a:off x="107950" y="4508500"/>
            <a:ext cx="8867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36479C"/>
                </a:solidFill>
                <a:latin typeface="Tahoma" pitchFamily="34" charset="0"/>
              </a:rPr>
              <a:t>① 活前缀已含有句柄的全部符号，表明产生式</a:t>
            </a:r>
            <a:r>
              <a:rPr lang="en-US" altLang="zh-CN" b="1">
                <a:solidFill>
                  <a:srgbClr val="36479C"/>
                </a:solidFill>
                <a:latin typeface="Tahoma" pitchFamily="34" charset="0"/>
              </a:rPr>
              <a:t>A→β</a:t>
            </a:r>
            <a:r>
              <a:rPr lang="zh-CN" altLang="en-US" b="1">
                <a:solidFill>
                  <a:srgbClr val="36479C"/>
                </a:solidFill>
                <a:latin typeface="Tahoma" pitchFamily="34" charset="0"/>
              </a:rPr>
              <a:t>的右部</a:t>
            </a:r>
            <a:r>
              <a:rPr lang="en-US" altLang="zh-CN" b="1">
                <a:solidFill>
                  <a:srgbClr val="36479C"/>
                </a:solidFill>
                <a:latin typeface="Tahoma" pitchFamily="34" charset="0"/>
              </a:rPr>
              <a:t>β</a:t>
            </a:r>
            <a:r>
              <a:rPr lang="zh-CN" altLang="en-US" b="1">
                <a:solidFill>
                  <a:srgbClr val="36479C"/>
                </a:solidFill>
                <a:latin typeface="Tahoma" pitchFamily="34" charset="0"/>
              </a:rPr>
              <a:t>已出现在栈顶。</a:t>
            </a:r>
            <a:endParaRPr lang="en-US" altLang="zh-CN" b="1">
              <a:solidFill>
                <a:srgbClr val="36479C"/>
              </a:solidFill>
              <a:latin typeface="Tahoma" pitchFamily="34" charset="0"/>
            </a:endParaRPr>
          </a:p>
        </p:txBody>
      </p:sp>
      <p:sp>
        <p:nvSpPr>
          <p:cNvPr id="532487" name="Line 7"/>
          <p:cNvSpPr>
            <a:spLocks noChangeShapeType="1"/>
          </p:cNvSpPr>
          <p:nvPr/>
        </p:nvSpPr>
        <p:spPr bwMode="auto">
          <a:xfrm>
            <a:off x="3995738" y="2781300"/>
            <a:ext cx="2159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488" name="Text Box 8" descr="Green marble"/>
          <p:cNvSpPr txBox="1">
            <a:spLocks noChangeArrowheads="1"/>
          </p:cNvSpPr>
          <p:nvPr/>
        </p:nvSpPr>
        <p:spPr bwMode="auto">
          <a:xfrm>
            <a:off x="5440363" y="1989138"/>
            <a:ext cx="3811587" cy="641350"/>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出现产生式</a:t>
            </a:r>
            <a:r>
              <a:rPr lang="en-US" altLang="zh-CN" sz="1800" b="1">
                <a:solidFill>
                  <a:srgbClr val="FF3399"/>
                </a:solidFill>
                <a:effectLst>
                  <a:outerShdw blurRad="38100" dist="38100" dir="2700000" algn="tl">
                    <a:srgbClr val="C0C0C0"/>
                  </a:outerShdw>
                </a:effectLst>
                <a:latin typeface="Tahoma" pitchFamily="34" charset="0"/>
              </a:rPr>
              <a:t>A-&gt;Abc</a:t>
            </a:r>
            <a:r>
              <a:rPr lang="zh-CN" altLang="en-US" sz="1800" b="1">
                <a:solidFill>
                  <a:srgbClr val="FF3399"/>
                </a:solidFill>
                <a:effectLst>
                  <a:outerShdw blurRad="38100" dist="38100" dir="2700000" algn="tl">
                    <a:srgbClr val="C0C0C0"/>
                  </a:outerShdw>
                </a:effectLst>
                <a:latin typeface="Tahoma" pitchFamily="34" charset="0"/>
              </a:rPr>
              <a:t>右端的一部分，</a:t>
            </a:r>
          </a:p>
          <a:p>
            <a:pPr>
              <a:defRPr/>
            </a:pPr>
            <a:r>
              <a:rPr lang="zh-CN" altLang="en-US" sz="1800" b="1">
                <a:solidFill>
                  <a:srgbClr val="FF3399"/>
                </a:solidFill>
                <a:effectLst>
                  <a:outerShdw blurRad="38100" dist="38100" dir="2700000" algn="tl">
                    <a:srgbClr val="C0C0C0"/>
                  </a:outerShdw>
                </a:effectLst>
                <a:latin typeface="Tahoma" pitchFamily="34" charset="0"/>
              </a:rPr>
              <a:t>期望从输入串中看到</a:t>
            </a:r>
            <a:r>
              <a:rPr lang="en-US" altLang="zh-CN" sz="1800" b="1">
                <a:solidFill>
                  <a:srgbClr val="FF3399"/>
                </a:solidFill>
                <a:effectLst>
                  <a:outerShdw blurRad="38100" dist="38100" dir="2700000" algn="tl">
                    <a:srgbClr val="C0C0C0"/>
                  </a:outerShdw>
                </a:effectLst>
                <a:latin typeface="Tahoma" pitchFamily="34" charset="0"/>
              </a:rPr>
              <a:t>bc</a:t>
            </a:r>
          </a:p>
        </p:txBody>
      </p:sp>
      <p:sp>
        <p:nvSpPr>
          <p:cNvPr id="532489" name="Line 9"/>
          <p:cNvSpPr>
            <a:spLocks noChangeShapeType="1"/>
          </p:cNvSpPr>
          <p:nvPr/>
        </p:nvSpPr>
        <p:spPr bwMode="auto">
          <a:xfrm flipH="1">
            <a:off x="4427538" y="2349500"/>
            <a:ext cx="1008062" cy="28733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2490" name="Line 10"/>
          <p:cNvSpPr>
            <a:spLocks noChangeShapeType="1"/>
          </p:cNvSpPr>
          <p:nvPr/>
        </p:nvSpPr>
        <p:spPr bwMode="auto">
          <a:xfrm flipV="1">
            <a:off x="3995738" y="3068638"/>
            <a:ext cx="36036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491" name="Line 11"/>
          <p:cNvSpPr>
            <a:spLocks noChangeShapeType="1"/>
          </p:cNvSpPr>
          <p:nvPr/>
        </p:nvSpPr>
        <p:spPr bwMode="auto">
          <a:xfrm flipH="1">
            <a:off x="4500563" y="2997200"/>
            <a:ext cx="100806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32492" name="Line 12"/>
          <p:cNvSpPr>
            <a:spLocks noChangeShapeType="1"/>
          </p:cNvSpPr>
          <p:nvPr/>
        </p:nvSpPr>
        <p:spPr bwMode="auto">
          <a:xfrm>
            <a:off x="3851275" y="3860800"/>
            <a:ext cx="504825"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493" name="Text Box 13" descr="Green marble"/>
          <p:cNvSpPr txBox="1">
            <a:spLocks noChangeArrowheads="1"/>
          </p:cNvSpPr>
          <p:nvPr/>
        </p:nvSpPr>
        <p:spPr bwMode="auto">
          <a:xfrm>
            <a:off x="5292725" y="3357563"/>
            <a:ext cx="3963988" cy="641350"/>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出现产生式</a:t>
            </a:r>
            <a:r>
              <a:rPr lang="en-US" altLang="zh-CN" sz="1800" b="1">
                <a:solidFill>
                  <a:srgbClr val="FF3399"/>
                </a:solidFill>
                <a:effectLst>
                  <a:outerShdw blurRad="38100" dist="38100" dir="2700000" algn="tl">
                    <a:srgbClr val="C0C0C0"/>
                  </a:outerShdw>
                </a:effectLst>
                <a:latin typeface="Tahoma" pitchFamily="34" charset="0"/>
              </a:rPr>
              <a:t>S-&gt;aABe</a:t>
            </a:r>
            <a:r>
              <a:rPr lang="zh-CN" altLang="en-US" sz="1800" b="1">
                <a:solidFill>
                  <a:srgbClr val="FF3399"/>
                </a:solidFill>
                <a:effectLst>
                  <a:outerShdw blurRad="38100" dist="38100" dir="2700000" algn="tl">
                    <a:srgbClr val="C0C0C0"/>
                  </a:outerShdw>
                </a:effectLst>
                <a:latin typeface="Tahoma" pitchFamily="34" charset="0"/>
              </a:rPr>
              <a:t>的右端一部分，</a:t>
            </a:r>
          </a:p>
          <a:p>
            <a:pPr>
              <a:defRPr/>
            </a:pPr>
            <a:r>
              <a:rPr lang="zh-CN" altLang="en-US" sz="1800" b="1">
                <a:solidFill>
                  <a:srgbClr val="FF3399"/>
                </a:solidFill>
                <a:effectLst>
                  <a:outerShdw blurRad="38100" dist="38100" dir="2700000" algn="tl">
                    <a:srgbClr val="C0C0C0"/>
                  </a:outerShdw>
                </a:effectLst>
                <a:latin typeface="Tahoma" pitchFamily="34" charset="0"/>
              </a:rPr>
              <a:t>期望从输入串中看到</a:t>
            </a:r>
            <a:r>
              <a:rPr lang="en-US" altLang="zh-CN" sz="1800" b="1">
                <a:solidFill>
                  <a:srgbClr val="FF3399"/>
                </a:solidFill>
                <a:effectLst>
                  <a:outerShdw blurRad="38100" dist="38100" dir="2700000" algn="tl">
                    <a:srgbClr val="C0C0C0"/>
                  </a:outerShdw>
                </a:effectLst>
                <a:latin typeface="Tahoma" pitchFamily="34" charset="0"/>
              </a:rPr>
              <a:t>e</a:t>
            </a:r>
          </a:p>
        </p:txBody>
      </p:sp>
      <p:sp>
        <p:nvSpPr>
          <p:cNvPr id="532494" name="Line 14"/>
          <p:cNvSpPr>
            <a:spLocks noChangeShapeType="1"/>
          </p:cNvSpPr>
          <p:nvPr/>
        </p:nvSpPr>
        <p:spPr bwMode="auto">
          <a:xfrm flipH="1">
            <a:off x="4427538" y="3789363"/>
            <a:ext cx="792162"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5856" name="Text Box 15" descr="Green marble"/>
          <p:cNvSpPr txBox="1">
            <a:spLocks noChangeArrowheads="1"/>
          </p:cNvSpPr>
          <p:nvPr/>
        </p:nvSpPr>
        <p:spPr bwMode="auto">
          <a:xfrm>
            <a:off x="107950" y="5013325"/>
            <a:ext cx="7632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FF3300"/>
                </a:solidFill>
                <a:latin typeface="Tahoma" pitchFamily="34" charset="0"/>
              </a:rPr>
              <a:t>② 活前缀只含句柄的一部分符号如</a:t>
            </a:r>
            <a:r>
              <a:rPr lang="en-US" altLang="zh-CN" b="1">
                <a:solidFill>
                  <a:srgbClr val="FF3300"/>
                </a:solidFill>
                <a:latin typeface="Tahoma" pitchFamily="34" charset="0"/>
              </a:rPr>
              <a:t>β</a:t>
            </a:r>
            <a:r>
              <a:rPr lang="en-US" altLang="zh-CN" b="1" baseline="-25000">
                <a:solidFill>
                  <a:srgbClr val="FF3300"/>
                </a:solidFill>
                <a:latin typeface="Tahoma" pitchFamily="34" charset="0"/>
              </a:rPr>
              <a:t>1</a:t>
            </a:r>
            <a:r>
              <a:rPr lang="zh-CN" altLang="en-US" b="1">
                <a:solidFill>
                  <a:srgbClr val="FF3300"/>
                </a:solidFill>
                <a:latin typeface="Tahoma" pitchFamily="34" charset="0"/>
              </a:rPr>
              <a:t>表明</a:t>
            </a:r>
            <a:r>
              <a:rPr lang="en-US" altLang="zh-CN" b="1">
                <a:solidFill>
                  <a:srgbClr val="FF3300"/>
                </a:solidFill>
                <a:latin typeface="Tahoma" pitchFamily="34" charset="0"/>
              </a:rPr>
              <a:t>A→β</a:t>
            </a:r>
            <a:r>
              <a:rPr lang="en-US" altLang="zh-CN" b="1" baseline="-25000">
                <a:solidFill>
                  <a:srgbClr val="FF3300"/>
                </a:solidFill>
                <a:latin typeface="Tahoma" pitchFamily="34" charset="0"/>
              </a:rPr>
              <a:t>1</a:t>
            </a:r>
            <a:r>
              <a:rPr lang="en-US" altLang="zh-CN" b="1">
                <a:solidFill>
                  <a:srgbClr val="FF3300"/>
                </a:solidFill>
                <a:latin typeface="Tahoma" pitchFamily="34" charset="0"/>
              </a:rPr>
              <a:t>β</a:t>
            </a:r>
            <a:r>
              <a:rPr lang="en-US" altLang="zh-CN" b="1" baseline="-25000">
                <a:solidFill>
                  <a:srgbClr val="FF3300"/>
                </a:solidFill>
                <a:latin typeface="Tahoma" pitchFamily="34" charset="0"/>
              </a:rPr>
              <a:t>2</a:t>
            </a:r>
            <a:r>
              <a:rPr lang="zh-CN" altLang="en-US" b="1">
                <a:solidFill>
                  <a:srgbClr val="FF3300"/>
                </a:solidFill>
                <a:latin typeface="Tahoma" pitchFamily="34" charset="0"/>
              </a:rPr>
              <a:t>的右部子串</a:t>
            </a:r>
            <a:r>
              <a:rPr lang="en-US" altLang="zh-CN" b="1">
                <a:solidFill>
                  <a:srgbClr val="FF3300"/>
                </a:solidFill>
                <a:latin typeface="Tahoma" pitchFamily="34" charset="0"/>
              </a:rPr>
              <a:t>β</a:t>
            </a:r>
            <a:r>
              <a:rPr lang="en-US" altLang="zh-CN" b="1" baseline="-25000">
                <a:solidFill>
                  <a:srgbClr val="FF3300"/>
                </a:solidFill>
                <a:latin typeface="Tahoma" pitchFamily="34" charset="0"/>
              </a:rPr>
              <a:t>1</a:t>
            </a:r>
          </a:p>
          <a:p>
            <a:pPr eaLnBrk="1" hangingPunct="1"/>
            <a:r>
              <a:rPr lang="zh-CN" altLang="en-US" b="1">
                <a:solidFill>
                  <a:srgbClr val="FF3300"/>
                </a:solidFill>
                <a:latin typeface="Tahoma" pitchFamily="34" charset="0"/>
              </a:rPr>
              <a:t>   已出现在栈顶，当前期待从输入串中看到</a:t>
            </a:r>
            <a:r>
              <a:rPr lang="en-US" altLang="zh-CN" b="1">
                <a:solidFill>
                  <a:srgbClr val="FF3300"/>
                </a:solidFill>
                <a:latin typeface="Tahoma" pitchFamily="34" charset="0"/>
              </a:rPr>
              <a:t>β</a:t>
            </a:r>
            <a:r>
              <a:rPr lang="en-US" altLang="zh-CN" b="1" baseline="-25000">
                <a:solidFill>
                  <a:srgbClr val="FF3300"/>
                </a:solidFill>
                <a:latin typeface="Tahoma" pitchFamily="34" charset="0"/>
              </a:rPr>
              <a:t>2</a:t>
            </a:r>
            <a:r>
              <a:rPr lang="zh-CN" altLang="en-US" b="1">
                <a:solidFill>
                  <a:srgbClr val="FF3300"/>
                </a:solidFill>
                <a:latin typeface="Tahoma" pitchFamily="34" charset="0"/>
              </a:rPr>
              <a:t>推出的符号。</a:t>
            </a:r>
          </a:p>
        </p:txBody>
      </p:sp>
      <p:sp>
        <p:nvSpPr>
          <p:cNvPr id="532496" name="Text Box 16" descr="Green marble"/>
          <p:cNvSpPr txBox="1">
            <a:spLocks noChangeArrowheads="1"/>
          </p:cNvSpPr>
          <p:nvPr/>
        </p:nvSpPr>
        <p:spPr bwMode="auto">
          <a:xfrm>
            <a:off x="5435600" y="2643188"/>
            <a:ext cx="3811588" cy="641350"/>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99"/>
                </a:solidFill>
                <a:effectLst>
                  <a:outerShdw blurRad="38100" dist="38100" dir="2700000" algn="tl">
                    <a:srgbClr val="C0C0C0"/>
                  </a:outerShdw>
                </a:effectLst>
                <a:latin typeface="Tahoma" pitchFamily="34" charset="0"/>
              </a:rPr>
              <a:t>出现产生式</a:t>
            </a:r>
            <a:r>
              <a:rPr lang="en-US" altLang="zh-CN" sz="1800" b="1">
                <a:solidFill>
                  <a:srgbClr val="FF3399"/>
                </a:solidFill>
                <a:effectLst>
                  <a:outerShdw blurRad="38100" dist="38100" dir="2700000" algn="tl">
                    <a:srgbClr val="C0C0C0"/>
                  </a:outerShdw>
                </a:effectLst>
                <a:latin typeface="Tahoma" pitchFamily="34" charset="0"/>
              </a:rPr>
              <a:t>A-&gt;Abc</a:t>
            </a:r>
            <a:r>
              <a:rPr lang="zh-CN" altLang="en-US" sz="1800" b="1">
                <a:solidFill>
                  <a:srgbClr val="FF3399"/>
                </a:solidFill>
                <a:effectLst>
                  <a:outerShdw blurRad="38100" dist="38100" dir="2700000" algn="tl">
                    <a:srgbClr val="C0C0C0"/>
                  </a:outerShdw>
                </a:effectLst>
                <a:latin typeface="Tahoma" pitchFamily="34" charset="0"/>
              </a:rPr>
              <a:t>右端的一部分，</a:t>
            </a:r>
          </a:p>
          <a:p>
            <a:pPr>
              <a:defRPr/>
            </a:pPr>
            <a:r>
              <a:rPr lang="zh-CN" altLang="en-US" sz="1800" b="1">
                <a:solidFill>
                  <a:srgbClr val="FF3399"/>
                </a:solidFill>
                <a:effectLst>
                  <a:outerShdw blurRad="38100" dist="38100" dir="2700000" algn="tl">
                    <a:srgbClr val="C0C0C0"/>
                  </a:outerShdw>
                </a:effectLst>
                <a:latin typeface="Tahoma" pitchFamily="34" charset="0"/>
              </a:rPr>
              <a:t>期望从输入串中看到</a:t>
            </a:r>
            <a:r>
              <a:rPr lang="en-US" altLang="zh-CN" sz="1800" b="1">
                <a:solidFill>
                  <a:srgbClr val="FF3399"/>
                </a:solidFill>
                <a:effectLst>
                  <a:outerShdw blurRad="38100" dist="38100" dir="2700000" algn="tl">
                    <a:srgbClr val="C0C0C0"/>
                  </a:outerShdw>
                </a:effectLst>
                <a:latin typeface="Tahoma" pitchFamily="34" charset="0"/>
              </a:rPr>
              <a:t>c</a:t>
            </a:r>
          </a:p>
        </p:txBody>
      </p:sp>
      <p:sp>
        <p:nvSpPr>
          <p:cNvPr id="18" name="Text Box 4" descr="Green marble"/>
          <p:cNvSpPr txBox="1">
            <a:spLocks noChangeArrowheads="1"/>
          </p:cNvSpPr>
          <p:nvPr/>
        </p:nvSpPr>
        <p:spPr bwMode="auto">
          <a:xfrm>
            <a:off x="827088" y="1844824"/>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2487"/>
                                        </p:tgtEl>
                                        <p:attrNameLst>
                                          <p:attrName>style.visibility</p:attrName>
                                        </p:attrNameLst>
                                      </p:cBhvr>
                                      <p:to>
                                        <p:strVal val="visible"/>
                                      </p:to>
                                    </p:set>
                                    <p:animEffect transition="in" filter="checkerboard(across)">
                                      <p:cBhvr>
                                        <p:cTn id="7" dur="500"/>
                                        <p:tgtEl>
                                          <p:spTgt spid="532487"/>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32489"/>
                                        </p:tgtEl>
                                        <p:attrNameLst>
                                          <p:attrName>style.visibility</p:attrName>
                                        </p:attrNameLst>
                                      </p:cBhvr>
                                      <p:to>
                                        <p:strVal val="visible"/>
                                      </p:to>
                                    </p:set>
                                    <p:animEffect transition="in" filter="checkerboard(across)">
                                      <p:cBhvr>
                                        <p:cTn id="11" dur="500"/>
                                        <p:tgtEl>
                                          <p:spTgt spid="532489"/>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532488"/>
                                        </p:tgtEl>
                                        <p:attrNameLst>
                                          <p:attrName>style.visibility</p:attrName>
                                        </p:attrNameLst>
                                      </p:cBhvr>
                                      <p:to>
                                        <p:strVal val="visible"/>
                                      </p:to>
                                    </p:set>
                                    <p:animEffect transition="in" filter="checkerboard(across)">
                                      <p:cBhvr>
                                        <p:cTn id="14" dur="500"/>
                                        <p:tgtEl>
                                          <p:spTgt spid="53248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32490"/>
                                        </p:tgtEl>
                                        <p:attrNameLst>
                                          <p:attrName>style.visibility</p:attrName>
                                        </p:attrNameLst>
                                      </p:cBhvr>
                                      <p:to>
                                        <p:strVal val="visible"/>
                                      </p:to>
                                    </p:set>
                                    <p:animEffect transition="in" filter="checkerboard(across)">
                                      <p:cBhvr>
                                        <p:cTn id="19" dur="500"/>
                                        <p:tgtEl>
                                          <p:spTgt spid="532490"/>
                                        </p:tgtEl>
                                      </p:cBhvr>
                                    </p:animEffect>
                                  </p:childTnLst>
                                </p:cTn>
                              </p:par>
                            </p:childTnLst>
                          </p:cTn>
                        </p:par>
                        <p:par>
                          <p:cTn id="20" fill="hold" nodeType="afterGroup">
                            <p:stCondLst>
                              <p:cond delay="500"/>
                            </p:stCondLst>
                            <p:childTnLst>
                              <p:par>
                                <p:cTn id="21" presetID="5" presetClass="entr" presetSubtype="10" fill="hold" grpId="0" nodeType="afterEffect">
                                  <p:stCondLst>
                                    <p:cond delay="0"/>
                                  </p:stCondLst>
                                  <p:childTnLst>
                                    <p:set>
                                      <p:cBhvr>
                                        <p:cTn id="22" dur="1" fill="hold">
                                          <p:stCondLst>
                                            <p:cond delay="0"/>
                                          </p:stCondLst>
                                        </p:cTn>
                                        <p:tgtEl>
                                          <p:spTgt spid="532491"/>
                                        </p:tgtEl>
                                        <p:attrNameLst>
                                          <p:attrName>style.visibility</p:attrName>
                                        </p:attrNameLst>
                                      </p:cBhvr>
                                      <p:to>
                                        <p:strVal val="visible"/>
                                      </p:to>
                                    </p:set>
                                    <p:animEffect transition="in" filter="checkerboard(across)">
                                      <p:cBhvr>
                                        <p:cTn id="23" dur="500"/>
                                        <p:tgtEl>
                                          <p:spTgt spid="532491"/>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32496"/>
                                        </p:tgtEl>
                                        <p:attrNameLst>
                                          <p:attrName>style.visibility</p:attrName>
                                        </p:attrNameLst>
                                      </p:cBhvr>
                                      <p:to>
                                        <p:strVal val="visible"/>
                                      </p:to>
                                    </p:set>
                                    <p:animEffect transition="in" filter="checkerboard(across)">
                                      <p:cBhvr>
                                        <p:cTn id="26" dur="500"/>
                                        <p:tgtEl>
                                          <p:spTgt spid="5324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32492"/>
                                        </p:tgtEl>
                                        <p:attrNameLst>
                                          <p:attrName>style.visibility</p:attrName>
                                        </p:attrNameLst>
                                      </p:cBhvr>
                                      <p:to>
                                        <p:strVal val="visible"/>
                                      </p:to>
                                    </p:set>
                                    <p:animEffect transition="in" filter="checkerboard(across)">
                                      <p:cBhvr>
                                        <p:cTn id="31" dur="500"/>
                                        <p:tgtEl>
                                          <p:spTgt spid="532492"/>
                                        </p:tgtEl>
                                      </p:cBhvr>
                                    </p:animEffect>
                                  </p:childTnLst>
                                </p:cTn>
                              </p:par>
                            </p:childTnLst>
                          </p:cTn>
                        </p:par>
                        <p:par>
                          <p:cTn id="32" fill="hold" nodeType="afterGroup">
                            <p:stCondLst>
                              <p:cond delay="500"/>
                            </p:stCondLst>
                            <p:childTnLst>
                              <p:par>
                                <p:cTn id="33" presetID="5" presetClass="entr" presetSubtype="10" fill="hold" grpId="0" nodeType="afterEffect">
                                  <p:stCondLst>
                                    <p:cond delay="0"/>
                                  </p:stCondLst>
                                  <p:childTnLst>
                                    <p:set>
                                      <p:cBhvr>
                                        <p:cTn id="34" dur="1" fill="hold">
                                          <p:stCondLst>
                                            <p:cond delay="0"/>
                                          </p:stCondLst>
                                        </p:cTn>
                                        <p:tgtEl>
                                          <p:spTgt spid="532494"/>
                                        </p:tgtEl>
                                        <p:attrNameLst>
                                          <p:attrName>style.visibility</p:attrName>
                                        </p:attrNameLst>
                                      </p:cBhvr>
                                      <p:to>
                                        <p:strVal val="visible"/>
                                      </p:to>
                                    </p:set>
                                    <p:animEffect transition="in" filter="checkerboard(across)">
                                      <p:cBhvr>
                                        <p:cTn id="35" dur="500"/>
                                        <p:tgtEl>
                                          <p:spTgt spid="532494"/>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532493"/>
                                        </p:tgtEl>
                                        <p:attrNameLst>
                                          <p:attrName>style.visibility</p:attrName>
                                        </p:attrNameLst>
                                      </p:cBhvr>
                                      <p:to>
                                        <p:strVal val="visible"/>
                                      </p:to>
                                    </p:set>
                                    <p:animEffect transition="in" filter="checkerboard(across)">
                                      <p:cBhvr>
                                        <p:cTn id="38" dur="500"/>
                                        <p:tgtEl>
                                          <p:spTgt spid="532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7" grpId="0" animBg="1"/>
      <p:bldP spid="532488" grpId="0"/>
      <p:bldP spid="532489" grpId="0" animBg="1"/>
      <p:bldP spid="532490" grpId="0" animBg="1"/>
      <p:bldP spid="532491" grpId="0" animBg="1"/>
      <p:bldP spid="532492" grpId="0" animBg="1"/>
      <p:bldP spid="532493" grpId="0"/>
      <p:bldP spid="532494" grpId="0" animBg="1"/>
      <p:bldP spid="53249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zh-CN" altLang="en-US" smtClean="0">
                <a:ea typeface="宋体" pitchFamily="2" charset="-122"/>
              </a:rPr>
              <a:t>活前缀与句柄的关系</a:t>
            </a:r>
          </a:p>
        </p:txBody>
      </p:sp>
      <p:sp>
        <p:nvSpPr>
          <p:cNvPr id="36868" name="Rectangle 3"/>
          <p:cNvSpPr>
            <a:spLocks noGrp="1" noChangeArrowheads="1"/>
          </p:cNvSpPr>
          <p:nvPr>
            <p:ph idx="1"/>
          </p:nvPr>
        </p:nvSpPr>
        <p:spPr/>
        <p:txBody>
          <a:bodyPr/>
          <a:lstStyle/>
          <a:p>
            <a:r>
              <a:rPr lang="zh-CN" altLang="en-US" smtClean="0">
                <a:ea typeface="宋体" pitchFamily="2" charset="-122"/>
              </a:rPr>
              <a:t>文法例子</a:t>
            </a:r>
          </a:p>
          <a:p>
            <a:endParaRPr lang="zh-CN" altLang="en-US" smtClean="0">
              <a:ea typeface="宋体" pitchFamily="2" charset="-122"/>
            </a:endParaRPr>
          </a:p>
        </p:txBody>
      </p:sp>
      <p:sp>
        <p:nvSpPr>
          <p:cNvPr id="12" name="灯片编号占位符 5"/>
          <p:cNvSpPr>
            <a:spLocks noGrp="1"/>
          </p:cNvSpPr>
          <p:nvPr>
            <p:ph type="sldNum" sz="quarter" idx="11"/>
          </p:nvPr>
        </p:nvSpPr>
        <p:spPr/>
        <p:txBody>
          <a:bodyPr/>
          <a:lstStyle/>
          <a:p>
            <a:pPr>
              <a:defRPr/>
            </a:pPr>
            <a:fld id="{B28ECBBA-F30A-43C3-A396-F1DFADBAFA3B}" type="slidenum">
              <a:rPr lang="en-US" altLang="zh-CN"/>
              <a:pPr>
                <a:defRPr/>
              </a:pPr>
              <a:t>23</a:t>
            </a:fld>
            <a:endParaRPr lang="en-US" altLang="zh-CN"/>
          </a:p>
        </p:txBody>
      </p:sp>
      <p:sp>
        <p:nvSpPr>
          <p:cNvPr id="533509" name="Text Box 5" descr="Green marble"/>
          <p:cNvSpPr txBox="1">
            <a:spLocks noChangeArrowheads="1"/>
          </p:cNvSpPr>
          <p:nvPr/>
        </p:nvSpPr>
        <p:spPr bwMode="auto">
          <a:xfrm>
            <a:off x="3779838" y="1628775"/>
            <a:ext cx="2592387" cy="2838450"/>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chemeClr val="accent2"/>
                </a:solidFill>
                <a:effectLst>
                  <a:outerShdw blurRad="38100" dist="38100" dir="2700000" algn="tl">
                    <a:srgbClr val="C0C0C0"/>
                  </a:outerShdw>
                </a:effectLst>
                <a:latin typeface="Tahoma" pitchFamily="34" charset="0"/>
              </a:rPr>
              <a:t>栈中可能出现的串：</a:t>
            </a:r>
          </a:p>
          <a:p>
            <a:pPr>
              <a:defRPr/>
            </a:pPr>
            <a:r>
              <a:rPr lang="en-US" altLang="zh-CN" sz="1800" b="1">
                <a:solidFill>
                  <a:srgbClr val="996633"/>
                </a:solidFill>
                <a:effectLst>
                  <a:outerShdw blurRad="38100" dist="38100" dir="2700000" algn="tl">
                    <a:srgbClr val="C0C0C0"/>
                  </a:outerShdw>
                </a:effectLst>
                <a:latin typeface="Tahoma" pitchFamily="34" charset="0"/>
              </a:rPr>
              <a:t>a</a:t>
            </a:r>
          </a:p>
          <a:p>
            <a:pPr>
              <a:defRPr/>
            </a:pPr>
            <a:r>
              <a:rPr lang="en-US" altLang="zh-CN" sz="1800" b="1">
                <a:solidFill>
                  <a:srgbClr val="996633"/>
                </a:solidFill>
                <a:effectLst>
                  <a:outerShdw blurRad="38100" dist="38100" dir="2700000" algn="tl">
                    <a:srgbClr val="C0C0C0"/>
                  </a:outerShdw>
                </a:effectLst>
                <a:latin typeface="Tahoma" pitchFamily="34" charset="0"/>
              </a:rPr>
              <a:t>ab</a:t>
            </a:r>
          </a:p>
          <a:p>
            <a:pPr>
              <a:defRPr/>
            </a:pPr>
            <a:r>
              <a:rPr lang="en-US" altLang="zh-CN" sz="1800" b="1">
                <a:solidFill>
                  <a:srgbClr val="996633"/>
                </a:solidFill>
                <a:effectLst>
                  <a:outerShdw blurRad="38100" dist="38100" dir="2700000" algn="tl">
                    <a:srgbClr val="C0C0C0"/>
                  </a:outerShdw>
                </a:effectLst>
                <a:latin typeface="Tahoma" pitchFamily="34" charset="0"/>
              </a:rPr>
              <a:t>aA</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aAbc</a:t>
            </a:r>
          </a:p>
          <a:p>
            <a:pPr>
              <a:defRPr/>
            </a:pPr>
            <a:r>
              <a:rPr lang="en-US" altLang="zh-CN" sz="1800" b="1">
                <a:solidFill>
                  <a:srgbClr val="996633"/>
                </a:solidFill>
                <a:effectLst>
                  <a:outerShdw blurRad="38100" dist="38100" dir="2700000" algn="tl">
                    <a:srgbClr val="C0C0C0"/>
                  </a:outerShdw>
                </a:effectLst>
                <a:latin typeface="Tahoma" pitchFamily="34" charset="0"/>
              </a:rPr>
              <a:t>aAd</a:t>
            </a:r>
          </a:p>
          <a:p>
            <a:pPr>
              <a:defRPr/>
            </a:pPr>
            <a:r>
              <a:rPr lang="en-US" altLang="zh-CN" sz="1800" b="1">
                <a:solidFill>
                  <a:srgbClr val="996633"/>
                </a:solidFill>
                <a:effectLst>
                  <a:outerShdw blurRad="38100" dist="38100" dir="2700000" algn="tl">
                    <a:srgbClr val="C0C0C0"/>
                  </a:outerShdw>
                </a:effectLst>
                <a:latin typeface="Tahoma" pitchFamily="34" charset="0"/>
              </a:rPr>
              <a:t>aAB</a:t>
            </a:r>
          </a:p>
          <a:p>
            <a:pPr>
              <a:defRPr/>
            </a:pPr>
            <a:r>
              <a:rPr lang="en-US" altLang="zh-CN" sz="1800" b="1">
                <a:solidFill>
                  <a:srgbClr val="996633"/>
                </a:solidFill>
                <a:effectLst>
                  <a:outerShdw blurRad="38100" dist="38100" dir="2700000" algn="tl">
                    <a:srgbClr val="C0C0C0"/>
                  </a:outerShdw>
                </a:effectLst>
                <a:latin typeface="Tahoma" pitchFamily="34" charset="0"/>
              </a:rPr>
              <a:t>aABe</a:t>
            </a:r>
          </a:p>
          <a:p>
            <a:pPr>
              <a:defRPr/>
            </a:pPr>
            <a:r>
              <a:rPr lang="en-US" altLang="zh-CN" sz="1800" b="1">
                <a:solidFill>
                  <a:srgbClr val="996633"/>
                </a:solidFill>
                <a:effectLst>
                  <a:outerShdw blurRad="38100" dist="38100" dir="2700000" algn="tl">
                    <a:srgbClr val="C0C0C0"/>
                  </a:outerShdw>
                </a:effectLst>
                <a:latin typeface="Tahoma" pitchFamily="34" charset="0"/>
              </a:rPr>
              <a:t>S</a:t>
            </a:r>
          </a:p>
        </p:txBody>
      </p:sp>
      <p:sp>
        <p:nvSpPr>
          <p:cNvPr id="36871" name="Text Box 6" descr="Green marble"/>
          <p:cNvSpPr txBox="1">
            <a:spLocks noChangeArrowheads="1"/>
          </p:cNvSpPr>
          <p:nvPr/>
        </p:nvSpPr>
        <p:spPr bwMode="auto">
          <a:xfrm>
            <a:off x="146050" y="4508500"/>
            <a:ext cx="889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36479C"/>
                </a:solidFill>
                <a:latin typeface="Tahoma" pitchFamily="34" charset="0"/>
              </a:rPr>
              <a:t>① 活前缀已含有句柄的全部符号，表明产生式</a:t>
            </a:r>
            <a:r>
              <a:rPr lang="en-US" altLang="zh-CN" b="1">
                <a:solidFill>
                  <a:srgbClr val="36479C"/>
                </a:solidFill>
                <a:latin typeface="Tahoma" pitchFamily="34" charset="0"/>
              </a:rPr>
              <a:t>A→β</a:t>
            </a:r>
            <a:r>
              <a:rPr lang="zh-CN" altLang="en-US" b="1">
                <a:solidFill>
                  <a:srgbClr val="36479C"/>
                </a:solidFill>
                <a:latin typeface="Tahoma" pitchFamily="34" charset="0"/>
              </a:rPr>
              <a:t>的 右部</a:t>
            </a:r>
            <a:r>
              <a:rPr lang="en-US" altLang="zh-CN" b="1">
                <a:solidFill>
                  <a:srgbClr val="36479C"/>
                </a:solidFill>
                <a:latin typeface="Tahoma" pitchFamily="34" charset="0"/>
              </a:rPr>
              <a:t>β</a:t>
            </a:r>
            <a:r>
              <a:rPr lang="zh-CN" altLang="en-US" b="1">
                <a:solidFill>
                  <a:srgbClr val="36479C"/>
                </a:solidFill>
                <a:latin typeface="Tahoma" pitchFamily="34" charset="0"/>
              </a:rPr>
              <a:t>已出现在栈顶。</a:t>
            </a:r>
            <a:endParaRPr lang="en-US" altLang="zh-CN" b="1">
              <a:solidFill>
                <a:srgbClr val="36479C"/>
              </a:solidFill>
              <a:latin typeface="Tahoma" pitchFamily="34" charset="0"/>
            </a:endParaRPr>
          </a:p>
        </p:txBody>
      </p:sp>
      <p:sp>
        <p:nvSpPr>
          <p:cNvPr id="533511" name="Line 7"/>
          <p:cNvSpPr>
            <a:spLocks noChangeShapeType="1"/>
          </p:cNvSpPr>
          <p:nvPr/>
        </p:nvSpPr>
        <p:spPr bwMode="auto">
          <a:xfrm>
            <a:off x="3851275" y="2205038"/>
            <a:ext cx="2159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3512" name="Text Box 8" descr="Green marble"/>
          <p:cNvSpPr txBox="1">
            <a:spLocks noChangeArrowheads="1"/>
          </p:cNvSpPr>
          <p:nvPr/>
        </p:nvSpPr>
        <p:spPr bwMode="auto">
          <a:xfrm>
            <a:off x="5440363" y="1989138"/>
            <a:ext cx="3132137" cy="369887"/>
          </a:xfrm>
          <a:prstGeom prst="rect">
            <a:avLst/>
          </a:prstGeom>
          <a:noFill/>
          <a:ln w="12700">
            <a:noFill/>
            <a:miter lim="800000"/>
            <a:headEnd type="none" w="sm" len="sm"/>
            <a:tailEnd type="none" w="sm" len="sm"/>
          </a:ln>
          <a:effectLst/>
        </p:spPr>
        <p:txBody>
          <a:bodyPr wrap="none">
            <a:spAutoFit/>
          </a:bodyPr>
          <a:lstStyle/>
          <a:p>
            <a:pPr>
              <a:defRPr/>
            </a:pPr>
            <a:r>
              <a:rPr lang="zh-CN" altLang="en-US" sz="1800" b="1" dirty="0">
                <a:solidFill>
                  <a:srgbClr val="FF3399"/>
                </a:solidFill>
                <a:effectLst>
                  <a:outerShdw blurRad="38100" dist="38100" dir="2700000" algn="tl">
                    <a:srgbClr val="C0C0C0"/>
                  </a:outerShdw>
                </a:effectLst>
                <a:latin typeface="Tahoma" pitchFamily="34" charset="0"/>
              </a:rPr>
              <a:t>期望出现符号</a:t>
            </a:r>
            <a:r>
              <a:rPr lang="en-US" altLang="zh-CN" sz="1800" b="1" dirty="0">
                <a:solidFill>
                  <a:srgbClr val="FF3399"/>
                </a:solidFill>
                <a:effectLst>
                  <a:outerShdw blurRad="38100" dist="38100" dir="2700000" algn="tl">
                    <a:srgbClr val="C0C0C0"/>
                  </a:outerShdw>
                </a:effectLst>
                <a:latin typeface="Tahoma" pitchFamily="34" charset="0"/>
              </a:rPr>
              <a:t>A</a:t>
            </a:r>
            <a:r>
              <a:rPr lang="zh-CN" altLang="en-US" sz="1800" b="1" dirty="0">
                <a:solidFill>
                  <a:srgbClr val="FF3399"/>
                </a:solidFill>
                <a:effectLst>
                  <a:outerShdw blurRad="38100" dist="38100" dir="2700000" algn="tl">
                    <a:srgbClr val="C0C0C0"/>
                  </a:outerShdw>
                </a:effectLst>
                <a:latin typeface="Tahoma" pitchFamily="34" charset="0"/>
              </a:rPr>
              <a:t>推出的符号串</a:t>
            </a:r>
          </a:p>
        </p:txBody>
      </p:sp>
      <p:sp>
        <p:nvSpPr>
          <p:cNvPr id="533513" name="Line 9"/>
          <p:cNvSpPr>
            <a:spLocks noChangeShapeType="1"/>
          </p:cNvSpPr>
          <p:nvPr/>
        </p:nvSpPr>
        <p:spPr bwMode="auto">
          <a:xfrm flipH="1" flipV="1">
            <a:off x="4211638" y="2133600"/>
            <a:ext cx="1223962" cy="71438"/>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875" name="Text Box 12" descr="Green marble"/>
          <p:cNvSpPr txBox="1">
            <a:spLocks noChangeArrowheads="1"/>
          </p:cNvSpPr>
          <p:nvPr/>
        </p:nvSpPr>
        <p:spPr bwMode="auto">
          <a:xfrm>
            <a:off x="146050" y="5013325"/>
            <a:ext cx="7632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36479C"/>
                </a:solidFill>
                <a:latin typeface="Tahoma" pitchFamily="34" charset="0"/>
              </a:rPr>
              <a:t>② 活前缀只含句柄的一部分符号如</a:t>
            </a:r>
            <a:r>
              <a:rPr lang="en-US" altLang="zh-CN" b="1">
                <a:solidFill>
                  <a:srgbClr val="36479C"/>
                </a:solidFill>
                <a:latin typeface="Tahoma" pitchFamily="34" charset="0"/>
              </a:rPr>
              <a:t>β</a:t>
            </a:r>
            <a:r>
              <a:rPr lang="en-US" altLang="zh-CN" b="1" baseline="-25000">
                <a:solidFill>
                  <a:srgbClr val="36479C"/>
                </a:solidFill>
                <a:latin typeface="Tahoma" pitchFamily="34" charset="0"/>
              </a:rPr>
              <a:t>1</a:t>
            </a:r>
            <a:r>
              <a:rPr lang="zh-CN" altLang="en-US" b="1">
                <a:solidFill>
                  <a:srgbClr val="36479C"/>
                </a:solidFill>
                <a:latin typeface="Tahoma" pitchFamily="34" charset="0"/>
              </a:rPr>
              <a:t>表明</a:t>
            </a:r>
            <a:r>
              <a:rPr lang="en-US" altLang="zh-CN" b="1">
                <a:solidFill>
                  <a:srgbClr val="36479C"/>
                </a:solidFill>
                <a:latin typeface="Tahoma" pitchFamily="34" charset="0"/>
              </a:rPr>
              <a:t>A→β</a:t>
            </a:r>
            <a:r>
              <a:rPr lang="en-US" altLang="zh-CN" b="1" baseline="-25000">
                <a:solidFill>
                  <a:srgbClr val="36479C"/>
                </a:solidFill>
                <a:latin typeface="Tahoma" pitchFamily="34" charset="0"/>
              </a:rPr>
              <a:t>1</a:t>
            </a:r>
            <a:r>
              <a:rPr lang="en-US" altLang="zh-CN" b="1">
                <a:solidFill>
                  <a:srgbClr val="36479C"/>
                </a:solidFill>
                <a:latin typeface="Tahoma" pitchFamily="34" charset="0"/>
              </a:rPr>
              <a:t>β</a:t>
            </a:r>
            <a:r>
              <a:rPr lang="en-US" altLang="zh-CN" b="1" baseline="-25000">
                <a:solidFill>
                  <a:srgbClr val="36479C"/>
                </a:solidFill>
                <a:latin typeface="Tahoma" pitchFamily="34" charset="0"/>
              </a:rPr>
              <a:t>2</a:t>
            </a:r>
            <a:r>
              <a:rPr lang="zh-CN" altLang="en-US" b="1">
                <a:solidFill>
                  <a:srgbClr val="36479C"/>
                </a:solidFill>
                <a:latin typeface="Tahoma" pitchFamily="34" charset="0"/>
              </a:rPr>
              <a:t>的右部子串</a:t>
            </a:r>
            <a:r>
              <a:rPr lang="en-US" altLang="zh-CN" b="1">
                <a:solidFill>
                  <a:srgbClr val="36479C"/>
                </a:solidFill>
                <a:latin typeface="Tahoma" pitchFamily="34" charset="0"/>
              </a:rPr>
              <a:t>β</a:t>
            </a:r>
            <a:r>
              <a:rPr lang="en-US" altLang="zh-CN" b="1" baseline="-25000">
                <a:solidFill>
                  <a:srgbClr val="36479C"/>
                </a:solidFill>
                <a:latin typeface="Tahoma" pitchFamily="34" charset="0"/>
              </a:rPr>
              <a:t>1</a:t>
            </a:r>
          </a:p>
          <a:p>
            <a:pPr eaLnBrk="1" hangingPunct="1"/>
            <a:r>
              <a:rPr lang="zh-CN" altLang="en-US" b="1">
                <a:solidFill>
                  <a:srgbClr val="36479C"/>
                </a:solidFill>
                <a:latin typeface="Tahoma" pitchFamily="34" charset="0"/>
              </a:rPr>
              <a:t>   已出现在栈顶，当前期待从输入串中看到</a:t>
            </a:r>
            <a:r>
              <a:rPr lang="en-US" altLang="zh-CN" b="1">
                <a:solidFill>
                  <a:srgbClr val="36479C"/>
                </a:solidFill>
                <a:latin typeface="Tahoma" pitchFamily="34" charset="0"/>
              </a:rPr>
              <a:t>β</a:t>
            </a:r>
            <a:r>
              <a:rPr lang="en-US" altLang="zh-CN" b="1" baseline="-25000">
                <a:solidFill>
                  <a:srgbClr val="36479C"/>
                </a:solidFill>
                <a:latin typeface="Tahoma" pitchFamily="34" charset="0"/>
              </a:rPr>
              <a:t>2</a:t>
            </a:r>
            <a:r>
              <a:rPr lang="zh-CN" altLang="en-US" b="1">
                <a:solidFill>
                  <a:srgbClr val="36479C"/>
                </a:solidFill>
                <a:latin typeface="Tahoma" pitchFamily="34" charset="0"/>
              </a:rPr>
              <a:t>推出的符号。</a:t>
            </a:r>
          </a:p>
        </p:txBody>
      </p:sp>
      <p:sp>
        <p:nvSpPr>
          <p:cNvPr id="36876" name="Text Box 14" descr="Green marble"/>
          <p:cNvSpPr txBox="1">
            <a:spLocks noChangeArrowheads="1"/>
          </p:cNvSpPr>
          <p:nvPr/>
        </p:nvSpPr>
        <p:spPr bwMode="auto">
          <a:xfrm>
            <a:off x="157163" y="5734050"/>
            <a:ext cx="8231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b="1">
                <a:solidFill>
                  <a:srgbClr val="FF3300"/>
                </a:solidFill>
                <a:latin typeface="Tahoma" pitchFamily="34" charset="0"/>
              </a:rPr>
              <a:t>③ 活前缀不含有句柄的任何符号，此时期望产生式</a:t>
            </a:r>
            <a:r>
              <a:rPr lang="en-US" altLang="zh-CN" b="1">
                <a:solidFill>
                  <a:srgbClr val="FF3300"/>
                </a:solidFill>
                <a:latin typeface="Tahoma" pitchFamily="34" charset="0"/>
              </a:rPr>
              <a:t>A→β</a:t>
            </a:r>
            <a:r>
              <a:rPr lang="zh-CN" altLang="en-US" b="1">
                <a:solidFill>
                  <a:srgbClr val="FF3300"/>
                </a:solidFill>
                <a:latin typeface="Tahoma" pitchFamily="34" charset="0"/>
              </a:rPr>
              <a:t>的右部所推出</a:t>
            </a:r>
          </a:p>
          <a:p>
            <a:pPr eaLnBrk="1" hangingPunct="1"/>
            <a:r>
              <a:rPr lang="zh-CN" altLang="en-US" b="1">
                <a:solidFill>
                  <a:srgbClr val="FF3300"/>
                </a:solidFill>
                <a:latin typeface="Tahoma" pitchFamily="34" charset="0"/>
              </a:rPr>
              <a:t>   的符号串。</a:t>
            </a:r>
          </a:p>
        </p:txBody>
      </p:sp>
      <p:sp>
        <p:nvSpPr>
          <p:cNvPr id="13" name="Text Box 4" descr="Green marble"/>
          <p:cNvSpPr txBox="1">
            <a:spLocks noChangeArrowheads="1"/>
          </p:cNvSpPr>
          <p:nvPr/>
        </p:nvSpPr>
        <p:spPr bwMode="auto">
          <a:xfrm>
            <a:off x="827088" y="1844824"/>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3511"/>
                                        </p:tgtEl>
                                        <p:attrNameLst>
                                          <p:attrName>style.visibility</p:attrName>
                                        </p:attrNameLst>
                                      </p:cBhvr>
                                      <p:to>
                                        <p:strVal val="visible"/>
                                      </p:to>
                                    </p:set>
                                    <p:animEffect transition="in" filter="checkerboard(across)">
                                      <p:cBhvr>
                                        <p:cTn id="7" dur="500"/>
                                        <p:tgtEl>
                                          <p:spTgt spid="533511"/>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33513"/>
                                        </p:tgtEl>
                                        <p:attrNameLst>
                                          <p:attrName>style.visibility</p:attrName>
                                        </p:attrNameLst>
                                      </p:cBhvr>
                                      <p:to>
                                        <p:strVal val="visible"/>
                                      </p:to>
                                    </p:set>
                                    <p:animEffect transition="in" filter="checkerboard(across)">
                                      <p:cBhvr>
                                        <p:cTn id="11" dur="500"/>
                                        <p:tgtEl>
                                          <p:spTgt spid="533513"/>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533512"/>
                                        </p:tgtEl>
                                        <p:attrNameLst>
                                          <p:attrName>style.visibility</p:attrName>
                                        </p:attrNameLst>
                                      </p:cBhvr>
                                      <p:to>
                                        <p:strVal val="visible"/>
                                      </p:to>
                                    </p:set>
                                    <p:animEffect transition="in" filter="checkerboard(across)">
                                      <p:cBhvr>
                                        <p:cTn id="14" dur="500"/>
                                        <p:tgtEl>
                                          <p:spTgt spid="533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11" grpId="0" animBg="1"/>
      <p:bldP spid="533512" grpId="0"/>
      <p:bldP spid="5335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415747" name="Rectangle 3"/>
          <p:cNvSpPr>
            <a:spLocks noGrp="1" noChangeArrowheads="1"/>
          </p:cNvSpPr>
          <p:nvPr>
            <p:ph idx="1"/>
          </p:nvPr>
        </p:nvSpPr>
        <p:spPr/>
        <p:txBody>
          <a:bodyPr/>
          <a:lstStyle/>
          <a:p>
            <a:r>
              <a:rPr lang="zh-CN" altLang="en-US" dirty="0" smtClean="0">
                <a:ea typeface="宋体" pitchFamily="2" charset="-122"/>
              </a:rPr>
              <a:t>活前缀</a:t>
            </a:r>
          </a:p>
          <a:p>
            <a:r>
              <a:rPr lang="zh-CN" altLang="en-US" dirty="0" smtClean="0">
                <a:solidFill>
                  <a:schemeClr val="bg2"/>
                </a:solidFill>
                <a:ea typeface="宋体" pitchFamily="2" charset="-122"/>
              </a:rPr>
              <a:t>活前缀的</a:t>
            </a:r>
            <a:r>
              <a:rPr lang="en-US" altLang="zh-CN" dirty="0" smtClean="0">
                <a:solidFill>
                  <a:schemeClr val="bg2"/>
                </a:solidFill>
                <a:ea typeface="宋体" pitchFamily="2" charset="-122"/>
              </a:rPr>
              <a:t>DFA</a:t>
            </a:r>
          </a:p>
          <a:p>
            <a:r>
              <a:rPr lang="en-US" altLang="zh-CN" dirty="0" smtClean="0">
                <a:solidFill>
                  <a:schemeClr val="bg2"/>
                </a:solidFill>
                <a:ea typeface="宋体" pitchFamily="2" charset="-122"/>
              </a:rPr>
              <a:t>LR(0)</a:t>
            </a:r>
            <a:r>
              <a:rPr lang="zh-CN" altLang="en-US" dirty="0" smtClean="0">
                <a:solidFill>
                  <a:schemeClr val="bg2"/>
                </a:solidFill>
                <a:ea typeface="宋体" pitchFamily="2" charset="-122"/>
              </a:rPr>
              <a:t>项目集</a:t>
            </a:r>
          </a:p>
          <a:p>
            <a:r>
              <a:rPr lang="zh-CN" altLang="en-US" dirty="0" smtClean="0">
                <a:solidFill>
                  <a:schemeClr val="bg2"/>
                </a:solidFill>
                <a:ea typeface="宋体" pitchFamily="2" charset="-122"/>
              </a:rPr>
              <a:t>构建识别活前缀的</a:t>
            </a:r>
            <a:r>
              <a:rPr lang="en-US" altLang="zh-CN" dirty="0" smtClean="0">
                <a:solidFill>
                  <a:schemeClr val="bg2"/>
                </a:solidFill>
                <a:ea typeface="宋体" pitchFamily="2" charset="-122"/>
              </a:rPr>
              <a:t>DFA</a:t>
            </a:r>
          </a:p>
          <a:p>
            <a:r>
              <a:rPr lang="zh-CN" altLang="en-US" dirty="0" smtClean="0">
                <a:solidFill>
                  <a:schemeClr val="bg2"/>
                </a:solidFill>
                <a:ea typeface="宋体" pitchFamily="2" charset="-122"/>
              </a:rPr>
              <a:t>构造</a:t>
            </a:r>
            <a:r>
              <a:rPr lang="en-US" altLang="zh-CN" dirty="0" smtClean="0">
                <a:solidFill>
                  <a:schemeClr val="bg2"/>
                </a:solidFill>
                <a:ea typeface="宋体" pitchFamily="2" charset="-122"/>
              </a:rPr>
              <a:t>SLR</a:t>
            </a:r>
            <a:r>
              <a:rPr lang="zh-CN" altLang="en-US" dirty="0" smtClean="0">
                <a:solidFill>
                  <a:schemeClr val="bg2"/>
                </a:solidFill>
                <a:ea typeface="宋体" pitchFamily="2" charset="-122"/>
              </a:rPr>
              <a:t>分析表</a:t>
            </a:r>
          </a:p>
        </p:txBody>
      </p:sp>
      <p:sp>
        <p:nvSpPr>
          <p:cNvPr id="4" name="灯片编号占位符 5"/>
          <p:cNvSpPr>
            <a:spLocks noGrp="1"/>
          </p:cNvSpPr>
          <p:nvPr>
            <p:ph type="sldNum" sz="quarter" idx="11"/>
          </p:nvPr>
        </p:nvSpPr>
        <p:spPr/>
        <p:txBody>
          <a:bodyPr/>
          <a:lstStyle/>
          <a:p>
            <a:pPr>
              <a:defRPr/>
            </a:pPr>
            <a:fld id="{09FF8580-0887-454B-9515-E5C9B2395F35}" type="slidenum">
              <a:rPr lang="en-US" altLang="zh-CN"/>
              <a:pPr>
                <a:defRPr/>
              </a:pPr>
              <a:t>24</a:t>
            </a:fld>
            <a:endParaRPr lang="en-US" altLang="zh-CN"/>
          </a:p>
        </p:txBody>
      </p:sp>
      <p:sp>
        <p:nvSpPr>
          <p:cNvPr id="2" name="矩形 1"/>
          <p:cNvSpPr/>
          <p:nvPr/>
        </p:nvSpPr>
        <p:spPr>
          <a:xfrm>
            <a:off x="3779912" y="980728"/>
            <a:ext cx="4680520" cy="1384995"/>
          </a:xfrm>
          <a:prstGeom prst="rect">
            <a:avLst/>
          </a:prstGeom>
        </p:spPr>
        <p:txBody>
          <a:bodyPr wrap="square">
            <a:spAutoFit/>
          </a:bodyPr>
          <a:lstStyle/>
          <a:p>
            <a:pPr marL="457200" indent="-457200">
              <a:buFont typeface="Wingdings" panose="05000000000000000000" pitchFamily="2" charset="2"/>
              <a:buChar char="Ø"/>
            </a:pPr>
            <a:r>
              <a:rPr lang="en-US" altLang="zh-CN" sz="2800" b="1" dirty="0">
                <a:solidFill>
                  <a:srgbClr val="C00000"/>
                </a:solidFill>
              </a:rPr>
              <a:t>LR</a:t>
            </a:r>
            <a:r>
              <a:rPr lang="zh-CN" altLang="en-US" sz="2800" b="1" dirty="0">
                <a:solidFill>
                  <a:srgbClr val="C00000"/>
                </a:solidFill>
              </a:rPr>
              <a:t>分析的核心工作</a:t>
            </a:r>
          </a:p>
          <a:p>
            <a:pPr marL="914400" lvl="1" indent="-457200">
              <a:buFont typeface="Wingdings" panose="05000000000000000000" pitchFamily="2" charset="2"/>
              <a:buChar char="Ø"/>
            </a:pPr>
            <a:r>
              <a:rPr lang="zh-CN" altLang="en-US" sz="2800" b="1" dirty="0">
                <a:solidFill>
                  <a:srgbClr val="C00000"/>
                </a:solidFill>
              </a:rPr>
              <a:t>构建识别活前缀的</a:t>
            </a:r>
            <a:r>
              <a:rPr lang="en-US" altLang="zh-CN" sz="2800" b="1" dirty="0">
                <a:solidFill>
                  <a:srgbClr val="C00000"/>
                </a:solidFill>
              </a:rPr>
              <a:t>DFA</a:t>
            </a:r>
          </a:p>
          <a:p>
            <a:pPr marL="914400" lvl="1" indent="-457200">
              <a:buFont typeface="Wingdings" panose="05000000000000000000" pitchFamily="2" charset="2"/>
              <a:buChar char="Ø"/>
            </a:pPr>
            <a:r>
              <a:rPr lang="zh-CN" altLang="en-US" sz="2800" b="1" dirty="0">
                <a:solidFill>
                  <a:srgbClr val="C00000"/>
                </a:solidFill>
              </a:rPr>
              <a:t>基于</a:t>
            </a:r>
            <a:r>
              <a:rPr lang="en-US" altLang="zh-CN" sz="2800" b="1" dirty="0">
                <a:solidFill>
                  <a:srgbClr val="C00000"/>
                </a:solidFill>
              </a:rPr>
              <a:t>DFA</a:t>
            </a:r>
            <a:r>
              <a:rPr lang="zh-CN" altLang="en-US" sz="2800" b="1" dirty="0">
                <a:solidFill>
                  <a:srgbClr val="C00000"/>
                </a:solidFill>
              </a:rPr>
              <a:t>构建分析表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nodeType="clickEffect">
                                  <p:stCondLst>
                                    <p:cond delay="0"/>
                                  </p:stCondLst>
                                  <p:childTnLst>
                                    <p:animClr clrSpc="rgb" dir="cw">
                                      <p:cBhvr override="childStyle">
                                        <p:cTn id="11" dur="500" fill="hold"/>
                                        <p:tgtEl>
                                          <p:spTgt spid="415747">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zh-CN" altLang="en-US" dirty="0" smtClean="0">
                <a:ea typeface="宋体" pitchFamily="2" charset="-122"/>
              </a:rPr>
              <a:t>活前缀</a:t>
            </a:r>
          </a:p>
        </p:txBody>
      </p:sp>
      <p:sp>
        <p:nvSpPr>
          <p:cNvPr id="438275" name="Rectangle 3"/>
          <p:cNvSpPr>
            <a:spLocks noGrp="1" noChangeArrowheads="1"/>
          </p:cNvSpPr>
          <p:nvPr>
            <p:ph idx="1"/>
          </p:nvPr>
        </p:nvSpPr>
        <p:spPr/>
        <p:txBody>
          <a:bodyPr/>
          <a:lstStyle/>
          <a:p>
            <a:r>
              <a:rPr lang="zh-CN" altLang="en-US" sz="3200" dirty="0" smtClean="0">
                <a:ea typeface="宋体" pitchFamily="2" charset="-122"/>
              </a:rPr>
              <a:t>分析过程中在分析栈里出现的串，被称为活前缀</a:t>
            </a:r>
          </a:p>
          <a:p>
            <a:r>
              <a:rPr lang="zh-CN" altLang="en-US" sz="3200" dirty="0" smtClean="0">
                <a:ea typeface="宋体" pitchFamily="2" charset="-122"/>
              </a:rPr>
              <a:t>活前缀可以用一个</a:t>
            </a:r>
            <a:r>
              <a:rPr lang="en-US" altLang="zh-CN" sz="3200" dirty="0" smtClean="0">
                <a:ea typeface="宋体" pitchFamily="2" charset="-122"/>
              </a:rPr>
              <a:t>DFA</a:t>
            </a:r>
            <a:r>
              <a:rPr lang="zh-CN" altLang="en-US" sz="3200" dirty="0" smtClean="0">
                <a:ea typeface="宋体" pitchFamily="2" charset="-122"/>
              </a:rPr>
              <a:t>来识别</a:t>
            </a:r>
            <a:endParaRPr lang="en-US" altLang="zh-CN" sz="3200" dirty="0" smtClean="0">
              <a:ea typeface="宋体" pitchFamily="2" charset="-122"/>
            </a:endParaRPr>
          </a:p>
          <a:p>
            <a:r>
              <a:rPr lang="zh-CN" altLang="en-US" sz="3200" dirty="0">
                <a:latin typeface="Times New Roman" pitchFamily="18" charset="0"/>
                <a:ea typeface="宋体" pitchFamily="2" charset="-122"/>
              </a:rPr>
              <a:t>例如，下面的产生式文法</a:t>
            </a:r>
          </a:p>
          <a:p>
            <a:pPr>
              <a:buFontTx/>
              <a:buNone/>
            </a:pPr>
            <a:r>
              <a:rPr lang="zh-CN" altLang="pt-BR" sz="3200" i="1" dirty="0">
                <a:latin typeface="Times New Roman" pitchFamily="18" charset="0"/>
                <a:ea typeface="宋体" pitchFamily="2" charset="-122"/>
                <a:sym typeface="Symbol" pitchFamily="18" charset="2"/>
              </a:rPr>
              <a:t>		S  V = E</a:t>
            </a:r>
          </a:p>
          <a:p>
            <a:pPr>
              <a:buFontTx/>
              <a:buNone/>
            </a:pPr>
            <a:r>
              <a:rPr lang="zh-CN" altLang="pt-BR" sz="3200" i="1" dirty="0">
                <a:latin typeface="Times New Roman" pitchFamily="18" charset="0"/>
                <a:ea typeface="宋体" pitchFamily="2" charset="-122"/>
                <a:sym typeface="Symbol" pitchFamily="18" charset="2"/>
              </a:rPr>
              <a:t>		S  E </a:t>
            </a:r>
          </a:p>
          <a:p>
            <a:pPr>
              <a:buFontTx/>
              <a:buNone/>
            </a:pPr>
            <a:r>
              <a:rPr lang="zh-CN" altLang="pt-BR" sz="3200" i="1" dirty="0">
                <a:latin typeface="Times New Roman" pitchFamily="18" charset="0"/>
                <a:ea typeface="宋体" pitchFamily="2" charset="-122"/>
                <a:sym typeface="Symbol" pitchFamily="18" charset="2"/>
              </a:rPr>
              <a:t>		V  * E</a:t>
            </a:r>
          </a:p>
          <a:p>
            <a:pPr>
              <a:buFontTx/>
              <a:buNone/>
            </a:pPr>
            <a:r>
              <a:rPr lang="zh-CN" altLang="pt-BR" sz="3200" i="1" dirty="0">
                <a:latin typeface="Times New Roman" pitchFamily="18" charset="0"/>
                <a:ea typeface="宋体" pitchFamily="2" charset="-122"/>
                <a:sym typeface="Symbol" pitchFamily="18" charset="2"/>
              </a:rPr>
              <a:t>		V  id </a:t>
            </a:r>
          </a:p>
          <a:p>
            <a:pPr>
              <a:buFontTx/>
              <a:buNone/>
            </a:pPr>
            <a:r>
              <a:rPr lang="zh-CN" altLang="pt-BR" sz="3200" i="1" dirty="0">
                <a:latin typeface="Times New Roman" pitchFamily="18" charset="0"/>
                <a:ea typeface="宋体" pitchFamily="2" charset="-122"/>
                <a:sym typeface="Symbol" pitchFamily="18" charset="2"/>
              </a:rPr>
              <a:t>		E  V </a:t>
            </a:r>
            <a:endParaRPr lang="en-US" altLang="zh-CN" sz="3200" i="1" dirty="0">
              <a:latin typeface="Times New Roman" pitchFamily="18" charset="0"/>
              <a:ea typeface="宋体" pitchFamily="2" charset="-122"/>
              <a:sym typeface="Symbol" pitchFamily="18" charset="2"/>
            </a:endParaRPr>
          </a:p>
          <a:p>
            <a:endParaRPr lang="zh-CN" altLang="en-US" sz="32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076468D1-AAA5-4D96-86C9-E952D6C6D1CC}" type="slidenum">
              <a:rPr lang="en-US" altLang="zh-CN"/>
              <a:pPr>
                <a:defRPr/>
              </a:pPr>
              <a:t>25</a:t>
            </a:fld>
            <a:endParaRPr lang="en-US" altLang="zh-CN"/>
          </a:p>
        </p:txBody>
      </p:sp>
      <p:sp>
        <p:nvSpPr>
          <p:cNvPr id="5" name="Text Box 4" descr="Green marble"/>
          <p:cNvSpPr txBox="1">
            <a:spLocks noChangeArrowheads="1"/>
          </p:cNvSpPr>
          <p:nvPr/>
        </p:nvSpPr>
        <p:spPr bwMode="auto">
          <a:xfrm>
            <a:off x="4006552" y="3532306"/>
            <a:ext cx="3597275" cy="396875"/>
          </a:xfrm>
          <a:prstGeom prst="rect">
            <a:avLst/>
          </a:prstGeom>
          <a:noFill/>
          <a:ln w="12700">
            <a:noFill/>
            <a:miter lim="800000"/>
            <a:headEnd type="none" w="sm" len="sm"/>
            <a:tailEnd type="none" w="sm" len="sm"/>
          </a:ln>
          <a:effectLst/>
        </p:spPr>
        <p:txBody>
          <a:bodyPr wrap="none">
            <a:spAutoFit/>
          </a:bodyPr>
          <a:lstStyle/>
          <a:p>
            <a:pPr>
              <a:defRPr/>
            </a:pPr>
            <a:r>
              <a:rPr lang="zh-CN" altLang="en-US" b="1" dirty="0">
                <a:solidFill>
                  <a:srgbClr val="36479C"/>
                </a:solidFill>
                <a:effectLst>
                  <a:outerShdw blurRad="38100" dist="38100" dir="2700000" algn="tl">
                    <a:srgbClr val="C0C0C0"/>
                  </a:outerShdw>
                </a:effectLst>
                <a:latin typeface="Tahoma" pitchFamily="34" charset="0"/>
              </a:rPr>
              <a:t>请画出识别上述活前缀的</a:t>
            </a:r>
            <a:r>
              <a:rPr lang="en-US" altLang="zh-CN" b="1" dirty="0">
                <a:solidFill>
                  <a:srgbClr val="36479C"/>
                </a:solidFill>
                <a:effectLst>
                  <a:outerShdw blurRad="38100" dist="38100" dir="2700000" algn="tl">
                    <a:srgbClr val="C0C0C0"/>
                  </a:outerShdw>
                </a:effectLst>
                <a:latin typeface="Tahoma" pitchFamily="34" charset="0"/>
              </a:rPr>
              <a:t>DFA!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38275">
                                            <p:txEl>
                                              <p:pRg st="1" end="1"/>
                                            </p:txEl>
                                          </p:spTgt>
                                        </p:tgtEl>
                                        <p:attrNameLst>
                                          <p:attrName>style.visibility</p:attrName>
                                        </p:attrNameLst>
                                      </p:cBhvr>
                                      <p:to>
                                        <p:strVal val="visible"/>
                                      </p:to>
                                    </p:set>
                                    <p:animEffect transition="in" filter="checkerboard(across)">
                                      <p:cBhvr>
                                        <p:cTn id="7" dur="500"/>
                                        <p:tgtEl>
                                          <p:spTgt spid="4382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38275">
                                            <p:txEl>
                                              <p:pRg st="2" end="2"/>
                                            </p:txEl>
                                          </p:spTgt>
                                        </p:tgtEl>
                                        <p:attrNameLst>
                                          <p:attrName>style.visibility</p:attrName>
                                        </p:attrNameLst>
                                      </p:cBhvr>
                                      <p:to>
                                        <p:strVal val="visible"/>
                                      </p:to>
                                    </p:set>
                                    <p:animEffect transition="in" filter="checkerboard(across)">
                                      <p:cBhvr>
                                        <p:cTn id="12" dur="500"/>
                                        <p:tgtEl>
                                          <p:spTgt spid="43827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438275">
                                            <p:txEl>
                                              <p:pRg st="3" end="3"/>
                                            </p:txEl>
                                          </p:spTgt>
                                        </p:tgtEl>
                                        <p:attrNameLst>
                                          <p:attrName>style.visibility</p:attrName>
                                        </p:attrNameLst>
                                      </p:cBhvr>
                                      <p:to>
                                        <p:strVal val="visible"/>
                                      </p:to>
                                    </p:set>
                                    <p:animEffect transition="in" filter="checkerboard(across)">
                                      <p:cBhvr>
                                        <p:cTn id="15" dur="500"/>
                                        <p:tgtEl>
                                          <p:spTgt spid="43827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438275">
                                            <p:txEl>
                                              <p:pRg st="4" end="4"/>
                                            </p:txEl>
                                          </p:spTgt>
                                        </p:tgtEl>
                                        <p:attrNameLst>
                                          <p:attrName>style.visibility</p:attrName>
                                        </p:attrNameLst>
                                      </p:cBhvr>
                                      <p:to>
                                        <p:strVal val="visible"/>
                                      </p:to>
                                    </p:set>
                                    <p:animEffect transition="in" filter="checkerboard(across)">
                                      <p:cBhvr>
                                        <p:cTn id="18" dur="500"/>
                                        <p:tgtEl>
                                          <p:spTgt spid="43827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438275">
                                            <p:txEl>
                                              <p:pRg st="5" end="5"/>
                                            </p:txEl>
                                          </p:spTgt>
                                        </p:tgtEl>
                                        <p:attrNameLst>
                                          <p:attrName>style.visibility</p:attrName>
                                        </p:attrNameLst>
                                      </p:cBhvr>
                                      <p:to>
                                        <p:strVal val="visible"/>
                                      </p:to>
                                    </p:set>
                                    <p:animEffect transition="in" filter="checkerboard(across)">
                                      <p:cBhvr>
                                        <p:cTn id="21" dur="500"/>
                                        <p:tgtEl>
                                          <p:spTgt spid="438275">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438275">
                                            <p:txEl>
                                              <p:pRg st="6" end="6"/>
                                            </p:txEl>
                                          </p:spTgt>
                                        </p:tgtEl>
                                        <p:attrNameLst>
                                          <p:attrName>style.visibility</p:attrName>
                                        </p:attrNameLst>
                                      </p:cBhvr>
                                      <p:to>
                                        <p:strVal val="visible"/>
                                      </p:to>
                                    </p:set>
                                    <p:animEffect transition="in" filter="checkerboard(across)">
                                      <p:cBhvr>
                                        <p:cTn id="24" dur="500"/>
                                        <p:tgtEl>
                                          <p:spTgt spid="438275">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438275">
                                            <p:txEl>
                                              <p:pRg st="7" end="7"/>
                                            </p:txEl>
                                          </p:spTgt>
                                        </p:tgtEl>
                                        <p:attrNameLst>
                                          <p:attrName>style.visibility</p:attrName>
                                        </p:attrNameLst>
                                      </p:cBhvr>
                                      <p:to>
                                        <p:strVal val="visible"/>
                                      </p:to>
                                    </p:set>
                                    <p:animEffect transition="in" filter="checkerboard(across)">
                                      <p:cBhvr>
                                        <p:cTn id="27" dur="500"/>
                                        <p:tgtEl>
                                          <p:spTgt spid="43827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441347" name="Rectangle 3"/>
          <p:cNvSpPr>
            <a:spLocks noGrp="1" noChangeArrowheads="1"/>
          </p:cNvSpPr>
          <p:nvPr>
            <p:ph idx="1"/>
          </p:nvPr>
        </p:nvSpPr>
        <p:spPr/>
        <p:txBody>
          <a:bodyPr/>
          <a:lstStyle/>
          <a:p>
            <a:r>
              <a:rPr lang="zh-CN" altLang="en-US" dirty="0" smtClean="0">
                <a:ea typeface="宋体" pitchFamily="2" charset="-122"/>
              </a:rPr>
              <a:t>活前缀</a:t>
            </a:r>
          </a:p>
          <a:p>
            <a:r>
              <a:rPr lang="zh-CN" altLang="en-US" dirty="0" smtClean="0">
                <a:ea typeface="宋体" pitchFamily="2" charset="-122"/>
              </a:rPr>
              <a:t>活前缀的识别</a:t>
            </a:r>
          </a:p>
          <a:p>
            <a:r>
              <a:rPr lang="en-US" altLang="zh-CN" dirty="0" smtClean="0">
                <a:ea typeface="宋体" pitchFamily="2" charset="-122"/>
              </a:rPr>
              <a:t>LR(0)</a:t>
            </a:r>
            <a:r>
              <a:rPr lang="zh-CN" altLang="en-US" dirty="0" smtClean="0">
                <a:ea typeface="宋体" pitchFamily="2" charset="-122"/>
              </a:rPr>
              <a:t>项目集</a:t>
            </a:r>
          </a:p>
          <a:p>
            <a:r>
              <a:rPr lang="zh-CN" altLang="en-US" dirty="0" smtClean="0">
                <a:solidFill>
                  <a:schemeClr val="bg2"/>
                </a:solidFill>
                <a:ea typeface="宋体" pitchFamily="2" charset="-122"/>
              </a:rPr>
              <a:t>构建识别活前缀的</a:t>
            </a:r>
            <a:r>
              <a:rPr lang="en-US" altLang="zh-CN" dirty="0" smtClean="0">
                <a:solidFill>
                  <a:schemeClr val="bg2"/>
                </a:solidFill>
                <a:ea typeface="宋体" pitchFamily="2" charset="-122"/>
              </a:rPr>
              <a:t>DFA</a:t>
            </a:r>
          </a:p>
          <a:p>
            <a:r>
              <a:rPr lang="zh-CN" altLang="en-US" dirty="0" smtClean="0">
                <a:solidFill>
                  <a:schemeClr val="bg2"/>
                </a:solidFill>
                <a:ea typeface="宋体" pitchFamily="2" charset="-122"/>
              </a:rPr>
              <a:t>构造</a:t>
            </a:r>
            <a:r>
              <a:rPr lang="en-US" altLang="zh-CN" dirty="0" smtClean="0">
                <a:solidFill>
                  <a:schemeClr val="bg2"/>
                </a:solidFill>
                <a:ea typeface="宋体" pitchFamily="2" charset="-122"/>
              </a:rPr>
              <a:t>SLR</a:t>
            </a:r>
            <a:r>
              <a:rPr lang="zh-CN" altLang="en-US" dirty="0" smtClean="0">
                <a:solidFill>
                  <a:schemeClr val="bg2"/>
                </a:solidFill>
                <a:ea typeface="宋体" pitchFamily="2" charset="-122"/>
              </a:rPr>
              <a:t>分析表</a:t>
            </a:r>
          </a:p>
          <a:p>
            <a:endParaRPr lang="zh-CN" altLang="en-US"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EB2E8DC2-DB2B-4DB7-8754-9A2BD76303A6}" type="slidenum">
              <a:rPr lang="en-US" altLang="zh-CN"/>
              <a:pPr>
                <a:defRPr/>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441347">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zh-CN" smtClean="0">
                <a:ea typeface="宋体" pitchFamily="2" charset="-122"/>
              </a:rPr>
              <a:t>LR(0)</a:t>
            </a:r>
            <a:r>
              <a:rPr lang="zh-CN" altLang="en-US" smtClean="0">
                <a:ea typeface="宋体" pitchFamily="2" charset="-122"/>
              </a:rPr>
              <a:t>项目集</a:t>
            </a:r>
          </a:p>
        </p:txBody>
      </p:sp>
      <p:sp>
        <p:nvSpPr>
          <p:cNvPr id="442371" name="Rectangle 3"/>
          <p:cNvSpPr>
            <a:spLocks noGrp="1" noChangeArrowheads="1"/>
          </p:cNvSpPr>
          <p:nvPr>
            <p:ph idx="1"/>
          </p:nvPr>
        </p:nvSpPr>
        <p:spPr>
          <a:xfrm>
            <a:off x="107504" y="980728"/>
            <a:ext cx="8229600" cy="5248275"/>
          </a:xfrm>
        </p:spPr>
        <p:txBody>
          <a:bodyPr/>
          <a:lstStyle/>
          <a:p>
            <a:pPr>
              <a:lnSpc>
                <a:spcPct val="90000"/>
              </a:lnSpc>
              <a:defRPr/>
            </a:pPr>
            <a:r>
              <a:rPr lang="zh-CN" altLang="en-US" sz="2800" dirty="0" smtClean="0">
                <a:ea typeface="宋体" pitchFamily="2" charset="-122"/>
              </a:rPr>
              <a:t>由一些</a:t>
            </a:r>
            <a:r>
              <a:rPr lang="en-US" altLang="zh-CN" sz="2800" dirty="0" smtClean="0">
                <a:ea typeface="宋体" pitchFamily="2" charset="-122"/>
              </a:rPr>
              <a:t>LR(0)</a:t>
            </a:r>
            <a:r>
              <a:rPr lang="zh-CN" altLang="en-US" sz="2800" dirty="0" smtClean="0">
                <a:ea typeface="宋体" pitchFamily="2" charset="-122"/>
              </a:rPr>
              <a:t>项目组成的集合</a:t>
            </a:r>
          </a:p>
          <a:p>
            <a:pPr>
              <a:lnSpc>
                <a:spcPct val="90000"/>
              </a:lnSpc>
              <a:defRPr/>
            </a:pPr>
            <a:endParaRPr lang="zh-CN" altLang="en-US" sz="2800" dirty="0" smtClean="0">
              <a:ea typeface="宋体" pitchFamily="2" charset="-122"/>
            </a:endParaRPr>
          </a:p>
          <a:p>
            <a:pPr>
              <a:lnSpc>
                <a:spcPct val="90000"/>
              </a:lnSpc>
              <a:defRPr/>
            </a:pPr>
            <a:r>
              <a:rPr lang="en-US" altLang="zh-CN" sz="2800" dirty="0" smtClean="0">
                <a:ea typeface="宋体" pitchFamily="2" charset="-122"/>
              </a:rPr>
              <a:t>LR(0)</a:t>
            </a:r>
            <a:r>
              <a:rPr lang="zh-CN" altLang="en-US" sz="2800" dirty="0" smtClean="0">
                <a:ea typeface="宋体" pitchFamily="2" charset="-122"/>
              </a:rPr>
              <a:t>项目</a:t>
            </a:r>
          </a:p>
          <a:p>
            <a:pPr lvl="1">
              <a:lnSpc>
                <a:spcPct val="90000"/>
              </a:lnSpc>
              <a:defRPr/>
            </a:pPr>
            <a:r>
              <a:rPr lang="zh-CN" altLang="en-US" sz="2400" dirty="0" smtClean="0">
                <a:ea typeface="宋体" pitchFamily="2" charset="-122"/>
              </a:rPr>
              <a:t>在右部的某个地方加点的产生式</a:t>
            </a:r>
          </a:p>
          <a:p>
            <a:pPr lvl="1">
              <a:lnSpc>
                <a:spcPct val="90000"/>
              </a:lnSpc>
              <a:defRPr/>
            </a:pPr>
            <a:r>
              <a:rPr lang="zh-CN" altLang="en-US" sz="2400" dirty="0" smtClean="0">
                <a:ea typeface="宋体" pitchFamily="2" charset="-122"/>
              </a:rPr>
              <a:t>例如，对于产生式</a:t>
            </a:r>
            <a:r>
              <a:rPr lang="en-US" altLang="zh-CN" sz="2400" b="1" i="1" dirty="0" smtClean="0">
                <a:solidFill>
                  <a:schemeClr val="accent2"/>
                </a:solidFill>
                <a:effectLst>
                  <a:outerShdw blurRad="38100" dist="38100" dir="2700000" algn="tl">
                    <a:srgbClr val="C0C0C0"/>
                  </a:outerShdw>
                </a:effectLst>
                <a:ea typeface="宋体" pitchFamily="2" charset="-122"/>
              </a:rPr>
              <a:t>A</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XYZ</a:t>
            </a:r>
            <a:r>
              <a:rPr lang="zh-CN" altLang="en-US" sz="2400" b="1" i="1" dirty="0" smtClean="0">
                <a:solidFill>
                  <a:schemeClr val="accent2"/>
                </a:solidFill>
                <a:effectLst>
                  <a:outerShdw blurRad="38100" dist="38100" dir="2700000" algn="tl">
                    <a:srgbClr val="C0C0C0"/>
                  </a:outerShdw>
                </a:effectLst>
                <a:ea typeface="宋体" pitchFamily="2" charset="-122"/>
              </a:rPr>
              <a:t>对应的加点项有</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XYZ</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smtClean="0">
                <a:solidFill>
                  <a:schemeClr val="accent2"/>
                </a:solidFill>
                <a:effectLst>
                  <a:outerShdw blurRad="38100" dist="38100" dir="2700000" algn="tl">
                    <a:srgbClr val="C0C0C0"/>
                  </a:outerShdw>
                </a:effectLst>
                <a:ea typeface="宋体" pitchFamily="2" charset="-122"/>
              </a:rPr>
              <a:t>X</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YZ</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smtClean="0">
                <a:solidFill>
                  <a:schemeClr val="accent2"/>
                </a:solidFill>
                <a:effectLst>
                  <a:outerShdw blurRad="38100" dist="38100" dir="2700000" algn="tl">
                    <a:srgbClr val="C0C0C0"/>
                  </a:outerShdw>
                </a:effectLst>
                <a:ea typeface="宋体" pitchFamily="2" charset="-122"/>
              </a:rPr>
              <a:t>XY</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Z</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i="1" dirty="0" smtClean="0">
                <a:solidFill>
                  <a:schemeClr val="accent2"/>
                </a:solidFill>
                <a:effectLst>
                  <a:outerShdw blurRad="38100" dist="38100" dir="2700000" algn="tl">
                    <a:srgbClr val="C0C0C0"/>
                  </a:outerShdw>
                </a:effectLst>
                <a:ea typeface="宋体" pitchFamily="2" charset="-122"/>
              </a:rPr>
              <a:t>XYZ</a:t>
            </a:r>
            <a:r>
              <a:rPr lang="en-US" altLang="zh-CN" b="1" dirty="0" smtClean="0">
                <a:solidFill>
                  <a:schemeClr val="accent2"/>
                </a:solidFill>
                <a:effectLst>
                  <a:outerShdw blurRad="38100" dist="38100" dir="2700000" algn="tl">
                    <a:srgbClr val="C0C0C0"/>
                  </a:outerShdw>
                </a:effectLst>
                <a:ea typeface="宋体" pitchFamily="2" charset="-122"/>
              </a:rPr>
              <a:t>·</a:t>
            </a:r>
          </a:p>
          <a:p>
            <a:pPr lvl="1">
              <a:lnSpc>
                <a:spcPct val="90000"/>
              </a:lnSpc>
              <a:defRPr/>
            </a:pPr>
            <a:r>
              <a:rPr lang="zh-CN" altLang="en-US" sz="2400" b="1" dirty="0" smtClean="0">
                <a:solidFill>
                  <a:schemeClr val="accent2"/>
                </a:solidFill>
                <a:effectLst>
                  <a:outerShdw blurRad="38100" dist="38100" dir="2700000" algn="tl">
                    <a:srgbClr val="C0C0C0"/>
                  </a:outerShdw>
                </a:effectLst>
                <a:ea typeface="宋体" pitchFamily="2" charset="-122"/>
              </a:rPr>
              <a:t>又例如，对于</a:t>
            </a:r>
            <a:r>
              <a:rPr lang="en-US" altLang="zh-CN" sz="2400" b="1" i="1" dirty="0" smtClean="0">
                <a:solidFill>
                  <a:schemeClr val="accent2"/>
                </a:solidFill>
                <a:effectLst>
                  <a:outerShdw blurRad="38100" dist="38100" dir="2700000" algn="tl">
                    <a:srgbClr val="C0C0C0"/>
                  </a:outerShdw>
                </a:effectLst>
                <a:ea typeface="宋体" pitchFamily="2" charset="-122"/>
              </a:rPr>
              <a:t>A</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，其加点项有</a:t>
            </a:r>
          </a:p>
          <a:p>
            <a:pPr lvl="2">
              <a:lnSpc>
                <a:spcPct val="90000"/>
              </a:lnSpc>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A </a:t>
            </a:r>
            <a:r>
              <a:rPr lang="en-US" altLang="zh-CN"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b="1" dirty="0" smtClean="0">
                <a:solidFill>
                  <a:schemeClr val="accent2"/>
                </a:solidFill>
                <a:effectLst>
                  <a:outerShdw blurRad="38100" dist="38100" dir="2700000" algn="tl">
                    <a:srgbClr val="C0C0C0"/>
                  </a:outerShdw>
                </a:effectLst>
                <a:ea typeface="宋体" pitchFamily="2" charset="-122"/>
              </a:rPr>
              <a:t>·</a:t>
            </a:r>
            <a:endPar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5" name="灯片编号占位符 5"/>
          <p:cNvSpPr>
            <a:spLocks noGrp="1"/>
          </p:cNvSpPr>
          <p:nvPr>
            <p:ph type="sldNum" sz="quarter" idx="11"/>
          </p:nvPr>
        </p:nvSpPr>
        <p:spPr/>
        <p:txBody>
          <a:bodyPr/>
          <a:lstStyle/>
          <a:p>
            <a:pPr>
              <a:defRPr/>
            </a:pPr>
            <a:fld id="{73BA029C-AB3E-45FB-9B19-348A417FCC4E}" type="slidenum">
              <a:rPr lang="en-US" altLang="zh-CN"/>
              <a:pPr>
                <a:defRPr/>
              </a:pPr>
              <a:t>27</a:t>
            </a:fld>
            <a:endParaRPr lang="en-US" altLang="zh-CN"/>
          </a:p>
        </p:txBody>
      </p:sp>
      <p:sp>
        <p:nvSpPr>
          <p:cNvPr id="442372" name="AutoShape 4" descr="Green marble"/>
          <p:cNvSpPr>
            <a:spLocks noChangeArrowheads="1"/>
          </p:cNvSpPr>
          <p:nvPr/>
        </p:nvSpPr>
        <p:spPr bwMode="auto">
          <a:xfrm>
            <a:off x="5256336" y="548680"/>
            <a:ext cx="4140200" cy="2592387"/>
          </a:xfrm>
          <a:prstGeom prst="cloudCallout">
            <a:avLst>
              <a:gd name="adj1" fmla="val -77111"/>
              <a:gd name="adj2" fmla="val 97519"/>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zh-CN" altLang="en-US" sz="1800" b="1">
                <a:solidFill>
                  <a:srgbClr val="996633"/>
                </a:solidFill>
                <a:latin typeface="Tahoma" pitchFamily="34" charset="0"/>
              </a:rPr>
              <a:t>点的左边代表历史信息，右边代表展望信息。直观地讲，项目表示在分析过程的某一阶段，已经看到了产生式的多大部分，以及希望看到的部分。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checkerboard(across)">
                                      <p:cBhvr>
                                        <p:cTn id="7" dur="500"/>
                                        <p:tgtEl>
                                          <p:spTgt spid="442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42371">
                                            <p:txEl>
                                              <p:pRg st="2" end="2"/>
                                            </p:txEl>
                                          </p:spTgt>
                                        </p:tgtEl>
                                        <p:attrNameLst>
                                          <p:attrName>style.visibility</p:attrName>
                                        </p:attrNameLst>
                                      </p:cBhvr>
                                      <p:to>
                                        <p:strVal val="visible"/>
                                      </p:to>
                                    </p:set>
                                    <p:animEffect transition="in" filter="checkerboard(across)">
                                      <p:cBhvr>
                                        <p:cTn id="12" dur="500"/>
                                        <p:tgtEl>
                                          <p:spTgt spid="442371">
                                            <p:txEl>
                                              <p:pRg st="2" end="2"/>
                                            </p:txEl>
                                          </p:spTgt>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442371">
                                            <p:txEl>
                                              <p:pRg st="3" end="3"/>
                                            </p:txEl>
                                          </p:spTgt>
                                        </p:tgtEl>
                                        <p:attrNameLst>
                                          <p:attrName>style.visibility</p:attrName>
                                        </p:attrNameLst>
                                      </p:cBhvr>
                                      <p:to>
                                        <p:strVal val="visible"/>
                                      </p:to>
                                    </p:set>
                                    <p:animEffect transition="in" filter="checkerboard(across)">
                                      <p:cBhvr>
                                        <p:cTn id="16" dur="500"/>
                                        <p:tgtEl>
                                          <p:spTgt spid="44237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442371">
                                            <p:txEl>
                                              <p:pRg st="4" end="4"/>
                                            </p:txEl>
                                          </p:spTgt>
                                        </p:tgtEl>
                                        <p:attrNameLst>
                                          <p:attrName>style.visibility</p:attrName>
                                        </p:attrNameLst>
                                      </p:cBhvr>
                                      <p:to>
                                        <p:strVal val="visible"/>
                                      </p:to>
                                    </p:set>
                                    <p:animEffect transition="in" filter="checkerboard(across)">
                                      <p:cBhvr>
                                        <p:cTn id="21" dur="500"/>
                                        <p:tgtEl>
                                          <p:spTgt spid="442371">
                                            <p:txEl>
                                              <p:pRg st="4" end="4"/>
                                            </p:txEl>
                                          </p:spTgt>
                                        </p:tgtEl>
                                      </p:cBhvr>
                                    </p:animEffect>
                                  </p:childTnLst>
                                </p:cTn>
                              </p:par>
                            </p:childTnLst>
                          </p:cTn>
                        </p:par>
                        <p:par>
                          <p:cTn id="22" fill="hold" nodeType="afterGroup">
                            <p:stCondLst>
                              <p:cond delay="500"/>
                            </p:stCondLst>
                            <p:childTnLst>
                              <p:par>
                                <p:cTn id="23" presetID="5" presetClass="entr" presetSubtype="10" fill="hold" nodeType="afterEffect">
                                  <p:stCondLst>
                                    <p:cond delay="0"/>
                                  </p:stCondLst>
                                  <p:childTnLst>
                                    <p:set>
                                      <p:cBhvr>
                                        <p:cTn id="24" dur="1" fill="hold">
                                          <p:stCondLst>
                                            <p:cond delay="0"/>
                                          </p:stCondLst>
                                        </p:cTn>
                                        <p:tgtEl>
                                          <p:spTgt spid="442371">
                                            <p:txEl>
                                              <p:pRg st="5" end="5"/>
                                            </p:txEl>
                                          </p:spTgt>
                                        </p:tgtEl>
                                        <p:attrNameLst>
                                          <p:attrName>style.visibility</p:attrName>
                                        </p:attrNameLst>
                                      </p:cBhvr>
                                      <p:to>
                                        <p:strVal val="visible"/>
                                      </p:to>
                                    </p:set>
                                    <p:animEffect transition="in" filter="checkerboard(across)">
                                      <p:cBhvr>
                                        <p:cTn id="25" dur="500"/>
                                        <p:tgtEl>
                                          <p:spTgt spid="442371">
                                            <p:txEl>
                                              <p:pRg st="5" end="5"/>
                                            </p:txEl>
                                          </p:spTgt>
                                        </p:tgtEl>
                                      </p:cBhvr>
                                    </p:animEffect>
                                  </p:childTnLst>
                                </p:cTn>
                              </p:par>
                            </p:childTnLst>
                          </p:cTn>
                        </p:par>
                        <p:par>
                          <p:cTn id="26" fill="hold" nodeType="afterGroup">
                            <p:stCondLst>
                              <p:cond delay="1000"/>
                            </p:stCondLst>
                            <p:childTnLst>
                              <p:par>
                                <p:cTn id="27" presetID="5" presetClass="entr" presetSubtype="10" fill="hold" nodeType="afterEffect">
                                  <p:stCondLst>
                                    <p:cond delay="0"/>
                                  </p:stCondLst>
                                  <p:childTnLst>
                                    <p:set>
                                      <p:cBhvr>
                                        <p:cTn id="28" dur="1" fill="hold">
                                          <p:stCondLst>
                                            <p:cond delay="0"/>
                                          </p:stCondLst>
                                        </p:cTn>
                                        <p:tgtEl>
                                          <p:spTgt spid="442371">
                                            <p:txEl>
                                              <p:pRg st="6" end="6"/>
                                            </p:txEl>
                                          </p:spTgt>
                                        </p:tgtEl>
                                        <p:attrNameLst>
                                          <p:attrName>style.visibility</p:attrName>
                                        </p:attrNameLst>
                                      </p:cBhvr>
                                      <p:to>
                                        <p:strVal val="visible"/>
                                      </p:to>
                                    </p:set>
                                    <p:animEffect transition="in" filter="checkerboard(across)">
                                      <p:cBhvr>
                                        <p:cTn id="29" dur="500"/>
                                        <p:tgtEl>
                                          <p:spTgt spid="442371">
                                            <p:txEl>
                                              <p:pRg st="6" end="6"/>
                                            </p:txEl>
                                          </p:spTgt>
                                        </p:tgtEl>
                                      </p:cBhvr>
                                    </p:animEffect>
                                  </p:childTnLst>
                                </p:cTn>
                              </p:par>
                            </p:childTnLst>
                          </p:cTn>
                        </p:par>
                        <p:par>
                          <p:cTn id="30" fill="hold" nodeType="afterGroup">
                            <p:stCondLst>
                              <p:cond delay="1500"/>
                            </p:stCondLst>
                            <p:childTnLst>
                              <p:par>
                                <p:cTn id="31" presetID="5" presetClass="entr" presetSubtype="10" fill="hold" nodeType="afterEffect">
                                  <p:stCondLst>
                                    <p:cond delay="0"/>
                                  </p:stCondLst>
                                  <p:childTnLst>
                                    <p:set>
                                      <p:cBhvr>
                                        <p:cTn id="32" dur="1" fill="hold">
                                          <p:stCondLst>
                                            <p:cond delay="0"/>
                                          </p:stCondLst>
                                        </p:cTn>
                                        <p:tgtEl>
                                          <p:spTgt spid="442371">
                                            <p:txEl>
                                              <p:pRg st="7" end="7"/>
                                            </p:txEl>
                                          </p:spTgt>
                                        </p:tgtEl>
                                        <p:attrNameLst>
                                          <p:attrName>style.visibility</p:attrName>
                                        </p:attrNameLst>
                                      </p:cBhvr>
                                      <p:to>
                                        <p:strVal val="visible"/>
                                      </p:to>
                                    </p:set>
                                    <p:animEffect transition="in" filter="checkerboard(across)">
                                      <p:cBhvr>
                                        <p:cTn id="33" dur="500"/>
                                        <p:tgtEl>
                                          <p:spTgt spid="442371">
                                            <p:txEl>
                                              <p:pRg st="7" end="7"/>
                                            </p:txEl>
                                          </p:spTgt>
                                        </p:tgtEl>
                                      </p:cBhvr>
                                    </p:animEffect>
                                  </p:childTnLst>
                                </p:cTn>
                              </p:par>
                            </p:childTnLst>
                          </p:cTn>
                        </p:par>
                        <p:par>
                          <p:cTn id="34" fill="hold" nodeType="afterGroup">
                            <p:stCondLst>
                              <p:cond delay="2000"/>
                            </p:stCondLst>
                            <p:childTnLst>
                              <p:par>
                                <p:cTn id="35" presetID="5" presetClass="entr" presetSubtype="10" fill="hold" nodeType="afterEffect">
                                  <p:stCondLst>
                                    <p:cond delay="0"/>
                                  </p:stCondLst>
                                  <p:childTnLst>
                                    <p:set>
                                      <p:cBhvr>
                                        <p:cTn id="36" dur="1" fill="hold">
                                          <p:stCondLst>
                                            <p:cond delay="0"/>
                                          </p:stCondLst>
                                        </p:cTn>
                                        <p:tgtEl>
                                          <p:spTgt spid="442371">
                                            <p:txEl>
                                              <p:pRg st="8" end="8"/>
                                            </p:txEl>
                                          </p:spTgt>
                                        </p:tgtEl>
                                        <p:attrNameLst>
                                          <p:attrName>style.visibility</p:attrName>
                                        </p:attrNameLst>
                                      </p:cBhvr>
                                      <p:to>
                                        <p:strVal val="visible"/>
                                      </p:to>
                                    </p:set>
                                    <p:animEffect transition="in" filter="checkerboard(across)">
                                      <p:cBhvr>
                                        <p:cTn id="37" dur="500"/>
                                        <p:tgtEl>
                                          <p:spTgt spid="44237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442371">
                                            <p:txEl>
                                              <p:pRg st="9" end="9"/>
                                            </p:txEl>
                                          </p:spTgt>
                                        </p:tgtEl>
                                        <p:attrNameLst>
                                          <p:attrName>style.visibility</p:attrName>
                                        </p:attrNameLst>
                                      </p:cBhvr>
                                      <p:to>
                                        <p:strVal val="visible"/>
                                      </p:to>
                                    </p:set>
                                    <p:animEffect transition="in" filter="checkerboard(across)">
                                      <p:cBhvr>
                                        <p:cTn id="42" dur="500"/>
                                        <p:tgtEl>
                                          <p:spTgt spid="442371">
                                            <p:txEl>
                                              <p:pRg st="9" end="9"/>
                                            </p:txEl>
                                          </p:spTgt>
                                        </p:tgtEl>
                                      </p:cBhvr>
                                    </p:animEffect>
                                  </p:childTnLst>
                                </p:cTn>
                              </p:par>
                            </p:childTnLst>
                          </p:cTn>
                        </p:par>
                        <p:par>
                          <p:cTn id="43" fill="hold" nodeType="afterGroup">
                            <p:stCondLst>
                              <p:cond delay="500"/>
                            </p:stCondLst>
                            <p:childTnLst>
                              <p:par>
                                <p:cTn id="44" presetID="5" presetClass="entr" presetSubtype="10" fill="hold" nodeType="afterEffect">
                                  <p:stCondLst>
                                    <p:cond delay="0"/>
                                  </p:stCondLst>
                                  <p:childTnLst>
                                    <p:set>
                                      <p:cBhvr>
                                        <p:cTn id="45" dur="1" fill="hold">
                                          <p:stCondLst>
                                            <p:cond delay="0"/>
                                          </p:stCondLst>
                                        </p:cTn>
                                        <p:tgtEl>
                                          <p:spTgt spid="442371">
                                            <p:txEl>
                                              <p:pRg st="10" end="10"/>
                                            </p:txEl>
                                          </p:spTgt>
                                        </p:tgtEl>
                                        <p:attrNameLst>
                                          <p:attrName>style.visibility</p:attrName>
                                        </p:attrNameLst>
                                      </p:cBhvr>
                                      <p:to>
                                        <p:strVal val="visible"/>
                                      </p:to>
                                    </p:set>
                                    <p:animEffect transition="in" filter="checkerboard(across)">
                                      <p:cBhvr>
                                        <p:cTn id="46" dur="500"/>
                                        <p:tgtEl>
                                          <p:spTgt spid="442371">
                                            <p:txEl>
                                              <p:pRg st="10" end="1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42372"/>
                                        </p:tgtEl>
                                        <p:attrNameLst>
                                          <p:attrName>style.visibility</p:attrName>
                                        </p:attrNameLst>
                                      </p:cBhvr>
                                      <p:to>
                                        <p:strVal val="visible"/>
                                      </p:to>
                                    </p:set>
                                    <p:animEffect transition="in" filter="blinds(horizontal)">
                                      <p:cBhvr>
                                        <p:cTn id="51" dur="500"/>
                                        <p:tgtEl>
                                          <p:spTgt spid="442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zh-CN" altLang="en-US" smtClean="0">
                <a:ea typeface="宋体" pitchFamily="2" charset="-122"/>
              </a:rPr>
              <a:t>分析过程实例</a:t>
            </a:r>
          </a:p>
        </p:txBody>
      </p:sp>
      <p:sp>
        <p:nvSpPr>
          <p:cNvPr id="44036" name="Rectangle 3"/>
          <p:cNvSpPr>
            <a:spLocks noGrp="1" noChangeArrowheads="1"/>
          </p:cNvSpPr>
          <p:nvPr>
            <p:ph idx="1"/>
          </p:nvPr>
        </p:nvSpPr>
        <p:spPr/>
        <p:txBody>
          <a:bodyPr/>
          <a:lstStyle/>
          <a:p>
            <a:r>
              <a:rPr lang="zh-CN" altLang="en-US" dirty="0" smtClean="0">
                <a:ea typeface="宋体" pitchFamily="2" charset="-122"/>
              </a:rPr>
              <a:t>通过实例来说明加点项含义</a:t>
            </a:r>
          </a:p>
        </p:txBody>
      </p:sp>
      <p:sp>
        <p:nvSpPr>
          <p:cNvPr id="16" name="灯片编号占位符 5"/>
          <p:cNvSpPr>
            <a:spLocks noGrp="1"/>
          </p:cNvSpPr>
          <p:nvPr>
            <p:ph type="sldNum" sz="quarter" idx="11"/>
          </p:nvPr>
        </p:nvSpPr>
        <p:spPr/>
        <p:txBody>
          <a:bodyPr/>
          <a:lstStyle/>
          <a:p>
            <a:pPr>
              <a:defRPr/>
            </a:pPr>
            <a:fld id="{D35FCFA1-A43D-4483-A17A-25A7A92C8B9D}" type="slidenum">
              <a:rPr lang="en-US" altLang="zh-CN"/>
              <a:pPr>
                <a:defRPr/>
              </a:pPr>
              <a:t>28</a:t>
            </a:fld>
            <a:endParaRPr lang="en-US" altLang="zh-CN"/>
          </a:p>
        </p:txBody>
      </p:sp>
      <p:sp>
        <p:nvSpPr>
          <p:cNvPr id="443396"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3397"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3398"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43399"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3404" name="Text Box 12"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3405" name="Text Box 13" descr="Green marble"/>
          <p:cNvSpPr txBox="1">
            <a:spLocks noChangeArrowheads="1"/>
          </p:cNvSpPr>
          <p:nvPr/>
        </p:nvSpPr>
        <p:spPr bwMode="auto">
          <a:xfrm>
            <a:off x="4624388" y="2435225"/>
            <a:ext cx="1557337"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 b b c d e $</a:t>
            </a:r>
          </a:p>
        </p:txBody>
      </p:sp>
      <p:sp>
        <p:nvSpPr>
          <p:cNvPr id="443406" name="Text Box 14" descr="Green marble"/>
          <p:cNvSpPr txBox="1">
            <a:spLocks noChangeArrowheads="1"/>
          </p:cNvSpPr>
          <p:nvPr/>
        </p:nvSpPr>
        <p:spPr bwMode="auto">
          <a:xfrm>
            <a:off x="1095375" y="3565525"/>
            <a:ext cx="3095625" cy="366713"/>
          </a:xfrm>
          <a:prstGeom prst="rect">
            <a:avLst/>
          </a:prstGeom>
          <a:noFill/>
          <a:ln w="12700">
            <a:noFill/>
            <a:miter lim="800000"/>
            <a:headEnd type="none" w="sm" len="sm"/>
            <a:tailEnd type="none" w="sm" len="sm"/>
          </a:ln>
          <a:effectLst/>
        </p:spPr>
        <p:txBody>
          <a:bodyPr wrap="none">
            <a:spAutoFit/>
          </a:bodyPr>
          <a:lstStyle/>
          <a:p>
            <a:pPr>
              <a:defRPr/>
            </a:pPr>
            <a:r>
              <a:rPr lang="zh-CN" altLang="en-US" sz="1800" b="1">
                <a:effectLst>
                  <a:outerShdw blurRad="38100" dist="38100" dir="2700000" algn="tl">
                    <a:srgbClr val="C0C0C0"/>
                  </a:outerShdw>
                </a:effectLst>
                <a:latin typeface="Tahoma" pitchFamily="34" charset="0"/>
              </a:rPr>
              <a:t>对应的加点项是</a:t>
            </a: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aABe  </a:t>
            </a:r>
            <a:endParaRPr lang="en-US" altLang="zh-CN" sz="1800" b="1">
              <a:effectLst>
                <a:outerShdw blurRad="38100" dist="38100" dir="2700000" algn="tl">
                  <a:srgbClr val="C0C0C0"/>
                </a:outerShdw>
              </a:effectLst>
              <a:latin typeface="Tahoma" pitchFamily="34" charset="0"/>
            </a:endParaRPr>
          </a:p>
        </p:txBody>
      </p:sp>
      <p:sp>
        <p:nvSpPr>
          <p:cNvPr id="443407" name="Text Box 15" descr="Green marble"/>
          <p:cNvSpPr txBox="1">
            <a:spLocks noChangeArrowheads="1"/>
          </p:cNvSpPr>
          <p:nvPr/>
        </p:nvSpPr>
        <p:spPr bwMode="auto">
          <a:xfrm>
            <a:off x="1095375" y="4154488"/>
            <a:ext cx="2025650"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表示什么意思呢？</a:t>
            </a:r>
          </a:p>
        </p:txBody>
      </p:sp>
      <p:sp>
        <p:nvSpPr>
          <p:cNvPr id="443408" name="Text Box 16" descr="Green marble"/>
          <p:cNvSpPr txBox="1">
            <a:spLocks noChangeArrowheads="1"/>
          </p:cNvSpPr>
          <p:nvPr/>
        </p:nvSpPr>
        <p:spPr bwMode="auto">
          <a:xfrm>
            <a:off x="1166813" y="4586288"/>
            <a:ext cx="4376737" cy="641350"/>
          </a:xfrm>
          <a:prstGeom prst="rect">
            <a:avLst/>
          </a:prstGeom>
          <a:noFill/>
          <a:ln w="12700">
            <a:noFill/>
            <a:miter lim="800000"/>
            <a:headEnd type="none" w="sm" len="sm"/>
            <a:tailEnd type="none" w="sm" len="sm"/>
          </a:ln>
          <a:effectLst/>
        </p:spPr>
        <p:txBody>
          <a:bodyPr wrap="none">
            <a:spAutoFit/>
          </a:bodyPr>
          <a:lstStyle/>
          <a:p>
            <a:pPr>
              <a:defRPr/>
            </a:pPr>
            <a:r>
              <a:rPr lang="zh-CN" altLang="en-US" sz="1800" b="1">
                <a:solidFill>
                  <a:srgbClr val="36479C"/>
                </a:solidFill>
                <a:effectLst>
                  <a:outerShdw blurRad="38100" dist="38100" dir="2700000" algn="tl">
                    <a:srgbClr val="C0C0C0"/>
                  </a:outerShdw>
                </a:effectLst>
                <a:latin typeface="Tahoma" pitchFamily="34" charset="0"/>
              </a:rPr>
              <a:t>分析刚开始，栈内还没有任何字符，</a:t>
            </a:r>
          </a:p>
          <a:p>
            <a:pPr>
              <a:defRPr/>
            </a:pPr>
            <a:r>
              <a:rPr lang="zh-CN" altLang="en-US" sz="1800" b="1">
                <a:solidFill>
                  <a:srgbClr val="36479C"/>
                </a:solidFill>
                <a:effectLst>
                  <a:outerShdw blurRad="38100" dist="38100" dir="2700000" algn="tl">
                    <a:srgbClr val="C0C0C0"/>
                  </a:outerShdw>
                </a:effectLst>
                <a:latin typeface="Tahoma" pitchFamily="34" charset="0"/>
              </a:rPr>
              <a:t>加点项中的</a:t>
            </a:r>
            <a:r>
              <a:rPr lang="en-US" altLang="zh-CN" sz="1800" b="1" i="1">
                <a:solidFill>
                  <a:schemeClr val="accent2"/>
                </a:solidFill>
                <a:latin typeface="Arial"/>
              </a:rPr>
              <a:t>·</a:t>
            </a:r>
            <a:r>
              <a:rPr lang="en-US" altLang="zh-CN" sz="1800" b="1" i="1">
                <a:solidFill>
                  <a:schemeClr val="accent2"/>
                </a:solidFill>
                <a:latin typeface="Tahoma" pitchFamily="34" charset="0"/>
              </a:rPr>
              <a:t> </a:t>
            </a:r>
            <a:r>
              <a:rPr lang="zh-CN" altLang="en-US" sz="1800" b="1">
                <a:solidFill>
                  <a:srgbClr val="36479C"/>
                </a:solidFill>
                <a:latin typeface="Tahoma" pitchFamily="34" charset="0"/>
              </a:rPr>
              <a:t>后面是期望看到的文法符号</a:t>
            </a:r>
            <a:r>
              <a:rPr lang="en-US" altLang="zh-CN" sz="1800" b="1">
                <a:solidFill>
                  <a:srgbClr val="36479C"/>
                </a:solidFill>
                <a:latin typeface="Tahoma" pitchFamily="34" charset="0"/>
              </a:rPr>
              <a:t>a</a:t>
            </a:r>
          </a:p>
        </p:txBody>
      </p:sp>
      <p:sp>
        <p:nvSpPr>
          <p:cNvPr id="443409" name="Text Box 17"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43410" name="Line 18"/>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 name="Text Box 27" descr="Green marble"/>
          <p:cNvSpPr txBox="1">
            <a:spLocks noChangeArrowheads="1"/>
          </p:cNvSpPr>
          <p:nvPr/>
        </p:nvSpPr>
        <p:spPr bwMode="auto">
          <a:xfrm>
            <a:off x="4500563" y="3754656"/>
            <a:ext cx="4319587" cy="641350"/>
          </a:xfrm>
          <a:prstGeom prst="rect">
            <a:avLst/>
          </a:prstGeom>
          <a:noFill/>
          <a:ln w="12700">
            <a:noFill/>
            <a:miter lim="800000"/>
            <a:headEnd type="none" w="sm" len="sm"/>
            <a:tailEnd type="none" w="sm" len="sm"/>
          </a:ln>
          <a:effectLst/>
        </p:spPr>
        <p:txBody>
          <a:bodyPr>
            <a:spAutoFit/>
          </a:bodyPr>
          <a:lstStyle/>
          <a:p>
            <a:pPr>
              <a:defRPr/>
            </a:pPr>
            <a:r>
              <a:rPr lang="en-US" altLang="zh-CN" sz="1800" b="1" dirty="0">
                <a:effectLst>
                  <a:outerShdw blurRad="38100" dist="38100" dir="2700000" algn="tl">
                    <a:srgbClr val="C0C0C0"/>
                  </a:outerShdw>
                </a:effectLst>
                <a:latin typeface="Tahoma" pitchFamily="34" charset="0"/>
              </a:rPr>
              <a:t>action(0,a)=s1,</a:t>
            </a:r>
          </a:p>
          <a:p>
            <a:pPr>
              <a:defRPr/>
            </a:pPr>
            <a:r>
              <a:rPr lang="zh-CN" altLang="en-US" sz="1800" b="1" dirty="0">
                <a:effectLst>
                  <a:outerShdw blurRad="38100" dist="38100" dir="2700000" algn="tl">
                    <a:srgbClr val="C0C0C0"/>
                  </a:outerShdw>
                </a:effectLst>
                <a:latin typeface="Tahoma" pitchFamily="34" charset="0"/>
              </a:rPr>
              <a:t>表示从状态</a:t>
            </a:r>
            <a:r>
              <a:rPr lang="en-US" altLang="zh-CN" sz="1800" b="1" dirty="0">
                <a:effectLst>
                  <a:outerShdw blurRad="38100" dist="38100" dir="2700000" algn="tl">
                    <a:srgbClr val="C0C0C0"/>
                  </a:outerShdw>
                </a:effectLst>
                <a:latin typeface="Tahoma" pitchFamily="34" charset="0"/>
              </a:rPr>
              <a:t>0</a:t>
            </a:r>
            <a:r>
              <a:rPr lang="zh-CN" altLang="en-US" sz="1800" b="1" dirty="0">
                <a:effectLst>
                  <a:outerShdw blurRad="38100" dist="38100" dir="2700000" algn="tl">
                    <a:srgbClr val="C0C0C0"/>
                  </a:outerShdw>
                </a:effectLst>
                <a:latin typeface="Tahoma" pitchFamily="34" charset="0"/>
              </a:rPr>
              <a:t>移进</a:t>
            </a:r>
            <a:r>
              <a:rPr lang="en-US" altLang="zh-CN" sz="1800" b="1" dirty="0">
                <a:effectLst>
                  <a:outerShdw blurRad="38100" dist="38100" dir="2700000" algn="tl">
                    <a:srgbClr val="C0C0C0"/>
                  </a:outerShdw>
                </a:effectLst>
                <a:latin typeface="Tahoma" pitchFamily="34" charset="0"/>
              </a:rPr>
              <a:t>a</a:t>
            </a:r>
            <a:r>
              <a:rPr lang="zh-CN" altLang="en-US" sz="1800" b="1" dirty="0">
                <a:effectLst>
                  <a:outerShdw blurRad="38100" dist="38100" dir="2700000" algn="tl">
                    <a:srgbClr val="C0C0C0"/>
                  </a:outerShdw>
                </a:effectLst>
                <a:latin typeface="Tahoma" pitchFamily="34" charset="0"/>
              </a:rPr>
              <a:t>之后，状态迁移到</a:t>
            </a:r>
            <a:r>
              <a:rPr lang="en-US" altLang="zh-CN" sz="1800" b="1" dirty="0">
                <a:effectLst>
                  <a:outerShdw blurRad="38100" dist="38100" dir="2700000" algn="tl">
                    <a:srgbClr val="C0C0C0"/>
                  </a:outerShdw>
                </a:effectLst>
                <a:latin typeface="Tahoma" pitchFamily="34" charset="0"/>
              </a:rPr>
              <a:t>S1</a:t>
            </a:r>
          </a:p>
        </p:txBody>
      </p:sp>
      <p:sp>
        <p:nvSpPr>
          <p:cNvPr id="19" name="Line 28"/>
          <p:cNvSpPr>
            <a:spLocks noChangeShapeType="1"/>
          </p:cNvSpPr>
          <p:nvPr/>
        </p:nvSpPr>
        <p:spPr bwMode="auto">
          <a:xfrm flipH="1">
            <a:off x="6011863" y="4043581"/>
            <a:ext cx="36036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0" name="AutoShape 29" descr="Green marble"/>
          <p:cNvSpPr>
            <a:spLocks noChangeArrowheads="1"/>
          </p:cNvSpPr>
          <p:nvPr/>
        </p:nvSpPr>
        <p:spPr bwMode="auto">
          <a:xfrm>
            <a:off x="7019925" y="3322856"/>
            <a:ext cx="1419225" cy="720725"/>
          </a:xfrm>
          <a:prstGeom prst="wedgeRoundRectCallout">
            <a:avLst>
              <a:gd name="adj1" fmla="val -94407"/>
              <a:gd name="adj2" fmla="val 30398"/>
              <a:gd name="adj3" fmla="val 16667"/>
            </a:avLst>
          </a:prstGeom>
          <a:solidFill>
            <a:schemeClr val="bg1"/>
          </a:solidFill>
          <a:ln w="12700">
            <a:solidFill>
              <a:schemeClr val="tx1"/>
            </a:solidFill>
            <a:miter lim="800000"/>
            <a:headEnd type="none" w="sm" len="sm"/>
            <a:tailEnd type="none" w="sm" len="sm"/>
          </a:ln>
          <a:effectLst>
            <a:glow rad="101600">
              <a:schemeClr val="accent2">
                <a:satMod val="175000"/>
                <a:alpha val="40000"/>
              </a:schemeClr>
            </a:glow>
          </a:effectLst>
        </p:spPr>
        <p:txBody>
          <a:bodyPr/>
          <a:lstStyle/>
          <a:p>
            <a:pPr algn="ctr">
              <a:defRPr/>
            </a:pPr>
            <a:r>
              <a:rPr lang="en-US" altLang="zh-CN" sz="1800" b="1">
                <a:effectLst>
                  <a:outerShdw blurRad="38100" dist="38100" dir="2700000" algn="tl">
                    <a:srgbClr val="FFFFFF"/>
                  </a:outerShdw>
                </a:effectLst>
                <a:latin typeface="Tahoma" pitchFamily="34" charset="0"/>
              </a:rPr>
              <a:t>S</a:t>
            </a:r>
            <a:r>
              <a:rPr lang="zh-CN" altLang="en-US" sz="1800" b="1">
                <a:effectLst>
                  <a:outerShdw blurRad="38100" dist="38100" dir="2700000" algn="tl">
                    <a:srgbClr val="FFFFFF"/>
                  </a:outerShdw>
                </a:effectLst>
                <a:latin typeface="Tahoma" pitchFamily="34" charset="0"/>
              </a:rPr>
              <a:t>代表移进动作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43404"/>
                                        </p:tgtEl>
                                        <p:attrNameLst>
                                          <p:attrName>style.visibility</p:attrName>
                                        </p:attrNameLst>
                                      </p:cBhvr>
                                      <p:to>
                                        <p:strVal val="visible"/>
                                      </p:to>
                                    </p:set>
                                    <p:animEffect transition="in" filter="blinds(horizontal)">
                                      <p:cBhvr>
                                        <p:cTn id="7" dur="500"/>
                                        <p:tgtEl>
                                          <p:spTgt spid="443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396"/>
                                        </p:tgtEl>
                                        <p:attrNameLst>
                                          <p:attrName>style.visibility</p:attrName>
                                        </p:attrNameLst>
                                      </p:cBhvr>
                                      <p:to>
                                        <p:strVal val="visible"/>
                                      </p:to>
                                    </p:set>
                                    <p:animEffect transition="in" filter="blinds(horizontal)">
                                      <p:cBhvr>
                                        <p:cTn id="12" dur="500"/>
                                        <p:tgtEl>
                                          <p:spTgt spid="44339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3399"/>
                                        </p:tgtEl>
                                        <p:attrNameLst>
                                          <p:attrName>style.visibility</p:attrName>
                                        </p:attrNameLst>
                                      </p:cBhvr>
                                      <p:to>
                                        <p:strVal val="visible"/>
                                      </p:to>
                                    </p:set>
                                    <p:animEffect transition="in" filter="blinds(horizontal)">
                                      <p:cBhvr>
                                        <p:cTn id="15" dur="500"/>
                                        <p:tgtEl>
                                          <p:spTgt spid="44339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3398"/>
                                        </p:tgtEl>
                                        <p:attrNameLst>
                                          <p:attrName>style.visibility</p:attrName>
                                        </p:attrNameLst>
                                      </p:cBhvr>
                                      <p:to>
                                        <p:strVal val="visible"/>
                                      </p:to>
                                    </p:set>
                                    <p:animEffect transition="in" filter="blinds(horizontal)">
                                      <p:cBhvr>
                                        <p:cTn id="18" dur="500"/>
                                        <p:tgtEl>
                                          <p:spTgt spid="44339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43397"/>
                                        </p:tgtEl>
                                        <p:attrNameLst>
                                          <p:attrName>style.visibility</p:attrName>
                                        </p:attrNameLst>
                                      </p:cBhvr>
                                      <p:to>
                                        <p:strVal val="visible"/>
                                      </p:to>
                                    </p:set>
                                    <p:animEffect transition="in" filter="blinds(horizontal)">
                                      <p:cBhvr>
                                        <p:cTn id="21" dur="500"/>
                                        <p:tgtEl>
                                          <p:spTgt spid="443397"/>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443405"/>
                                        </p:tgtEl>
                                        <p:attrNameLst>
                                          <p:attrName>style.visibility</p:attrName>
                                        </p:attrNameLst>
                                      </p:cBhvr>
                                      <p:to>
                                        <p:strVal val="visible"/>
                                      </p:to>
                                    </p:set>
                                    <p:animEffect transition="in" filter="blinds(horizontal)">
                                      <p:cBhvr>
                                        <p:cTn id="25" dur="500"/>
                                        <p:tgtEl>
                                          <p:spTgt spid="44340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43409"/>
                                        </p:tgtEl>
                                        <p:attrNameLst>
                                          <p:attrName>style.visibility</p:attrName>
                                        </p:attrNameLst>
                                      </p:cBhvr>
                                      <p:to>
                                        <p:strVal val="visible"/>
                                      </p:to>
                                    </p:set>
                                    <p:animEffect transition="in" filter="blinds(horizontal)">
                                      <p:cBhvr>
                                        <p:cTn id="30" dur="500"/>
                                        <p:tgtEl>
                                          <p:spTgt spid="443409"/>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443410"/>
                                        </p:tgtEl>
                                        <p:attrNameLst>
                                          <p:attrName>style.visibility</p:attrName>
                                        </p:attrNameLst>
                                      </p:cBhvr>
                                      <p:to>
                                        <p:strVal val="visible"/>
                                      </p:to>
                                    </p:set>
                                    <p:animEffect transition="in" filter="blinds(horizontal)">
                                      <p:cBhvr>
                                        <p:cTn id="34" dur="500"/>
                                        <p:tgtEl>
                                          <p:spTgt spid="4434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43406"/>
                                        </p:tgtEl>
                                        <p:attrNameLst>
                                          <p:attrName>style.visibility</p:attrName>
                                        </p:attrNameLst>
                                      </p:cBhvr>
                                      <p:to>
                                        <p:strVal val="visible"/>
                                      </p:to>
                                    </p:set>
                                    <p:animEffect transition="in" filter="checkerboard(across)">
                                      <p:cBhvr>
                                        <p:cTn id="39" dur="500"/>
                                        <p:tgtEl>
                                          <p:spTgt spid="44340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43407"/>
                                        </p:tgtEl>
                                        <p:attrNameLst>
                                          <p:attrName>style.visibility</p:attrName>
                                        </p:attrNameLst>
                                      </p:cBhvr>
                                      <p:to>
                                        <p:strVal val="visible"/>
                                      </p:to>
                                    </p:set>
                                    <p:animEffect transition="in" filter="blinds(horizontal)">
                                      <p:cBhvr>
                                        <p:cTn id="44" dur="500"/>
                                        <p:tgtEl>
                                          <p:spTgt spid="4434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443408"/>
                                        </p:tgtEl>
                                        <p:attrNameLst>
                                          <p:attrName>style.visibility</p:attrName>
                                        </p:attrNameLst>
                                      </p:cBhvr>
                                      <p:to>
                                        <p:strVal val="visible"/>
                                      </p:to>
                                    </p:set>
                                    <p:animEffect transition="in" filter="checkerboard(across)">
                                      <p:cBhvr>
                                        <p:cTn id="49" dur="500"/>
                                        <p:tgtEl>
                                          <p:spTgt spid="443408"/>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checkerboard(across)">
                                      <p:cBhvr>
                                        <p:cTn id="57" dur="500"/>
                                        <p:tgtEl>
                                          <p:spTgt spid="19"/>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checkerboard(across)">
                                      <p:cBhvr>
                                        <p:cTn id="6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animBg="1"/>
      <p:bldP spid="443397" grpId="0" animBg="1"/>
      <p:bldP spid="443398" grpId="0"/>
      <p:bldP spid="443399" grpId="0" animBg="1"/>
      <p:bldP spid="443404" grpId="0"/>
      <p:bldP spid="443405" grpId="0"/>
      <p:bldP spid="443406" grpId="0"/>
      <p:bldP spid="443407" grpId="0"/>
      <p:bldP spid="443408" grpId="0"/>
      <p:bldP spid="443409" grpId="0"/>
      <p:bldP spid="443410" grpId="0" animBg="1"/>
      <p:bldP spid="18" grpId="0"/>
      <p:bldP spid="19"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smtClean="0">
                <a:ea typeface="宋体" pitchFamily="2" charset="-122"/>
              </a:rPr>
              <a:t>分析过程实例</a:t>
            </a:r>
          </a:p>
        </p:txBody>
      </p:sp>
      <p:sp>
        <p:nvSpPr>
          <p:cNvPr id="45060" name="Rectangle 3"/>
          <p:cNvSpPr>
            <a:spLocks noGrp="1" noChangeArrowheads="1"/>
          </p:cNvSpPr>
          <p:nvPr>
            <p:ph idx="1"/>
          </p:nvPr>
        </p:nvSpPr>
        <p:spPr/>
        <p:txBody>
          <a:bodyPr/>
          <a:lstStyle/>
          <a:p>
            <a:r>
              <a:rPr lang="zh-CN" altLang="en-US" smtClean="0">
                <a:ea typeface="宋体" pitchFamily="2" charset="-122"/>
              </a:rPr>
              <a:t>通过实例来说明加点项含义</a:t>
            </a:r>
          </a:p>
        </p:txBody>
      </p:sp>
      <p:sp>
        <p:nvSpPr>
          <p:cNvPr id="28" name="灯片编号占位符 5"/>
          <p:cNvSpPr>
            <a:spLocks noGrp="1"/>
          </p:cNvSpPr>
          <p:nvPr>
            <p:ph type="sldNum" sz="quarter" idx="11"/>
          </p:nvPr>
        </p:nvSpPr>
        <p:spPr/>
        <p:txBody>
          <a:bodyPr/>
          <a:lstStyle/>
          <a:p>
            <a:pPr>
              <a:defRPr/>
            </a:pPr>
            <a:fld id="{8927F45D-A152-4328-8F06-EB873584FB5D}" type="slidenum">
              <a:rPr lang="en-US" altLang="zh-CN"/>
              <a:pPr>
                <a:defRPr/>
              </a:pPr>
              <a:t>29</a:t>
            </a:fld>
            <a:endParaRPr lang="en-US" altLang="zh-CN"/>
          </a:p>
        </p:txBody>
      </p:sp>
      <p:sp>
        <p:nvSpPr>
          <p:cNvPr id="45061"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62"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4422"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5064"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065"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4425" name="Text Box 9" descr="Green marble"/>
          <p:cNvSpPr txBox="1">
            <a:spLocks noChangeArrowheads="1"/>
          </p:cNvSpPr>
          <p:nvPr/>
        </p:nvSpPr>
        <p:spPr bwMode="auto">
          <a:xfrm>
            <a:off x="4624388" y="2435225"/>
            <a:ext cx="155416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b b c d e $</a:t>
            </a:r>
          </a:p>
        </p:txBody>
      </p:sp>
      <p:sp>
        <p:nvSpPr>
          <p:cNvPr id="444426" name="Text Box 10" descr="Green marble"/>
          <p:cNvSpPr txBox="1">
            <a:spLocks noChangeArrowheads="1"/>
          </p:cNvSpPr>
          <p:nvPr/>
        </p:nvSpPr>
        <p:spPr bwMode="auto">
          <a:xfrm>
            <a:off x="1095375" y="3494088"/>
            <a:ext cx="1795463"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effectLst>
                  <a:outerShdw blurRad="38100" dist="38100" dir="2700000" algn="tl">
                    <a:srgbClr val="C0C0C0"/>
                  </a:outerShdw>
                </a:effectLst>
                <a:latin typeface="Tahoma" pitchFamily="34" charset="0"/>
              </a:rPr>
              <a:t>对应的加点项是</a:t>
            </a:r>
            <a:endParaRPr lang="en-US" altLang="zh-CN" sz="1800" b="1">
              <a:effectLst>
                <a:outerShdw blurRad="38100" dist="38100" dir="2700000" algn="tl">
                  <a:srgbClr val="C0C0C0"/>
                </a:outerShdw>
              </a:effectLst>
              <a:latin typeface="Tahoma" pitchFamily="34" charset="0"/>
            </a:endParaRPr>
          </a:p>
        </p:txBody>
      </p:sp>
      <p:sp>
        <p:nvSpPr>
          <p:cNvPr id="444429" name="Text Box 13"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4430" name="Text Box 14" descr="Green marble"/>
          <p:cNvSpPr txBox="1">
            <a:spLocks noChangeArrowheads="1"/>
          </p:cNvSpPr>
          <p:nvPr/>
        </p:nvSpPr>
        <p:spPr bwMode="auto">
          <a:xfrm>
            <a:off x="3040063" y="3517900"/>
            <a:ext cx="161766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ABe  </a:t>
            </a:r>
            <a:endParaRPr lang="zh-CN" altLang="en-US" sz="1800" b="1" i="1">
              <a:solidFill>
                <a:schemeClr val="accent2"/>
              </a:solidFill>
              <a:latin typeface="Tahoma" pitchFamily="34" charset="0"/>
            </a:endParaRPr>
          </a:p>
        </p:txBody>
      </p:sp>
      <p:sp>
        <p:nvSpPr>
          <p:cNvPr id="444431" name="Text Box 15" descr="Green marble"/>
          <p:cNvSpPr txBox="1">
            <a:spLocks noChangeArrowheads="1"/>
          </p:cNvSpPr>
          <p:nvPr/>
        </p:nvSpPr>
        <p:spPr bwMode="auto">
          <a:xfrm>
            <a:off x="5651500" y="3214688"/>
            <a:ext cx="14652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Abc  </a:t>
            </a:r>
          </a:p>
        </p:txBody>
      </p:sp>
      <p:sp>
        <p:nvSpPr>
          <p:cNvPr id="444432" name="Text Box 16" descr="Green marble"/>
          <p:cNvSpPr txBox="1">
            <a:spLocks noChangeArrowheads="1"/>
          </p:cNvSpPr>
          <p:nvPr/>
        </p:nvSpPr>
        <p:spPr bwMode="auto">
          <a:xfrm>
            <a:off x="5651500" y="3709988"/>
            <a:ext cx="1187450"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p>
        </p:txBody>
      </p:sp>
      <p:sp>
        <p:nvSpPr>
          <p:cNvPr id="444433" name="Line 17"/>
          <p:cNvSpPr>
            <a:spLocks noChangeShapeType="1"/>
          </p:cNvSpPr>
          <p:nvPr/>
        </p:nvSpPr>
        <p:spPr bwMode="auto">
          <a:xfrm flipV="1">
            <a:off x="4787900" y="3429000"/>
            <a:ext cx="86360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4434" name="Line 18"/>
          <p:cNvSpPr>
            <a:spLocks noChangeShapeType="1"/>
          </p:cNvSpPr>
          <p:nvPr/>
        </p:nvSpPr>
        <p:spPr bwMode="auto">
          <a:xfrm>
            <a:off x="4787900" y="3716338"/>
            <a:ext cx="863600" cy="2159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4435" name="AutoShape 19" descr="Green marble"/>
          <p:cNvSpPr>
            <a:spLocks noChangeArrowheads="1"/>
          </p:cNvSpPr>
          <p:nvPr/>
        </p:nvSpPr>
        <p:spPr bwMode="auto">
          <a:xfrm>
            <a:off x="7451725" y="3140075"/>
            <a:ext cx="1419225" cy="720725"/>
          </a:xfrm>
          <a:prstGeom prst="wedgeRoundRectCallout">
            <a:avLst>
              <a:gd name="adj1" fmla="val -92394"/>
              <a:gd name="adj2" fmla="val 30176"/>
              <a:gd name="adj3" fmla="val 16667"/>
            </a:avLst>
          </a:prstGeom>
          <a:solidFill>
            <a:schemeClr val="bg1"/>
          </a:solidFill>
          <a:ln w="12700">
            <a:solidFill>
              <a:schemeClr val="tx1"/>
            </a:solidFill>
            <a:miter lim="800000"/>
            <a:headEnd type="none" w="sm" len="sm"/>
            <a:tailEnd type="none" w="sm" len="sm"/>
          </a:ln>
          <a:effectLst>
            <a:glow rad="63500">
              <a:schemeClr val="accent2">
                <a:satMod val="175000"/>
                <a:alpha val="40000"/>
              </a:schemeClr>
            </a:glow>
          </a:effectLst>
        </p:spPr>
        <p:txBody>
          <a:bodyPr/>
          <a:lstStyle/>
          <a:p>
            <a:pPr algn="ctr">
              <a:defRPr/>
            </a:pPr>
            <a:r>
              <a:rPr lang="en-US" altLang="zh-CN" sz="1800" b="1" dirty="0">
                <a:effectLst>
                  <a:outerShdw blurRad="38100" dist="38100" dir="2700000" algn="tl">
                    <a:srgbClr val="FFFFFF"/>
                  </a:outerShdw>
                </a:effectLst>
                <a:latin typeface="Tahoma" pitchFamily="34" charset="0"/>
              </a:rPr>
              <a:t>A</a:t>
            </a:r>
            <a:r>
              <a:rPr lang="zh-CN" altLang="en-US" sz="1800" b="1" dirty="0">
                <a:effectLst>
                  <a:outerShdw blurRad="38100" dist="38100" dir="2700000" algn="tl">
                    <a:srgbClr val="FFFFFF"/>
                  </a:outerShdw>
                </a:effectLst>
                <a:latin typeface="Tahoma" pitchFamily="34" charset="0"/>
              </a:rPr>
              <a:t>的来源有两种可能</a:t>
            </a:r>
          </a:p>
        </p:txBody>
      </p:sp>
      <p:sp>
        <p:nvSpPr>
          <p:cNvPr id="444436" name="Text Box 20"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5076" name="Line 21"/>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4438" name="Text Box 22" descr="Green marble"/>
          <p:cNvSpPr txBox="1">
            <a:spLocks noChangeArrowheads="1"/>
          </p:cNvSpPr>
          <p:nvPr/>
        </p:nvSpPr>
        <p:spPr bwMode="auto">
          <a:xfrm>
            <a:off x="1576388"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44439" name="Line 23"/>
          <p:cNvSpPr>
            <a:spLocks noChangeShapeType="1"/>
          </p:cNvSpPr>
          <p:nvPr/>
        </p:nvSpPr>
        <p:spPr bwMode="auto">
          <a:xfrm flipV="1">
            <a:off x="1835150"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4440" name="Text Box 24" descr="Green marble"/>
          <p:cNvSpPr txBox="1">
            <a:spLocks noChangeArrowheads="1"/>
          </p:cNvSpPr>
          <p:nvPr/>
        </p:nvSpPr>
        <p:spPr bwMode="auto">
          <a:xfrm>
            <a:off x="1187450" y="4214813"/>
            <a:ext cx="3168650" cy="366712"/>
          </a:xfrm>
          <a:prstGeom prst="rect">
            <a:avLst/>
          </a:prstGeom>
          <a:noFill/>
          <a:ln w="12700">
            <a:noFill/>
            <a:miter lim="800000"/>
            <a:headEnd type="none" w="sm" len="sm"/>
            <a:tailEnd type="none" w="sm" len="sm"/>
          </a:ln>
          <a:effectLst/>
        </p:spPr>
        <p:txBody>
          <a:bodyPr>
            <a:spAutoFit/>
          </a:bodyPr>
          <a:lstStyle/>
          <a:p>
            <a:pPr>
              <a:defRPr/>
            </a:pPr>
            <a:r>
              <a:rPr lang="zh-CN" altLang="en-US" sz="1800" b="1" dirty="0">
                <a:effectLst>
                  <a:outerShdw blurRad="38100" dist="38100" dir="2700000" algn="tl">
                    <a:srgbClr val="C0C0C0"/>
                  </a:outerShdw>
                </a:effectLst>
                <a:latin typeface="Tahoma" pitchFamily="34" charset="0"/>
              </a:rPr>
              <a:t>状态</a:t>
            </a:r>
            <a:r>
              <a:rPr lang="en-US" altLang="zh-CN" sz="1800" b="1" dirty="0" smtClean="0">
                <a:effectLst>
                  <a:outerShdw blurRad="38100" dist="38100" dir="2700000" algn="tl">
                    <a:srgbClr val="C0C0C0"/>
                  </a:outerShdw>
                </a:effectLst>
                <a:latin typeface="Tahoma" pitchFamily="34" charset="0"/>
              </a:rPr>
              <a:t>S1 </a:t>
            </a:r>
            <a:r>
              <a:rPr lang="zh-CN" altLang="en-US" sz="1800" b="1" dirty="0" smtClean="0">
                <a:effectLst>
                  <a:outerShdw blurRad="38100" dist="38100" dir="2700000" algn="tl">
                    <a:srgbClr val="C0C0C0"/>
                  </a:outerShdw>
                </a:effectLst>
                <a:latin typeface="Tahoma" pitchFamily="34" charset="0"/>
              </a:rPr>
              <a:t>对应</a:t>
            </a:r>
            <a:r>
              <a:rPr lang="zh-CN" altLang="en-US" sz="1800" b="1" dirty="0">
                <a:effectLst>
                  <a:outerShdw blurRad="38100" dist="38100" dir="2700000" algn="tl">
                    <a:srgbClr val="C0C0C0"/>
                  </a:outerShdw>
                </a:effectLst>
                <a:latin typeface="Tahoma" pitchFamily="34" charset="0"/>
              </a:rPr>
              <a:t>的项目可能有</a:t>
            </a:r>
          </a:p>
        </p:txBody>
      </p:sp>
      <p:sp>
        <p:nvSpPr>
          <p:cNvPr id="444441" name="Text Box 25" descr="Green marble"/>
          <p:cNvSpPr txBox="1">
            <a:spLocks noChangeArrowheads="1"/>
          </p:cNvSpPr>
          <p:nvPr/>
        </p:nvSpPr>
        <p:spPr bwMode="auto">
          <a:xfrm>
            <a:off x="2051050" y="4581525"/>
            <a:ext cx="1484313" cy="915988"/>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Abc</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endParaRPr lang="zh-CN" altLang="en-US" sz="1800" b="1" i="1">
              <a:solidFill>
                <a:schemeClr val="accent2"/>
              </a:solidFill>
              <a:latin typeface="Tahoma" pitchFamily="34" charset="0"/>
            </a:endParaRPr>
          </a:p>
        </p:txBody>
      </p:sp>
      <p:sp>
        <p:nvSpPr>
          <p:cNvPr id="29" name="Text Box 19" descr="Green marble"/>
          <p:cNvSpPr txBox="1">
            <a:spLocks noChangeArrowheads="1"/>
          </p:cNvSpPr>
          <p:nvPr/>
        </p:nvSpPr>
        <p:spPr bwMode="auto">
          <a:xfrm>
            <a:off x="5515821" y="4581525"/>
            <a:ext cx="1955985" cy="646331"/>
          </a:xfrm>
          <a:prstGeom prst="rect">
            <a:avLst/>
          </a:prstGeom>
          <a:noFill/>
          <a:ln w="12700">
            <a:noFill/>
            <a:miter lim="800000"/>
            <a:headEnd type="none" w="sm" len="sm"/>
            <a:tailEnd type="none" w="sm" len="sm"/>
          </a:ln>
          <a:effectLst/>
        </p:spPr>
        <p:txBody>
          <a:bodyPr wrap="none">
            <a:spAutoFit/>
          </a:bodyPr>
          <a:lstStyle/>
          <a:p>
            <a:pPr>
              <a:defRPr/>
            </a:pPr>
            <a:r>
              <a:rPr lang="zh-CN" altLang="en-US" sz="1800" b="1" dirty="0">
                <a:solidFill>
                  <a:srgbClr val="FF3300"/>
                </a:solidFill>
                <a:latin typeface="Tahoma" pitchFamily="34" charset="0"/>
              </a:rPr>
              <a:t>下一步动作：</a:t>
            </a:r>
          </a:p>
          <a:p>
            <a:pPr>
              <a:defRPr/>
            </a:pPr>
            <a:r>
              <a:rPr lang="en-US" altLang="zh-CN" sz="1800" b="1" dirty="0" smtClean="0">
                <a:solidFill>
                  <a:srgbClr val="FF3300"/>
                </a:solidFill>
                <a:latin typeface="Tahoma" pitchFamily="34" charset="0"/>
              </a:rPr>
              <a:t>action(1,b)=S2</a:t>
            </a:r>
            <a:endParaRPr lang="en-US" altLang="zh-CN" sz="1800" b="1" dirty="0">
              <a:solidFill>
                <a:srgbClr val="FF33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44429"/>
                                        </p:tgtEl>
                                        <p:attrNameLst>
                                          <p:attrName>style.visibility</p:attrName>
                                        </p:attrNameLst>
                                      </p:cBhvr>
                                      <p:to>
                                        <p:strVal val="visible"/>
                                      </p:to>
                                    </p:set>
                                    <p:animEffect transition="in" filter="blinds(horizontal)">
                                      <p:cBhvr>
                                        <p:cTn id="7" dur="250"/>
                                        <p:tgtEl>
                                          <p:spTgt spid="444429"/>
                                        </p:tgtEl>
                                      </p:cBhvr>
                                    </p:animEffect>
                                  </p:childTnLst>
                                </p:cTn>
                              </p:par>
                            </p:childTnLst>
                          </p:cTn>
                        </p:par>
                        <p:par>
                          <p:cTn id="8" fill="hold" nodeType="withGroup">
                            <p:stCondLst>
                              <p:cond delay="250"/>
                            </p:stCondLst>
                            <p:childTnLst>
                              <p:par>
                                <p:cTn id="9" presetID="3" presetClass="entr" presetSubtype="10" fill="hold" grpId="0" nodeType="afterEffect">
                                  <p:stCondLst>
                                    <p:cond delay="0"/>
                                  </p:stCondLst>
                                  <p:childTnLst>
                                    <p:set>
                                      <p:cBhvr>
                                        <p:cTn id="10" dur="1" fill="hold">
                                          <p:stCondLst>
                                            <p:cond delay="0"/>
                                          </p:stCondLst>
                                        </p:cTn>
                                        <p:tgtEl>
                                          <p:spTgt spid="444438"/>
                                        </p:tgtEl>
                                        <p:attrNameLst>
                                          <p:attrName>style.visibility</p:attrName>
                                        </p:attrNameLst>
                                      </p:cBhvr>
                                      <p:to>
                                        <p:strVal val="visible"/>
                                      </p:to>
                                    </p:set>
                                    <p:animEffect transition="in" filter="blinds(horizontal)">
                                      <p:cBhvr>
                                        <p:cTn id="11" dur="500"/>
                                        <p:tgtEl>
                                          <p:spTgt spid="444438"/>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44439"/>
                                        </p:tgtEl>
                                        <p:attrNameLst>
                                          <p:attrName>style.visibility</p:attrName>
                                        </p:attrNameLst>
                                      </p:cBhvr>
                                      <p:to>
                                        <p:strVal val="visible"/>
                                      </p:to>
                                    </p:set>
                                    <p:animEffect transition="in" filter="blinds(horizontal)">
                                      <p:cBhvr>
                                        <p:cTn id="14" dur="500"/>
                                        <p:tgtEl>
                                          <p:spTgt spid="44443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444426"/>
                                        </p:tgtEl>
                                        <p:attrNameLst>
                                          <p:attrName>style.visibility</p:attrName>
                                        </p:attrNameLst>
                                      </p:cBhvr>
                                      <p:to>
                                        <p:strVal val="visible"/>
                                      </p:to>
                                    </p:set>
                                    <p:animEffect transition="in" filter="checkerboard(across)">
                                      <p:cBhvr>
                                        <p:cTn id="19" dur="500"/>
                                        <p:tgtEl>
                                          <p:spTgt spid="4444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44430"/>
                                        </p:tgtEl>
                                        <p:attrNameLst>
                                          <p:attrName>style.visibility</p:attrName>
                                        </p:attrNameLst>
                                      </p:cBhvr>
                                      <p:to>
                                        <p:strVal val="visible"/>
                                      </p:to>
                                    </p:set>
                                    <p:animEffect transition="in" filter="checkerboard(across)">
                                      <p:cBhvr>
                                        <p:cTn id="22" dur="500"/>
                                        <p:tgtEl>
                                          <p:spTgt spid="4444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44433"/>
                                        </p:tgtEl>
                                        <p:attrNameLst>
                                          <p:attrName>style.visibility</p:attrName>
                                        </p:attrNameLst>
                                      </p:cBhvr>
                                      <p:to>
                                        <p:strVal val="visible"/>
                                      </p:to>
                                    </p:set>
                                    <p:animEffect transition="in" filter="checkerboard(across)">
                                      <p:cBhvr>
                                        <p:cTn id="27" dur="500"/>
                                        <p:tgtEl>
                                          <p:spTgt spid="444433"/>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444431"/>
                                        </p:tgtEl>
                                        <p:attrNameLst>
                                          <p:attrName>style.visibility</p:attrName>
                                        </p:attrNameLst>
                                      </p:cBhvr>
                                      <p:to>
                                        <p:strVal val="visible"/>
                                      </p:to>
                                    </p:set>
                                    <p:animEffect transition="in" filter="checkerboard(across)">
                                      <p:cBhvr>
                                        <p:cTn id="30" dur="500"/>
                                        <p:tgtEl>
                                          <p:spTgt spid="444431"/>
                                        </p:tgtEl>
                                      </p:cBhvr>
                                    </p:animEffect>
                                  </p:childTnLst>
                                </p:cTn>
                              </p:par>
                            </p:childTnLst>
                          </p:cTn>
                        </p:par>
                        <p:par>
                          <p:cTn id="31" fill="hold" nodeType="withGroup">
                            <p:stCondLst>
                              <p:cond delay="500"/>
                            </p:stCondLst>
                            <p:childTnLst>
                              <p:par>
                                <p:cTn id="32" presetID="5" presetClass="entr" presetSubtype="10" fill="hold" grpId="0" nodeType="afterEffect">
                                  <p:stCondLst>
                                    <p:cond delay="0"/>
                                  </p:stCondLst>
                                  <p:childTnLst>
                                    <p:set>
                                      <p:cBhvr>
                                        <p:cTn id="33" dur="1" fill="hold">
                                          <p:stCondLst>
                                            <p:cond delay="0"/>
                                          </p:stCondLst>
                                        </p:cTn>
                                        <p:tgtEl>
                                          <p:spTgt spid="444434"/>
                                        </p:tgtEl>
                                        <p:attrNameLst>
                                          <p:attrName>style.visibility</p:attrName>
                                        </p:attrNameLst>
                                      </p:cBhvr>
                                      <p:to>
                                        <p:strVal val="visible"/>
                                      </p:to>
                                    </p:set>
                                    <p:animEffect transition="in" filter="checkerboard(across)">
                                      <p:cBhvr>
                                        <p:cTn id="34" dur="500"/>
                                        <p:tgtEl>
                                          <p:spTgt spid="444434"/>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444432"/>
                                        </p:tgtEl>
                                        <p:attrNameLst>
                                          <p:attrName>style.visibility</p:attrName>
                                        </p:attrNameLst>
                                      </p:cBhvr>
                                      <p:to>
                                        <p:strVal val="visible"/>
                                      </p:to>
                                    </p:set>
                                    <p:animEffect transition="in" filter="checkerboard(across)">
                                      <p:cBhvr>
                                        <p:cTn id="37" dur="500"/>
                                        <p:tgtEl>
                                          <p:spTgt spid="444432"/>
                                        </p:tgtEl>
                                      </p:cBhvr>
                                    </p:animEffect>
                                  </p:childTnLst>
                                </p:cTn>
                              </p:par>
                            </p:childTnLst>
                          </p:cTn>
                        </p:par>
                        <p:par>
                          <p:cTn id="38" fill="hold" nodeType="withGroup">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444435"/>
                                        </p:tgtEl>
                                        <p:attrNameLst>
                                          <p:attrName>style.visibility</p:attrName>
                                        </p:attrNameLst>
                                      </p:cBhvr>
                                      <p:to>
                                        <p:strVal val="visible"/>
                                      </p:to>
                                    </p:set>
                                    <p:animEffect transition="in" filter="blinds(horizontal)">
                                      <p:cBhvr>
                                        <p:cTn id="41" dur="500"/>
                                        <p:tgtEl>
                                          <p:spTgt spid="4444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44440"/>
                                        </p:tgtEl>
                                        <p:attrNameLst>
                                          <p:attrName>style.visibility</p:attrName>
                                        </p:attrNameLst>
                                      </p:cBhvr>
                                      <p:to>
                                        <p:strVal val="visible"/>
                                      </p:to>
                                    </p:set>
                                    <p:animEffect transition="in" filter="blinds(horizontal)">
                                      <p:cBhvr>
                                        <p:cTn id="46" dur="500"/>
                                        <p:tgtEl>
                                          <p:spTgt spid="44444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44441"/>
                                        </p:tgtEl>
                                        <p:attrNameLst>
                                          <p:attrName>style.visibility</p:attrName>
                                        </p:attrNameLst>
                                      </p:cBhvr>
                                      <p:to>
                                        <p:strVal val="visible"/>
                                      </p:to>
                                    </p:set>
                                    <p:animEffect transition="in" filter="blinds(horizontal)">
                                      <p:cBhvr>
                                        <p:cTn id="49" dur="500"/>
                                        <p:tgtEl>
                                          <p:spTgt spid="44444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6" grpId="0"/>
      <p:bldP spid="444429" grpId="0"/>
      <p:bldP spid="444430" grpId="0"/>
      <p:bldP spid="444431" grpId="0"/>
      <p:bldP spid="444432" grpId="0"/>
      <p:bldP spid="444433" grpId="0" animBg="1"/>
      <p:bldP spid="444434" grpId="0" animBg="1"/>
      <p:bldP spid="444435" grpId="0" animBg="1"/>
      <p:bldP spid="444438" grpId="0"/>
      <p:bldP spid="444439" grpId="0" animBg="1"/>
      <p:bldP spid="444440" grpId="0"/>
      <p:bldP spid="444441" grpId="0"/>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4" name="Rectangle 33"/>
          <p:cNvSpPr>
            <a:spLocks noGrp="1" noChangeArrowheads="1"/>
          </p:cNvSpPr>
          <p:nvPr>
            <p:ph type="title"/>
          </p:nvPr>
        </p:nvSpPr>
        <p:spPr/>
        <p:txBody>
          <a:bodyPr/>
          <a:lstStyle/>
          <a:p>
            <a:r>
              <a:rPr lang="zh-CN" altLang="en-US" smtClean="0">
                <a:ea typeface="宋体" pitchFamily="2" charset="-122"/>
              </a:rPr>
              <a:t>归约</a:t>
            </a:r>
          </a:p>
        </p:txBody>
      </p:sp>
      <p:sp>
        <p:nvSpPr>
          <p:cNvPr id="15363" name="Rectangle 2"/>
          <p:cNvSpPr>
            <a:spLocks noGrp="1" noChangeArrowheads="1"/>
          </p:cNvSpPr>
          <p:nvPr>
            <p:ph idx="1"/>
          </p:nvPr>
        </p:nvSpPr>
        <p:spPr>
          <a:xfrm>
            <a:off x="446088" y="1125538"/>
            <a:ext cx="8229600" cy="4886325"/>
          </a:xfrm>
        </p:spPr>
        <p:txBody>
          <a:bodyPr/>
          <a:lstStyle/>
          <a:p>
            <a:r>
              <a:rPr lang="zh-CN" altLang="en-US" sz="3200" dirty="0" smtClean="0">
                <a:ea typeface="宋体" pitchFamily="2" charset="-122"/>
              </a:rPr>
              <a:t>归约，是自下而上分析中的重要动作</a:t>
            </a:r>
          </a:p>
          <a:p>
            <a:r>
              <a:rPr lang="zh-CN" altLang="en-US" sz="3200" dirty="0" smtClean="0">
                <a:ea typeface="宋体" pitchFamily="2" charset="-122"/>
              </a:rPr>
              <a:t>归约，对应着最右推导的逆过程</a:t>
            </a:r>
          </a:p>
        </p:txBody>
      </p:sp>
      <p:sp>
        <p:nvSpPr>
          <p:cNvPr id="34" name="灯片编号占位符 5"/>
          <p:cNvSpPr>
            <a:spLocks noGrp="1"/>
          </p:cNvSpPr>
          <p:nvPr>
            <p:ph type="sldNum" sz="quarter" idx="11"/>
          </p:nvPr>
        </p:nvSpPr>
        <p:spPr/>
        <p:txBody>
          <a:bodyPr/>
          <a:lstStyle/>
          <a:p>
            <a:pPr>
              <a:defRPr/>
            </a:pPr>
            <a:fld id="{599BE1F8-8BB5-4E0C-A9A1-2262182353F9}" type="slidenum">
              <a:rPr lang="en-US" altLang="zh-CN"/>
              <a:pPr>
                <a:defRPr/>
              </a:pPr>
              <a:t>3</a:t>
            </a:fld>
            <a:endParaRPr lang="en-US" altLang="zh-CN"/>
          </a:p>
        </p:txBody>
      </p:sp>
      <p:sp>
        <p:nvSpPr>
          <p:cNvPr id="675843" name="Text Box 3" descr="Green marble"/>
          <p:cNvSpPr txBox="1">
            <a:spLocks noChangeArrowheads="1"/>
          </p:cNvSpPr>
          <p:nvPr/>
        </p:nvSpPr>
        <p:spPr bwMode="auto">
          <a:xfrm>
            <a:off x="6143625" y="4519265"/>
            <a:ext cx="369012"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dirty="0" smtClean="0">
                <a:effectLst>
                  <a:outerShdw blurRad="38100" dist="38100" dir="2700000" algn="tl">
                    <a:srgbClr val="C0C0C0"/>
                  </a:outerShdw>
                </a:effectLst>
                <a:latin typeface="Tahoma" pitchFamily="34" charset="0"/>
              </a:rPr>
              <a:t>a</a:t>
            </a:r>
          </a:p>
        </p:txBody>
      </p:sp>
      <p:sp>
        <p:nvSpPr>
          <p:cNvPr id="675844" name="Text Box 4" descr="Green marble"/>
          <p:cNvSpPr txBox="1">
            <a:spLocks noChangeArrowheads="1"/>
          </p:cNvSpPr>
          <p:nvPr/>
        </p:nvSpPr>
        <p:spPr bwMode="auto">
          <a:xfrm>
            <a:off x="6491288" y="4519265"/>
            <a:ext cx="37863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b</a:t>
            </a:r>
          </a:p>
        </p:txBody>
      </p:sp>
      <p:sp>
        <p:nvSpPr>
          <p:cNvPr id="675845" name="Text Box 5" descr="Green marble"/>
          <p:cNvSpPr txBox="1">
            <a:spLocks noChangeArrowheads="1"/>
          </p:cNvSpPr>
          <p:nvPr/>
        </p:nvSpPr>
        <p:spPr bwMode="auto">
          <a:xfrm>
            <a:off x="6772275" y="4519265"/>
            <a:ext cx="37863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b</a:t>
            </a:r>
          </a:p>
        </p:txBody>
      </p:sp>
      <p:sp>
        <p:nvSpPr>
          <p:cNvPr id="675846" name="Text Box 6" descr="Green marble"/>
          <p:cNvSpPr txBox="1">
            <a:spLocks noChangeArrowheads="1"/>
          </p:cNvSpPr>
          <p:nvPr/>
        </p:nvSpPr>
        <p:spPr bwMode="auto">
          <a:xfrm>
            <a:off x="7100888" y="4519265"/>
            <a:ext cx="34657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c</a:t>
            </a:r>
          </a:p>
        </p:txBody>
      </p:sp>
      <p:sp>
        <p:nvSpPr>
          <p:cNvPr id="675847" name="Text Box 7" descr="Green marble"/>
          <p:cNvSpPr txBox="1">
            <a:spLocks noChangeArrowheads="1"/>
          </p:cNvSpPr>
          <p:nvPr/>
        </p:nvSpPr>
        <p:spPr bwMode="auto">
          <a:xfrm>
            <a:off x="7372350" y="4519265"/>
            <a:ext cx="37863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d</a:t>
            </a:r>
          </a:p>
        </p:txBody>
      </p:sp>
      <p:sp>
        <p:nvSpPr>
          <p:cNvPr id="675848" name="Text Box 8" descr="Green marble"/>
          <p:cNvSpPr txBox="1">
            <a:spLocks noChangeArrowheads="1"/>
          </p:cNvSpPr>
          <p:nvPr/>
        </p:nvSpPr>
        <p:spPr bwMode="auto">
          <a:xfrm>
            <a:off x="7707313" y="4519265"/>
            <a:ext cx="367408"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e</a:t>
            </a:r>
          </a:p>
        </p:txBody>
      </p:sp>
      <p:sp>
        <p:nvSpPr>
          <p:cNvPr id="675849" name="Line 9"/>
          <p:cNvSpPr>
            <a:spLocks noChangeShapeType="1"/>
          </p:cNvSpPr>
          <p:nvPr/>
        </p:nvSpPr>
        <p:spPr bwMode="auto">
          <a:xfrm flipH="1">
            <a:off x="6659563" y="4238277"/>
            <a:ext cx="73025" cy="2873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0" name="Text Box 10" descr="Green marble"/>
          <p:cNvSpPr txBox="1">
            <a:spLocks noChangeArrowheads="1"/>
          </p:cNvSpPr>
          <p:nvPr/>
        </p:nvSpPr>
        <p:spPr bwMode="auto">
          <a:xfrm>
            <a:off x="6588224" y="3789040"/>
            <a:ext cx="39466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dirty="0" smtClean="0">
                <a:effectLst>
                  <a:outerShdw blurRad="38100" dist="38100" dir="2700000" algn="tl">
                    <a:srgbClr val="C0C0C0"/>
                  </a:outerShdw>
                </a:effectLst>
                <a:latin typeface="Tahoma" pitchFamily="34" charset="0"/>
              </a:rPr>
              <a:t>A</a:t>
            </a:r>
          </a:p>
        </p:txBody>
      </p:sp>
      <p:sp>
        <p:nvSpPr>
          <p:cNvPr id="675851" name="Line 11"/>
          <p:cNvSpPr>
            <a:spLocks noChangeShapeType="1"/>
          </p:cNvSpPr>
          <p:nvPr/>
        </p:nvSpPr>
        <p:spPr bwMode="auto">
          <a:xfrm flipH="1">
            <a:off x="6804025" y="3517552"/>
            <a:ext cx="215900" cy="360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2" name="Line 12"/>
          <p:cNvSpPr>
            <a:spLocks noChangeShapeType="1"/>
          </p:cNvSpPr>
          <p:nvPr/>
        </p:nvSpPr>
        <p:spPr bwMode="auto">
          <a:xfrm flipH="1">
            <a:off x="6948488" y="3517552"/>
            <a:ext cx="144462" cy="936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3" name="Line 13"/>
          <p:cNvSpPr>
            <a:spLocks noChangeShapeType="1"/>
          </p:cNvSpPr>
          <p:nvPr/>
        </p:nvSpPr>
        <p:spPr bwMode="auto">
          <a:xfrm>
            <a:off x="7164388" y="3517552"/>
            <a:ext cx="71437" cy="936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4" name="Text Box 14" descr="Green marble"/>
          <p:cNvSpPr txBox="1">
            <a:spLocks noChangeArrowheads="1"/>
          </p:cNvSpPr>
          <p:nvPr/>
        </p:nvSpPr>
        <p:spPr bwMode="auto">
          <a:xfrm>
            <a:off x="6876256" y="3140968"/>
            <a:ext cx="394660"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dirty="0" smtClean="0">
                <a:effectLst>
                  <a:outerShdw blurRad="38100" dist="38100" dir="2700000" algn="tl">
                    <a:srgbClr val="C0C0C0"/>
                  </a:outerShdw>
                </a:effectLst>
                <a:latin typeface="Tahoma" pitchFamily="34" charset="0"/>
              </a:rPr>
              <a:t>A</a:t>
            </a:r>
          </a:p>
        </p:txBody>
      </p:sp>
      <p:sp>
        <p:nvSpPr>
          <p:cNvPr id="675855" name="Line 15"/>
          <p:cNvSpPr>
            <a:spLocks noChangeShapeType="1"/>
          </p:cNvSpPr>
          <p:nvPr/>
        </p:nvSpPr>
        <p:spPr bwMode="auto">
          <a:xfrm>
            <a:off x="7451725" y="3517552"/>
            <a:ext cx="73025" cy="936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6" name="Text Box 16" descr="Green marble"/>
          <p:cNvSpPr txBox="1">
            <a:spLocks noChangeArrowheads="1"/>
          </p:cNvSpPr>
          <p:nvPr/>
        </p:nvSpPr>
        <p:spPr bwMode="auto">
          <a:xfrm>
            <a:off x="7288213" y="3150840"/>
            <a:ext cx="396262"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smtClean="0">
                <a:effectLst>
                  <a:outerShdw blurRad="38100" dist="38100" dir="2700000" algn="tl">
                    <a:srgbClr val="C0C0C0"/>
                  </a:outerShdw>
                </a:effectLst>
                <a:latin typeface="Tahoma" pitchFamily="34" charset="0"/>
              </a:rPr>
              <a:t>B</a:t>
            </a:r>
          </a:p>
        </p:txBody>
      </p:sp>
      <p:sp>
        <p:nvSpPr>
          <p:cNvPr id="675857" name="Line 17"/>
          <p:cNvSpPr>
            <a:spLocks noChangeShapeType="1"/>
          </p:cNvSpPr>
          <p:nvPr/>
        </p:nvSpPr>
        <p:spPr bwMode="auto">
          <a:xfrm flipV="1">
            <a:off x="6328130" y="2869851"/>
            <a:ext cx="764819" cy="17112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8" name="Line 18"/>
          <p:cNvSpPr>
            <a:spLocks noChangeShapeType="1"/>
          </p:cNvSpPr>
          <p:nvPr/>
        </p:nvSpPr>
        <p:spPr bwMode="auto">
          <a:xfrm flipH="1">
            <a:off x="7092950" y="2869852"/>
            <a:ext cx="142875" cy="2873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59" name="Line 19"/>
          <p:cNvSpPr>
            <a:spLocks noChangeShapeType="1"/>
          </p:cNvSpPr>
          <p:nvPr/>
        </p:nvSpPr>
        <p:spPr bwMode="auto">
          <a:xfrm>
            <a:off x="7451725" y="2869852"/>
            <a:ext cx="0" cy="360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60" name="Line 20"/>
          <p:cNvSpPr>
            <a:spLocks noChangeShapeType="1"/>
          </p:cNvSpPr>
          <p:nvPr/>
        </p:nvSpPr>
        <p:spPr bwMode="auto">
          <a:xfrm>
            <a:off x="7524750" y="2869852"/>
            <a:ext cx="360363" cy="16557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p>
        </p:txBody>
      </p:sp>
      <p:sp>
        <p:nvSpPr>
          <p:cNvPr id="675861" name="Text Box 21" descr="Green marble"/>
          <p:cNvSpPr txBox="1">
            <a:spLocks noChangeArrowheads="1"/>
          </p:cNvSpPr>
          <p:nvPr/>
        </p:nvSpPr>
        <p:spPr bwMode="auto">
          <a:xfrm>
            <a:off x="7092950" y="2348880"/>
            <a:ext cx="380232" cy="461665"/>
          </a:xfrm>
          <a:prstGeom prst="rect">
            <a:avLst/>
          </a:prstGeom>
          <a:noFill/>
          <a:ln w="12700">
            <a:noFill/>
            <a:miter lim="800000"/>
            <a:headEnd type="none" w="sm" len="sm"/>
            <a:tailEnd type="none" w="sm" len="sm"/>
          </a:ln>
          <a:effec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defRPr/>
            </a:pPr>
            <a:r>
              <a:rPr lang="en-US" altLang="zh-CN" sz="2400" b="1" dirty="0" smtClean="0">
                <a:effectLst>
                  <a:outerShdw blurRad="38100" dist="38100" dir="2700000" algn="tl">
                    <a:srgbClr val="C0C0C0"/>
                  </a:outerShdw>
                </a:effectLst>
                <a:latin typeface="Tahoma" pitchFamily="34" charset="0"/>
              </a:rPr>
              <a:t>S</a:t>
            </a:r>
          </a:p>
        </p:txBody>
      </p:sp>
      <p:sp>
        <p:nvSpPr>
          <p:cNvPr id="15383" name="Text Box 22" descr="Green marble"/>
          <p:cNvSpPr txBox="1">
            <a:spLocks noChangeArrowheads="1"/>
          </p:cNvSpPr>
          <p:nvPr/>
        </p:nvSpPr>
        <p:spPr bwMode="auto">
          <a:xfrm>
            <a:off x="1382713" y="282220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 </a:t>
            </a:r>
            <a:r>
              <a:rPr lang="en-US" altLang="zh-CN" sz="2400" b="1" i="1" dirty="0">
                <a:solidFill>
                  <a:schemeClr val="accent2"/>
                </a:solidFill>
                <a:latin typeface="Tahoma" pitchFamily="34" charset="0"/>
              </a:rPr>
              <a:t>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675863" name="Text Box 23" descr="Green marble"/>
          <p:cNvSpPr txBox="1">
            <a:spLocks noChangeArrowheads="1"/>
          </p:cNvSpPr>
          <p:nvPr/>
        </p:nvSpPr>
        <p:spPr bwMode="auto">
          <a:xfrm>
            <a:off x="519113" y="2780928"/>
            <a:ext cx="993775" cy="461665"/>
          </a:xfrm>
          <a:prstGeom prst="rect">
            <a:avLst/>
          </a:prstGeom>
          <a:noFill/>
          <a:ln w="12700">
            <a:noFill/>
            <a:miter lim="800000"/>
            <a:headEnd type="none" w="sm" len="sm"/>
            <a:tailEnd type="none" w="sm" len="sm"/>
          </a:ln>
          <a:effectLst/>
        </p:spPr>
        <p:txBody>
          <a:bodyPr>
            <a:spAutoFit/>
          </a:bodyPr>
          <a:lstStyle/>
          <a:p>
            <a:pPr>
              <a:defRPr/>
            </a:pPr>
            <a:r>
              <a:rPr lang="zh-CN" altLang="en-US" sz="2400" b="1" dirty="0">
                <a:solidFill>
                  <a:schemeClr val="accent2"/>
                </a:solidFill>
                <a:effectLst>
                  <a:outerShdw blurRad="38100" dist="38100" dir="2700000" algn="tl">
                    <a:srgbClr val="C0C0C0"/>
                  </a:outerShdw>
                </a:effectLst>
                <a:latin typeface="Tahoma" pitchFamily="34" charset="0"/>
              </a:rPr>
              <a:t>文法：</a:t>
            </a:r>
          </a:p>
        </p:txBody>
      </p:sp>
      <p:sp>
        <p:nvSpPr>
          <p:cNvPr id="675864" name="Text Box 24" descr="Green marble"/>
          <p:cNvSpPr txBox="1">
            <a:spLocks noChangeArrowheads="1"/>
          </p:cNvSpPr>
          <p:nvPr/>
        </p:nvSpPr>
        <p:spPr bwMode="auto">
          <a:xfrm>
            <a:off x="5931385" y="5262785"/>
            <a:ext cx="11608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err="1">
                <a:solidFill>
                  <a:schemeClr val="accent2"/>
                </a:solidFill>
                <a:latin typeface="Tahoma" pitchFamily="34" charset="0"/>
              </a:rPr>
              <a:t>abbcde</a:t>
            </a:r>
            <a:endParaRPr lang="zh-CN" altLang="en-US" sz="2400" i="1" dirty="0">
              <a:solidFill>
                <a:schemeClr val="accent2"/>
              </a:solidFill>
              <a:latin typeface="Tahoma" pitchFamily="34" charset="0"/>
            </a:endParaRPr>
          </a:p>
        </p:txBody>
      </p:sp>
      <p:sp>
        <p:nvSpPr>
          <p:cNvPr id="675865" name="Text Box 25" descr="Green marble"/>
          <p:cNvSpPr txBox="1">
            <a:spLocks noChangeArrowheads="1"/>
          </p:cNvSpPr>
          <p:nvPr/>
        </p:nvSpPr>
        <p:spPr bwMode="auto">
          <a:xfrm>
            <a:off x="4332782" y="5262785"/>
            <a:ext cx="11753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err="1">
                <a:solidFill>
                  <a:schemeClr val="accent2"/>
                </a:solidFill>
                <a:latin typeface="Tahoma" pitchFamily="34" charset="0"/>
              </a:rPr>
              <a:t>aAbcde</a:t>
            </a:r>
            <a:endParaRPr lang="zh-CN" altLang="en-US" sz="2400" i="1" dirty="0">
              <a:solidFill>
                <a:schemeClr val="accent2"/>
              </a:solidFill>
              <a:latin typeface="Tahoma" pitchFamily="34" charset="0"/>
            </a:endParaRPr>
          </a:p>
        </p:txBody>
      </p:sp>
      <p:sp>
        <p:nvSpPr>
          <p:cNvPr id="675866" name="Text Box 26" descr="Green marble"/>
          <p:cNvSpPr txBox="1">
            <a:spLocks noChangeArrowheads="1"/>
          </p:cNvSpPr>
          <p:nvPr/>
        </p:nvSpPr>
        <p:spPr bwMode="auto">
          <a:xfrm>
            <a:off x="3089896" y="5262785"/>
            <a:ext cx="8627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a:solidFill>
                  <a:schemeClr val="accent2"/>
                </a:solidFill>
                <a:latin typeface="Tahoma" pitchFamily="34" charset="0"/>
              </a:rPr>
              <a:t>aAde</a:t>
            </a:r>
            <a:endParaRPr lang="zh-CN" altLang="en-US" sz="2400" i="1">
              <a:solidFill>
                <a:schemeClr val="accent2"/>
              </a:solidFill>
              <a:latin typeface="Tahoma" pitchFamily="34" charset="0"/>
            </a:endParaRPr>
          </a:p>
        </p:txBody>
      </p:sp>
      <p:sp>
        <p:nvSpPr>
          <p:cNvPr id="675867" name="Text Box 27" descr="Green marble"/>
          <p:cNvSpPr txBox="1">
            <a:spLocks noChangeArrowheads="1"/>
          </p:cNvSpPr>
          <p:nvPr/>
        </p:nvSpPr>
        <p:spPr bwMode="auto">
          <a:xfrm>
            <a:off x="1763688" y="5262785"/>
            <a:ext cx="875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err="1">
                <a:solidFill>
                  <a:schemeClr val="accent2"/>
                </a:solidFill>
                <a:latin typeface="Tahoma" pitchFamily="34" charset="0"/>
              </a:rPr>
              <a:t>aABe</a:t>
            </a:r>
            <a:endParaRPr lang="zh-CN" altLang="en-US" sz="2400" i="1" dirty="0">
              <a:solidFill>
                <a:schemeClr val="accent2"/>
              </a:solidFill>
              <a:latin typeface="Tahoma" pitchFamily="34" charset="0"/>
            </a:endParaRPr>
          </a:p>
        </p:txBody>
      </p:sp>
      <p:sp>
        <p:nvSpPr>
          <p:cNvPr id="675868" name="Text Box 28" descr="Green marble"/>
          <p:cNvSpPr txBox="1">
            <a:spLocks noChangeArrowheads="1"/>
          </p:cNvSpPr>
          <p:nvPr/>
        </p:nvSpPr>
        <p:spPr bwMode="auto">
          <a:xfrm>
            <a:off x="971600" y="5262785"/>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rPr>
              <a:t>S</a:t>
            </a:r>
            <a:endParaRPr lang="zh-CN" altLang="en-US" sz="2400" i="1" dirty="0">
              <a:solidFill>
                <a:schemeClr val="accent2"/>
              </a:solidFill>
              <a:latin typeface="Tahoma" pitchFamily="34" charset="0"/>
            </a:endParaRPr>
          </a:p>
        </p:txBody>
      </p:sp>
      <p:sp>
        <p:nvSpPr>
          <p:cNvPr id="675869" name="Text Box 29" descr="Green marble"/>
          <p:cNvSpPr txBox="1">
            <a:spLocks noChangeArrowheads="1"/>
          </p:cNvSpPr>
          <p:nvPr/>
        </p:nvSpPr>
        <p:spPr bwMode="auto">
          <a:xfrm>
            <a:off x="1187624" y="5264373"/>
            <a:ext cx="73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sym typeface="Symbol" pitchFamily="18" charset="2"/>
              </a:rPr>
              <a:t></a:t>
            </a:r>
            <a:r>
              <a:rPr lang="en-US" altLang="zh-CN" sz="2400" i="1" baseline="-25000" dirty="0" err="1">
                <a:solidFill>
                  <a:schemeClr val="accent2"/>
                </a:solidFill>
                <a:latin typeface="Tahoma" pitchFamily="34" charset="0"/>
              </a:rPr>
              <a:t>rm</a:t>
            </a:r>
            <a:endParaRPr lang="zh-CN" altLang="en-US" sz="2400" i="1" baseline="-25000" dirty="0">
              <a:solidFill>
                <a:schemeClr val="accent2"/>
              </a:solidFill>
              <a:latin typeface="Tahoma" pitchFamily="34" charset="0"/>
            </a:endParaRPr>
          </a:p>
        </p:txBody>
      </p:sp>
      <p:sp>
        <p:nvSpPr>
          <p:cNvPr id="675870" name="Text Box 30" descr="Green marble"/>
          <p:cNvSpPr txBox="1">
            <a:spLocks noChangeArrowheads="1"/>
          </p:cNvSpPr>
          <p:nvPr/>
        </p:nvSpPr>
        <p:spPr bwMode="auto">
          <a:xfrm>
            <a:off x="2483768" y="5246910"/>
            <a:ext cx="73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sym typeface="Symbol" pitchFamily="18" charset="2"/>
              </a:rPr>
              <a:t></a:t>
            </a:r>
            <a:r>
              <a:rPr lang="en-US" altLang="zh-CN" sz="2400" i="1" baseline="-25000" dirty="0" err="1">
                <a:solidFill>
                  <a:schemeClr val="accent2"/>
                </a:solidFill>
                <a:latin typeface="Tahoma" pitchFamily="34" charset="0"/>
              </a:rPr>
              <a:t>rm</a:t>
            </a:r>
            <a:endParaRPr lang="zh-CN" altLang="en-US" sz="2400" i="1" baseline="-25000" dirty="0">
              <a:solidFill>
                <a:schemeClr val="accent2"/>
              </a:solidFill>
              <a:latin typeface="Tahoma" pitchFamily="34" charset="0"/>
            </a:endParaRPr>
          </a:p>
        </p:txBody>
      </p:sp>
      <p:sp>
        <p:nvSpPr>
          <p:cNvPr id="675871" name="Text Box 31" descr="Green marble"/>
          <p:cNvSpPr txBox="1">
            <a:spLocks noChangeArrowheads="1"/>
          </p:cNvSpPr>
          <p:nvPr/>
        </p:nvSpPr>
        <p:spPr bwMode="auto">
          <a:xfrm>
            <a:off x="3765496" y="5246910"/>
            <a:ext cx="73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sym typeface="Symbol" pitchFamily="18" charset="2"/>
              </a:rPr>
              <a:t></a:t>
            </a:r>
            <a:r>
              <a:rPr lang="en-US" altLang="zh-CN" sz="2400" i="1" baseline="-25000" dirty="0" err="1">
                <a:solidFill>
                  <a:schemeClr val="accent2"/>
                </a:solidFill>
                <a:latin typeface="Tahoma" pitchFamily="34" charset="0"/>
              </a:rPr>
              <a:t>rm</a:t>
            </a:r>
            <a:endParaRPr lang="zh-CN" altLang="en-US" sz="2400" i="1" baseline="-25000" dirty="0">
              <a:solidFill>
                <a:schemeClr val="accent2"/>
              </a:solidFill>
              <a:latin typeface="Tahoma" pitchFamily="34" charset="0"/>
            </a:endParaRPr>
          </a:p>
        </p:txBody>
      </p:sp>
      <p:sp>
        <p:nvSpPr>
          <p:cNvPr id="675872" name="Text Box 32" descr="Green marble"/>
          <p:cNvSpPr txBox="1">
            <a:spLocks noChangeArrowheads="1"/>
          </p:cNvSpPr>
          <p:nvPr/>
        </p:nvSpPr>
        <p:spPr bwMode="auto">
          <a:xfrm>
            <a:off x="5349672" y="5246910"/>
            <a:ext cx="7344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i="1" dirty="0">
                <a:solidFill>
                  <a:schemeClr val="accent2"/>
                </a:solidFill>
                <a:latin typeface="Tahoma" pitchFamily="34" charset="0"/>
                <a:sym typeface="Symbol" pitchFamily="18" charset="2"/>
              </a:rPr>
              <a:t></a:t>
            </a:r>
            <a:r>
              <a:rPr lang="en-US" altLang="zh-CN" sz="2400" i="1" baseline="-25000" dirty="0" err="1">
                <a:solidFill>
                  <a:schemeClr val="accent2"/>
                </a:solidFill>
                <a:latin typeface="Tahoma" pitchFamily="34" charset="0"/>
              </a:rPr>
              <a:t>rm</a:t>
            </a:r>
            <a:endParaRPr lang="zh-CN" altLang="en-US" sz="2400" i="1" baseline="-25000" dirty="0">
              <a:solidFill>
                <a:schemeClr val="accent2"/>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843"/>
                                        </p:tgtEl>
                                        <p:attrNameLst>
                                          <p:attrName>style.visibility</p:attrName>
                                        </p:attrNameLst>
                                      </p:cBhvr>
                                      <p:to>
                                        <p:strVal val="visible"/>
                                      </p:to>
                                    </p:set>
                                    <p:animEffect transition="in" filter="checkerboard(across)">
                                      <p:cBhvr>
                                        <p:cTn id="7" dur="250"/>
                                        <p:tgtEl>
                                          <p:spTgt spid="675843"/>
                                        </p:tgtEl>
                                      </p:cBhvr>
                                    </p:animEffect>
                                  </p:childTnLst>
                                </p:cTn>
                              </p:par>
                            </p:childTnLst>
                          </p:cTn>
                        </p:par>
                        <p:par>
                          <p:cTn id="8" fill="hold" nodeType="afterGroup">
                            <p:stCondLst>
                              <p:cond delay="250"/>
                            </p:stCondLst>
                            <p:childTnLst>
                              <p:par>
                                <p:cTn id="9" presetID="5" presetClass="entr" presetSubtype="10" fill="hold" grpId="0" nodeType="afterEffect">
                                  <p:stCondLst>
                                    <p:cond delay="0"/>
                                  </p:stCondLst>
                                  <p:childTnLst>
                                    <p:set>
                                      <p:cBhvr>
                                        <p:cTn id="10" dur="1" fill="hold">
                                          <p:stCondLst>
                                            <p:cond delay="0"/>
                                          </p:stCondLst>
                                        </p:cTn>
                                        <p:tgtEl>
                                          <p:spTgt spid="675844"/>
                                        </p:tgtEl>
                                        <p:attrNameLst>
                                          <p:attrName>style.visibility</p:attrName>
                                        </p:attrNameLst>
                                      </p:cBhvr>
                                      <p:to>
                                        <p:strVal val="visible"/>
                                      </p:to>
                                    </p:set>
                                    <p:animEffect transition="in" filter="checkerboard(across)">
                                      <p:cBhvr>
                                        <p:cTn id="11" dur="250"/>
                                        <p:tgtEl>
                                          <p:spTgt spid="675844"/>
                                        </p:tgtEl>
                                      </p:cBhvr>
                                    </p:animEffect>
                                  </p:childTnLst>
                                </p:cTn>
                              </p:par>
                            </p:childTnLst>
                          </p:cTn>
                        </p:par>
                        <p:par>
                          <p:cTn id="12" fill="hold" nodeType="afterGroup">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675845"/>
                                        </p:tgtEl>
                                        <p:attrNameLst>
                                          <p:attrName>style.visibility</p:attrName>
                                        </p:attrNameLst>
                                      </p:cBhvr>
                                      <p:to>
                                        <p:strVal val="visible"/>
                                      </p:to>
                                    </p:set>
                                    <p:animEffect transition="in" filter="checkerboard(across)">
                                      <p:cBhvr>
                                        <p:cTn id="15" dur="250"/>
                                        <p:tgtEl>
                                          <p:spTgt spid="675845"/>
                                        </p:tgtEl>
                                      </p:cBhvr>
                                    </p:animEffect>
                                  </p:childTnLst>
                                </p:cTn>
                              </p:par>
                            </p:childTnLst>
                          </p:cTn>
                        </p:par>
                        <p:par>
                          <p:cTn id="16" fill="hold" nodeType="afterGroup">
                            <p:stCondLst>
                              <p:cond delay="750"/>
                            </p:stCondLst>
                            <p:childTnLst>
                              <p:par>
                                <p:cTn id="17" presetID="5" presetClass="entr" presetSubtype="10" fill="hold" grpId="0" nodeType="afterEffect">
                                  <p:stCondLst>
                                    <p:cond delay="0"/>
                                  </p:stCondLst>
                                  <p:childTnLst>
                                    <p:set>
                                      <p:cBhvr>
                                        <p:cTn id="18" dur="1" fill="hold">
                                          <p:stCondLst>
                                            <p:cond delay="0"/>
                                          </p:stCondLst>
                                        </p:cTn>
                                        <p:tgtEl>
                                          <p:spTgt spid="675846"/>
                                        </p:tgtEl>
                                        <p:attrNameLst>
                                          <p:attrName>style.visibility</p:attrName>
                                        </p:attrNameLst>
                                      </p:cBhvr>
                                      <p:to>
                                        <p:strVal val="visible"/>
                                      </p:to>
                                    </p:set>
                                    <p:animEffect transition="in" filter="checkerboard(across)">
                                      <p:cBhvr>
                                        <p:cTn id="19" dur="250"/>
                                        <p:tgtEl>
                                          <p:spTgt spid="675846"/>
                                        </p:tgtEl>
                                      </p:cBhvr>
                                    </p:animEffect>
                                  </p:childTnLst>
                                </p:cTn>
                              </p:par>
                            </p:childTnLst>
                          </p:cTn>
                        </p:par>
                        <p:par>
                          <p:cTn id="20" fill="hold" nodeType="afterGroup">
                            <p:stCondLst>
                              <p:cond delay="1000"/>
                            </p:stCondLst>
                            <p:childTnLst>
                              <p:par>
                                <p:cTn id="21" presetID="5" presetClass="entr" presetSubtype="10" fill="hold" grpId="0" nodeType="afterEffect">
                                  <p:stCondLst>
                                    <p:cond delay="0"/>
                                  </p:stCondLst>
                                  <p:childTnLst>
                                    <p:set>
                                      <p:cBhvr>
                                        <p:cTn id="22" dur="1" fill="hold">
                                          <p:stCondLst>
                                            <p:cond delay="0"/>
                                          </p:stCondLst>
                                        </p:cTn>
                                        <p:tgtEl>
                                          <p:spTgt spid="675847"/>
                                        </p:tgtEl>
                                        <p:attrNameLst>
                                          <p:attrName>style.visibility</p:attrName>
                                        </p:attrNameLst>
                                      </p:cBhvr>
                                      <p:to>
                                        <p:strVal val="visible"/>
                                      </p:to>
                                    </p:set>
                                    <p:animEffect transition="in" filter="checkerboard(across)">
                                      <p:cBhvr>
                                        <p:cTn id="23" dur="250"/>
                                        <p:tgtEl>
                                          <p:spTgt spid="675847"/>
                                        </p:tgtEl>
                                      </p:cBhvr>
                                    </p:animEffect>
                                  </p:childTnLst>
                                </p:cTn>
                              </p:par>
                            </p:childTnLst>
                          </p:cTn>
                        </p:par>
                        <p:par>
                          <p:cTn id="24" fill="hold" nodeType="afterGroup">
                            <p:stCondLst>
                              <p:cond delay="1250"/>
                            </p:stCondLst>
                            <p:childTnLst>
                              <p:par>
                                <p:cTn id="25" presetID="5" presetClass="entr" presetSubtype="10" fill="hold" grpId="0" nodeType="afterEffect">
                                  <p:stCondLst>
                                    <p:cond delay="0"/>
                                  </p:stCondLst>
                                  <p:childTnLst>
                                    <p:set>
                                      <p:cBhvr>
                                        <p:cTn id="26" dur="1" fill="hold">
                                          <p:stCondLst>
                                            <p:cond delay="0"/>
                                          </p:stCondLst>
                                        </p:cTn>
                                        <p:tgtEl>
                                          <p:spTgt spid="675848"/>
                                        </p:tgtEl>
                                        <p:attrNameLst>
                                          <p:attrName>style.visibility</p:attrName>
                                        </p:attrNameLst>
                                      </p:cBhvr>
                                      <p:to>
                                        <p:strVal val="visible"/>
                                      </p:to>
                                    </p:set>
                                    <p:animEffect transition="in" filter="checkerboard(across)">
                                      <p:cBhvr>
                                        <p:cTn id="27" dur="250"/>
                                        <p:tgtEl>
                                          <p:spTgt spid="675848"/>
                                        </p:tgtEl>
                                      </p:cBhvr>
                                    </p:animEffect>
                                  </p:childTnLst>
                                </p:cTn>
                              </p:par>
                            </p:childTnLst>
                          </p:cTn>
                        </p:par>
                        <p:par>
                          <p:cTn id="28" fill="hold" nodeType="afterGroup">
                            <p:stCondLst>
                              <p:cond delay="1500"/>
                            </p:stCondLst>
                            <p:childTnLst>
                              <p:par>
                                <p:cTn id="29" presetID="5" presetClass="entr" presetSubtype="10" fill="hold" grpId="0" nodeType="afterEffect">
                                  <p:stCondLst>
                                    <p:cond delay="0"/>
                                  </p:stCondLst>
                                  <p:childTnLst>
                                    <p:set>
                                      <p:cBhvr>
                                        <p:cTn id="30" dur="1" fill="hold">
                                          <p:stCondLst>
                                            <p:cond delay="0"/>
                                          </p:stCondLst>
                                        </p:cTn>
                                        <p:tgtEl>
                                          <p:spTgt spid="675864"/>
                                        </p:tgtEl>
                                        <p:attrNameLst>
                                          <p:attrName>style.visibility</p:attrName>
                                        </p:attrNameLst>
                                      </p:cBhvr>
                                      <p:to>
                                        <p:strVal val="visible"/>
                                      </p:to>
                                    </p:set>
                                    <p:animEffect transition="in" filter="checkerboard(across)">
                                      <p:cBhvr>
                                        <p:cTn id="31" dur="250"/>
                                        <p:tgtEl>
                                          <p:spTgt spid="67586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675849"/>
                                        </p:tgtEl>
                                        <p:attrNameLst>
                                          <p:attrName>style.visibility</p:attrName>
                                        </p:attrNameLst>
                                      </p:cBhvr>
                                      <p:to>
                                        <p:strVal val="visible"/>
                                      </p:to>
                                    </p:set>
                                    <p:animEffect transition="in" filter="checkerboard(across)">
                                      <p:cBhvr>
                                        <p:cTn id="36" dur="500"/>
                                        <p:tgtEl>
                                          <p:spTgt spid="675849"/>
                                        </p:tgtEl>
                                      </p:cBhvr>
                                    </p:animEffect>
                                  </p:childTnLst>
                                </p:cTn>
                              </p:par>
                            </p:childTnLst>
                          </p:cTn>
                        </p:par>
                        <p:par>
                          <p:cTn id="37" fill="hold" nodeType="afterGroup">
                            <p:stCondLst>
                              <p:cond delay="500"/>
                            </p:stCondLst>
                            <p:childTnLst>
                              <p:par>
                                <p:cTn id="38" presetID="5" presetClass="entr" presetSubtype="10" fill="hold" grpId="0" nodeType="afterEffect">
                                  <p:stCondLst>
                                    <p:cond delay="0"/>
                                  </p:stCondLst>
                                  <p:childTnLst>
                                    <p:set>
                                      <p:cBhvr>
                                        <p:cTn id="39" dur="1" fill="hold">
                                          <p:stCondLst>
                                            <p:cond delay="0"/>
                                          </p:stCondLst>
                                        </p:cTn>
                                        <p:tgtEl>
                                          <p:spTgt spid="675850"/>
                                        </p:tgtEl>
                                        <p:attrNameLst>
                                          <p:attrName>style.visibility</p:attrName>
                                        </p:attrNameLst>
                                      </p:cBhvr>
                                      <p:to>
                                        <p:strVal val="visible"/>
                                      </p:to>
                                    </p:set>
                                    <p:animEffect transition="in" filter="checkerboard(across)">
                                      <p:cBhvr>
                                        <p:cTn id="40" dur="500"/>
                                        <p:tgtEl>
                                          <p:spTgt spid="6758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675865"/>
                                        </p:tgtEl>
                                        <p:attrNameLst>
                                          <p:attrName>style.visibility</p:attrName>
                                        </p:attrNameLst>
                                      </p:cBhvr>
                                      <p:to>
                                        <p:strVal val="visible"/>
                                      </p:to>
                                    </p:set>
                                    <p:animEffect transition="in" filter="checkerboard(across)">
                                      <p:cBhvr>
                                        <p:cTn id="45" dur="500"/>
                                        <p:tgtEl>
                                          <p:spTgt spid="675865"/>
                                        </p:tgtEl>
                                      </p:cBhvr>
                                    </p:animEffect>
                                  </p:childTnLst>
                                </p:cTn>
                              </p:par>
                            </p:childTnLst>
                          </p:cTn>
                        </p:par>
                        <p:par>
                          <p:cTn id="46" fill="hold" nodeType="afterGroup">
                            <p:stCondLst>
                              <p:cond delay="500"/>
                            </p:stCondLst>
                            <p:childTnLst>
                              <p:par>
                                <p:cTn id="47" presetID="5" presetClass="entr" presetSubtype="10" fill="hold" grpId="0" nodeType="afterEffect">
                                  <p:stCondLst>
                                    <p:cond delay="0"/>
                                  </p:stCondLst>
                                  <p:childTnLst>
                                    <p:set>
                                      <p:cBhvr>
                                        <p:cTn id="48" dur="1" fill="hold">
                                          <p:stCondLst>
                                            <p:cond delay="0"/>
                                          </p:stCondLst>
                                        </p:cTn>
                                        <p:tgtEl>
                                          <p:spTgt spid="675872"/>
                                        </p:tgtEl>
                                        <p:attrNameLst>
                                          <p:attrName>style.visibility</p:attrName>
                                        </p:attrNameLst>
                                      </p:cBhvr>
                                      <p:to>
                                        <p:strVal val="visible"/>
                                      </p:to>
                                    </p:set>
                                    <p:animEffect transition="in" filter="checkerboard(across)">
                                      <p:cBhvr>
                                        <p:cTn id="49" dur="500"/>
                                        <p:tgtEl>
                                          <p:spTgt spid="67587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675853"/>
                                        </p:tgtEl>
                                        <p:attrNameLst>
                                          <p:attrName>style.visibility</p:attrName>
                                        </p:attrNameLst>
                                      </p:cBhvr>
                                      <p:to>
                                        <p:strVal val="visible"/>
                                      </p:to>
                                    </p:set>
                                    <p:animEffect transition="in" filter="checkerboard(across)">
                                      <p:cBhvr>
                                        <p:cTn id="54" dur="500"/>
                                        <p:tgtEl>
                                          <p:spTgt spid="675853"/>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675852"/>
                                        </p:tgtEl>
                                        <p:attrNameLst>
                                          <p:attrName>style.visibility</p:attrName>
                                        </p:attrNameLst>
                                      </p:cBhvr>
                                      <p:to>
                                        <p:strVal val="visible"/>
                                      </p:to>
                                    </p:set>
                                    <p:animEffect transition="in" filter="checkerboard(across)">
                                      <p:cBhvr>
                                        <p:cTn id="57" dur="500"/>
                                        <p:tgtEl>
                                          <p:spTgt spid="675852"/>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675851"/>
                                        </p:tgtEl>
                                        <p:attrNameLst>
                                          <p:attrName>style.visibility</p:attrName>
                                        </p:attrNameLst>
                                      </p:cBhvr>
                                      <p:to>
                                        <p:strVal val="visible"/>
                                      </p:to>
                                    </p:set>
                                    <p:animEffect transition="in" filter="checkerboard(across)">
                                      <p:cBhvr>
                                        <p:cTn id="60" dur="500"/>
                                        <p:tgtEl>
                                          <p:spTgt spid="675851"/>
                                        </p:tgtEl>
                                      </p:cBhvr>
                                    </p:animEffect>
                                  </p:childTnLst>
                                </p:cTn>
                              </p:par>
                            </p:childTnLst>
                          </p:cTn>
                        </p:par>
                        <p:par>
                          <p:cTn id="61" fill="hold" nodeType="afterGroup">
                            <p:stCondLst>
                              <p:cond delay="500"/>
                            </p:stCondLst>
                            <p:childTnLst>
                              <p:par>
                                <p:cTn id="62" presetID="5" presetClass="entr" presetSubtype="10" fill="hold" grpId="0" nodeType="afterEffect">
                                  <p:stCondLst>
                                    <p:cond delay="0"/>
                                  </p:stCondLst>
                                  <p:childTnLst>
                                    <p:set>
                                      <p:cBhvr>
                                        <p:cTn id="63" dur="1" fill="hold">
                                          <p:stCondLst>
                                            <p:cond delay="0"/>
                                          </p:stCondLst>
                                        </p:cTn>
                                        <p:tgtEl>
                                          <p:spTgt spid="675854"/>
                                        </p:tgtEl>
                                        <p:attrNameLst>
                                          <p:attrName>style.visibility</p:attrName>
                                        </p:attrNameLst>
                                      </p:cBhvr>
                                      <p:to>
                                        <p:strVal val="visible"/>
                                      </p:to>
                                    </p:set>
                                    <p:animEffect transition="in" filter="checkerboard(across)">
                                      <p:cBhvr>
                                        <p:cTn id="64" dur="500"/>
                                        <p:tgtEl>
                                          <p:spTgt spid="67585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675871"/>
                                        </p:tgtEl>
                                        <p:attrNameLst>
                                          <p:attrName>style.visibility</p:attrName>
                                        </p:attrNameLst>
                                      </p:cBhvr>
                                      <p:to>
                                        <p:strVal val="visible"/>
                                      </p:to>
                                    </p:set>
                                    <p:animEffect transition="in" filter="checkerboard(across)">
                                      <p:cBhvr>
                                        <p:cTn id="69" dur="500"/>
                                        <p:tgtEl>
                                          <p:spTgt spid="675871"/>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675866"/>
                                        </p:tgtEl>
                                        <p:attrNameLst>
                                          <p:attrName>style.visibility</p:attrName>
                                        </p:attrNameLst>
                                      </p:cBhvr>
                                      <p:to>
                                        <p:strVal val="visible"/>
                                      </p:to>
                                    </p:set>
                                    <p:animEffect transition="in" filter="checkerboard(across)">
                                      <p:cBhvr>
                                        <p:cTn id="72" dur="500"/>
                                        <p:tgtEl>
                                          <p:spTgt spid="67586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675855"/>
                                        </p:tgtEl>
                                        <p:attrNameLst>
                                          <p:attrName>style.visibility</p:attrName>
                                        </p:attrNameLst>
                                      </p:cBhvr>
                                      <p:to>
                                        <p:strVal val="visible"/>
                                      </p:to>
                                    </p:set>
                                    <p:animEffect transition="in" filter="checkerboard(across)">
                                      <p:cBhvr>
                                        <p:cTn id="77" dur="500"/>
                                        <p:tgtEl>
                                          <p:spTgt spid="675855"/>
                                        </p:tgtEl>
                                      </p:cBhvr>
                                    </p:animEffect>
                                  </p:childTnLst>
                                </p:cTn>
                              </p:par>
                            </p:childTnLst>
                          </p:cTn>
                        </p:par>
                        <p:par>
                          <p:cTn id="78" fill="hold" nodeType="afterGroup">
                            <p:stCondLst>
                              <p:cond delay="500"/>
                            </p:stCondLst>
                            <p:childTnLst>
                              <p:par>
                                <p:cTn id="79" presetID="5" presetClass="entr" presetSubtype="10" fill="hold" grpId="0" nodeType="afterEffect">
                                  <p:stCondLst>
                                    <p:cond delay="0"/>
                                  </p:stCondLst>
                                  <p:childTnLst>
                                    <p:set>
                                      <p:cBhvr>
                                        <p:cTn id="80" dur="1" fill="hold">
                                          <p:stCondLst>
                                            <p:cond delay="0"/>
                                          </p:stCondLst>
                                        </p:cTn>
                                        <p:tgtEl>
                                          <p:spTgt spid="675856"/>
                                        </p:tgtEl>
                                        <p:attrNameLst>
                                          <p:attrName>style.visibility</p:attrName>
                                        </p:attrNameLst>
                                      </p:cBhvr>
                                      <p:to>
                                        <p:strVal val="visible"/>
                                      </p:to>
                                    </p:set>
                                    <p:animEffect transition="in" filter="checkerboard(across)">
                                      <p:cBhvr>
                                        <p:cTn id="81" dur="500"/>
                                        <p:tgtEl>
                                          <p:spTgt spid="67585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675867"/>
                                        </p:tgtEl>
                                        <p:attrNameLst>
                                          <p:attrName>style.visibility</p:attrName>
                                        </p:attrNameLst>
                                      </p:cBhvr>
                                      <p:to>
                                        <p:strVal val="visible"/>
                                      </p:to>
                                    </p:set>
                                    <p:animEffect transition="in" filter="checkerboard(across)">
                                      <p:cBhvr>
                                        <p:cTn id="86" dur="500"/>
                                        <p:tgtEl>
                                          <p:spTgt spid="675867"/>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675870"/>
                                        </p:tgtEl>
                                        <p:attrNameLst>
                                          <p:attrName>style.visibility</p:attrName>
                                        </p:attrNameLst>
                                      </p:cBhvr>
                                      <p:to>
                                        <p:strVal val="visible"/>
                                      </p:to>
                                    </p:set>
                                    <p:animEffect transition="in" filter="checkerboard(across)">
                                      <p:cBhvr>
                                        <p:cTn id="89" dur="500"/>
                                        <p:tgtEl>
                                          <p:spTgt spid="67587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5" presetClass="entr" presetSubtype="10" fill="hold" grpId="0" nodeType="clickEffect">
                                  <p:stCondLst>
                                    <p:cond delay="0"/>
                                  </p:stCondLst>
                                  <p:childTnLst>
                                    <p:set>
                                      <p:cBhvr>
                                        <p:cTn id="93" dur="1" fill="hold">
                                          <p:stCondLst>
                                            <p:cond delay="0"/>
                                          </p:stCondLst>
                                        </p:cTn>
                                        <p:tgtEl>
                                          <p:spTgt spid="675857"/>
                                        </p:tgtEl>
                                        <p:attrNameLst>
                                          <p:attrName>style.visibility</p:attrName>
                                        </p:attrNameLst>
                                      </p:cBhvr>
                                      <p:to>
                                        <p:strVal val="visible"/>
                                      </p:to>
                                    </p:set>
                                    <p:animEffect transition="in" filter="checkerboard(across)">
                                      <p:cBhvr>
                                        <p:cTn id="94" dur="500"/>
                                        <p:tgtEl>
                                          <p:spTgt spid="675857"/>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675858"/>
                                        </p:tgtEl>
                                        <p:attrNameLst>
                                          <p:attrName>style.visibility</p:attrName>
                                        </p:attrNameLst>
                                      </p:cBhvr>
                                      <p:to>
                                        <p:strVal val="visible"/>
                                      </p:to>
                                    </p:set>
                                    <p:animEffect transition="in" filter="checkerboard(across)">
                                      <p:cBhvr>
                                        <p:cTn id="97" dur="500"/>
                                        <p:tgtEl>
                                          <p:spTgt spid="675858"/>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675859"/>
                                        </p:tgtEl>
                                        <p:attrNameLst>
                                          <p:attrName>style.visibility</p:attrName>
                                        </p:attrNameLst>
                                      </p:cBhvr>
                                      <p:to>
                                        <p:strVal val="visible"/>
                                      </p:to>
                                    </p:set>
                                    <p:animEffect transition="in" filter="checkerboard(across)">
                                      <p:cBhvr>
                                        <p:cTn id="100" dur="500"/>
                                        <p:tgtEl>
                                          <p:spTgt spid="675859"/>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675860"/>
                                        </p:tgtEl>
                                        <p:attrNameLst>
                                          <p:attrName>style.visibility</p:attrName>
                                        </p:attrNameLst>
                                      </p:cBhvr>
                                      <p:to>
                                        <p:strVal val="visible"/>
                                      </p:to>
                                    </p:set>
                                    <p:animEffect transition="in" filter="checkerboard(across)">
                                      <p:cBhvr>
                                        <p:cTn id="103" dur="500"/>
                                        <p:tgtEl>
                                          <p:spTgt spid="675860"/>
                                        </p:tgtEl>
                                      </p:cBhvr>
                                    </p:animEffect>
                                  </p:childTnLst>
                                </p:cTn>
                              </p:par>
                            </p:childTnLst>
                          </p:cTn>
                        </p:par>
                        <p:par>
                          <p:cTn id="104" fill="hold" nodeType="afterGroup">
                            <p:stCondLst>
                              <p:cond delay="500"/>
                            </p:stCondLst>
                            <p:childTnLst>
                              <p:par>
                                <p:cTn id="105" presetID="5" presetClass="entr" presetSubtype="10" fill="hold" grpId="0" nodeType="afterEffect">
                                  <p:stCondLst>
                                    <p:cond delay="0"/>
                                  </p:stCondLst>
                                  <p:childTnLst>
                                    <p:set>
                                      <p:cBhvr>
                                        <p:cTn id="106" dur="1" fill="hold">
                                          <p:stCondLst>
                                            <p:cond delay="0"/>
                                          </p:stCondLst>
                                        </p:cTn>
                                        <p:tgtEl>
                                          <p:spTgt spid="675861"/>
                                        </p:tgtEl>
                                        <p:attrNameLst>
                                          <p:attrName>style.visibility</p:attrName>
                                        </p:attrNameLst>
                                      </p:cBhvr>
                                      <p:to>
                                        <p:strVal val="visible"/>
                                      </p:to>
                                    </p:set>
                                    <p:animEffect transition="in" filter="checkerboard(across)">
                                      <p:cBhvr>
                                        <p:cTn id="107" dur="500"/>
                                        <p:tgtEl>
                                          <p:spTgt spid="67586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675868"/>
                                        </p:tgtEl>
                                        <p:attrNameLst>
                                          <p:attrName>style.visibility</p:attrName>
                                        </p:attrNameLst>
                                      </p:cBhvr>
                                      <p:to>
                                        <p:strVal val="visible"/>
                                      </p:to>
                                    </p:set>
                                    <p:animEffect transition="in" filter="checkerboard(across)">
                                      <p:cBhvr>
                                        <p:cTn id="112" dur="500"/>
                                        <p:tgtEl>
                                          <p:spTgt spid="675868"/>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675869"/>
                                        </p:tgtEl>
                                        <p:attrNameLst>
                                          <p:attrName>style.visibility</p:attrName>
                                        </p:attrNameLst>
                                      </p:cBhvr>
                                      <p:to>
                                        <p:strVal val="visible"/>
                                      </p:to>
                                    </p:set>
                                    <p:animEffect transition="in" filter="checkerboard(across)">
                                      <p:cBhvr>
                                        <p:cTn id="115" dur="500"/>
                                        <p:tgtEl>
                                          <p:spTgt spid="675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p:bldP spid="675844" grpId="0"/>
      <p:bldP spid="675845" grpId="0"/>
      <p:bldP spid="675846" grpId="0"/>
      <p:bldP spid="675847" grpId="0"/>
      <p:bldP spid="675848" grpId="0"/>
      <p:bldP spid="675849" grpId="0" animBg="1"/>
      <p:bldP spid="675850" grpId="0"/>
      <p:bldP spid="675851" grpId="0" animBg="1"/>
      <p:bldP spid="675852" grpId="0" animBg="1"/>
      <p:bldP spid="675853" grpId="0" animBg="1"/>
      <p:bldP spid="675854" grpId="0"/>
      <p:bldP spid="675855" grpId="0" animBg="1"/>
      <p:bldP spid="675856" grpId="0"/>
      <p:bldP spid="675857" grpId="0" animBg="1"/>
      <p:bldP spid="675858" grpId="0" animBg="1"/>
      <p:bldP spid="675859" grpId="0" animBg="1"/>
      <p:bldP spid="675860" grpId="0" animBg="1"/>
      <p:bldP spid="675861" grpId="0"/>
      <p:bldP spid="675864" grpId="0"/>
      <p:bldP spid="675865" grpId="0"/>
      <p:bldP spid="675866" grpId="0"/>
      <p:bldP spid="675867" grpId="0"/>
      <p:bldP spid="675868" grpId="0"/>
      <p:bldP spid="675869" grpId="0"/>
      <p:bldP spid="675870" grpId="0"/>
      <p:bldP spid="675871" grpId="0"/>
      <p:bldP spid="67587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endParaRPr lang="zh-CN" altLang="en-US" smtClean="0">
              <a:ea typeface="宋体" pitchFamily="2" charset="-122"/>
            </a:endParaRPr>
          </a:p>
        </p:txBody>
      </p:sp>
      <p:sp>
        <p:nvSpPr>
          <p:cNvPr id="23" name="灯片编号占位符 5"/>
          <p:cNvSpPr>
            <a:spLocks noGrp="1"/>
          </p:cNvSpPr>
          <p:nvPr>
            <p:ph type="sldNum" sz="quarter" idx="11"/>
          </p:nvPr>
        </p:nvSpPr>
        <p:spPr/>
        <p:txBody>
          <a:bodyPr/>
          <a:lstStyle/>
          <a:p>
            <a:pPr>
              <a:defRPr/>
            </a:pPr>
            <a:fld id="{06089D7C-83E9-4DD3-BFD3-6DEC214DB615}" type="slidenum">
              <a:rPr lang="en-US" altLang="zh-CN"/>
              <a:pPr>
                <a:defRPr/>
              </a:pPr>
              <a:t>30</a:t>
            </a:fld>
            <a:endParaRPr lang="en-US" altLang="zh-CN"/>
          </a:p>
        </p:txBody>
      </p:sp>
      <p:sp>
        <p:nvSpPr>
          <p:cNvPr id="46085"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86"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5446"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6088"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6089"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5449" name="Text Box 9" descr="Green marble"/>
          <p:cNvSpPr txBox="1">
            <a:spLocks noChangeArrowheads="1"/>
          </p:cNvSpPr>
          <p:nvPr/>
        </p:nvSpPr>
        <p:spPr bwMode="auto">
          <a:xfrm>
            <a:off x="4624388" y="2435225"/>
            <a:ext cx="14763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b c d e $</a:t>
            </a:r>
          </a:p>
        </p:txBody>
      </p:sp>
      <p:sp>
        <p:nvSpPr>
          <p:cNvPr id="445450" name="Text Box 10" descr="Green marble"/>
          <p:cNvSpPr txBox="1">
            <a:spLocks noChangeArrowheads="1"/>
          </p:cNvSpPr>
          <p:nvPr/>
        </p:nvSpPr>
        <p:spPr bwMode="auto">
          <a:xfrm>
            <a:off x="1116013" y="3582988"/>
            <a:ext cx="4535487" cy="366712"/>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状态</a:t>
            </a:r>
            <a:r>
              <a:rPr lang="en-US" altLang="zh-CN" sz="1800" b="1">
                <a:effectLst>
                  <a:outerShdw blurRad="38100" dist="38100" dir="2700000" algn="tl">
                    <a:srgbClr val="C0C0C0"/>
                  </a:outerShdw>
                </a:effectLst>
                <a:latin typeface="Tahoma" pitchFamily="34" charset="0"/>
              </a:rPr>
              <a:t>S2</a:t>
            </a:r>
            <a:r>
              <a:rPr lang="zh-CN" altLang="en-US" sz="1800" b="1">
                <a:effectLst>
                  <a:outerShdw blurRad="38100" dist="38100" dir="2700000" algn="tl">
                    <a:srgbClr val="C0C0C0"/>
                  </a:outerShdw>
                </a:effectLst>
                <a:latin typeface="Tahoma" pitchFamily="34" charset="0"/>
              </a:rPr>
              <a:t>是从状态</a:t>
            </a:r>
            <a:r>
              <a:rPr lang="en-US" altLang="zh-CN" sz="1800" b="1">
                <a:effectLst>
                  <a:outerShdw blurRad="38100" dist="38100" dir="2700000" algn="tl">
                    <a:srgbClr val="C0C0C0"/>
                  </a:outerShdw>
                </a:effectLst>
                <a:latin typeface="Tahoma" pitchFamily="34" charset="0"/>
              </a:rPr>
              <a:t>S1</a:t>
            </a:r>
            <a:r>
              <a:rPr lang="zh-CN" altLang="en-US" sz="1800" b="1">
                <a:effectLst>
                  <a:outerShdw blurRad="38100" dist="38100" dir="2700000" algn="tl">
                    <a:srgbClr val="C0C0C0"/>
                  </a:outerShdw>
                </a:effectLst>
                <a:latin typeface="Tahoma" pitchFamily="34" charset="0"/>
              </a:rPr>
              <a:t>移入</a:t>
            </a:r>
            <a:r>
              <a:rPr lang="en-US" altLang="zh-CN" sz="1800" b="1">
                <a:effectLst>
                  <a:outerShdw blurRad="38100" dist="38100" dir="2700000" algn="tl">
                    <a:srgbClr val="C0C0C0"/>
                  </a:outerShdw>
                </a:effectLst>
                <a:latin typeface="Tahoma" pitchFamily="34" charset="0"/>
              </a:rPr>
              <a:t>b</a:t>
            </a:r>
            <a:r>
              <a:rPr lang="zh-CN" altLang="en-US" sz="1800" b="1">
                <a:effectLst>
                  <a:outerShdw blurRad="38100" dist="38100" dir="2700000" algn="tl">
                    <a:srgbClr val="C0C0C0"/>
                  </a:outerShdw>
                </a:effectLst>
                <a:latin typeface="Tahoma" pitchFamily="34" charset="0"/>
              </a:rPr>
              <a:t>后得到的新状态</a:t>
            </a:r>
          </a:p>
        </p:txBody>
      </p:sp>
      <p:sp>
        <p:nvSpPr>
          <p:cNvPr id="445451" name="Text Box 11" descr="Green marble"/>
          <p:cNvSpPr txBox="1">
            <a:spLocks noChangeArrowheads="1"/>
          </p:cNvSpPr>
          <p:nvPr/>
        </p:nvSpPr>
        <p:spPr bwMode="auto">
          <a:xfrm>
            <a:off x="2700338" y="4148138"/>
            <a:ext cx="5975350" cy="641350"/>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移进符号</a:t>
            </a:r>
            <a:r>
              <a:rPr lang="en-US" altLang="zh-CN" sz="1800" b="1">
                <a:effectLst>
                  <a:outerShdw blurRad="38100" dist="38100" dir="2700000" algn="tl">
                    <a:srgbClr val="C0C0C0"/>
                  </a:outerShdw>
                </a:effectLst>
                <a:latin typeface="Tahoma" pitchFamily="34" charset="0"/>
              </a:rPr>
              <a:t>b</a:t>
            </a:r>
            <a:r>
              <a:rPr lang="zh-CN" altLang="en-US" sz="1800" b="1">
                <a:effectLst>
                  <a:outerShdw blurRad="38100" dist="38100" dir="2700000" algn="tl">
                    <a:srgbClr val="C0C0C0"/>
                  </a:outerShdw>
                </a:effectLst>
                <a:latin typeface="Tahoma" pitchFamily="34" charset="0"/>
              </a:rPr>
              <a:t>后，加点项</a:t>
            </a: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a:t>
            </a:r>
            <a:r>
              <a:rPr lang="en-US" altLang="zh-CN" sz="1800" b="1">
                <a:effectLst>
                  <a:outerShdw blurRad="38100" dist="38100" dir="2700000" algn="tl">
                    <a:srgbClr val="C0C0C0"/>
                  </a:outerShdw>
                </a:effectLst>
                <a:latin typeface="Tahoma" pitchFamily="34" charset="0"/>
              </a:rPr>
              <a:t> </a:t>
            </a:r>
            <a:r>
              <a:rPr lang="zh-CN" altLang="en-US" sz="1800" b="1">
                <a:effectLst>
                  <a:outerShdw blurRad="38100" dist="38100" dir="2700000" algn="tl">
                    <a:srgbClr val="C0C0C0"/>
                  </a:outerShdw>
                </a:effectLst>
                <a:latin typeface="Tahoma" pitchFamily="34" charset="0"/>
              </a:rPr>
              <a:t>中的点可以向后移一格，</a:t>
            </a:r>
          </a:p>
          <a:p>
            <a:pPr>
              <a:defRPr/>
            </a:pPr>
            <a:r>
              <a:rPr lang="zh-CN" altLang="en-US" sz="1800" b="1">
                <a:effectLst>
                  <a:outerShdw blurRad="38100" dist="38100" dir="2700000" algn="tl">
                    <a:srgbClr val="C0C0C0"/>
                  </a:outerShdw>
                </a:effectLst>
                <a:latin typeface="Tahoma" pitchFamily="34" charset="0"/>
              </a:rPr>
              <a:t>变成</a:t>
            </a: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b</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endParaRPr lang="en-US" altLang="zh-CN" sz="1800" b="1" i="1">
              <a:solidFill>
                <a:schemeClr val="accent2"/>
              </a:solidFill>
              <a:latin typeface="Tahoma" pitchFamily="34" charset="0"/>
            </a:endParaRPr>
          </a:p>
        </p:txBody>
      </p:sp>
      <p:sp>
        <p:nvSpPr>
          <p:cNvPr id="445452" name="Text Box 12"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5454" name="Text Box 14" descr="Green marble"/>
          <p:cNvSpPr txBox="1">
            <a:spLocks noChangeArrowheads="1"/>
          </p:cNvSpPr>
          <p:nvPr/>
        </p:nvSpPr>
        <p:spPr bwMode="auto">
          <a:xfrm>
            <a:off x="1803400" y="2492375"/>
            <a:ext cx="3286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45455" name="Text Box 15"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6096" name="Line 16"/>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5457" name="Text Box 17" descr="Green marble"/>
          <p:cNvSpPr txBox="1">
            <a:spLocks noChangeArrowheads="1"/>
          </p:cNvSpPr>
          <p:nvPr/>
        </p:nvSpPr>
        <p:spPr bwMode="auto">
          <a:xfrm>
            <a:off x="1576388"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6098" name="Line 18"/>
          <p:cNvSpPr>
            <a:spLocks noChangeShapeType="1"/>
          </p:cNvSpPr>
          <p:nvPr/>
        </p:nvSpPr>
        <p:spPr bwMode="auto">
          <a:xfrm flipV="1">
            <a:off x="1835150"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5459" name="Text Box 19" descr="Green marble"/>
          <p:cNvSpPr txBox="1">
            <a:spLocks noChangeArrowheads="1"/>
          </p:cNvSpPr>
          <p:nvPr/>
        </p:nvSpPr>
        <p:spPr bwMode="auto">
          <a:xfrm>
            <a:off x="19367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45460" name="Line 20"/>
          <p:cNvSpPr>
            <a:spLocks noChangeShapeType="1"/>
          </p:cNvSpPr>
          <p:nvPr/>
        </p:nvSpPr>
        <p:spPr bwMode="auto">
          <a:xfrm flipV="1">
            <a:off x="21955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5461" name="Text Box 21" descr="Green marble"/>
          <p:cNvSpPr txBox="1">
            <a:spLocks noChangeArrowheads="1"/>
          </p:cNvSpPr>
          <p:nvPr/>
        </p:nvSpPr>
        <p:spPr bwMode="auto">
          <a:xfrm>
            <a:off x="250825" y="4291013"/>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S1</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Abc</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endParaRPr lang="zh-CN" altLang="en-US" sz="1800" b="1" i="1">
              <a:solidFill>
                <a:schemeClr val="accent2"/>
              </a:solidFill>
              <a:latin typeface="Tahoma" pitchFamily="34" charset="0"/>
            </a:endParaRPr>
          </a:p>
        </p:txBody>
      </p:sp>
      <p:sp>
        <p:nvSpPr>
          <p:cNvPr id="445462" name="Text Box 22" descr="Green marble"/>
          <p:cNvSpPr txBox="1">
            <a:spLocks noChangeArrowheads="1"/>
          </p:cNvSpPr>
          <p:nvPr/>
        </p:nvSpPr>
        <p:spPr bwMode="auto">
          <a:xfrm>
            <a:off x="3492500" y="4948238"/>
            <a:ext cx="1584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eaLnBrk="1" hangingPunct="1"/>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b </a:t>
            </a:r>
            <a:r>
              <a:rPr lang="en-US" altLang="zh-CN" sz="1800" b="1" i="1">
                <a:solidFill>
                  <a:schemeClr val="accent2"/>
                </a:solidFill>
              </a:rPr>
              <a:t>·</a:t>
            </a:r>
            <a:endParaRPr lang="zh-CN" altLang="en-US" sz="1800" b="1" i="1">
              <a:solidFill>
                <a:schemeClr val="accent2"/>
              </a:solidFill>
              <a:latin typeface="Tahoma" pitchFamily="34" charset="0"/>
            </a:endParaRPr>
          </a:p>
        </p:txBody>
      </p:sp>
      <p:sp>
        <p:nvSpPr>
          <p:cNvPr id="445463" name="Text Box 23" descr="Green marble"/>
          <p:cNvSpPr txBox="1">
            <a:spLocks noChangeArrowheads="1"/>
          </p:cNvSpPr>
          <p:nvPr/>
        </p:nvSpPr>
        <p:spPr bwMode="auto">
          <a:xfrm>
            <a:off x="5435600" y="5013325"/>
            <a:ext cx="3024188" cy="366713"/>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下一步动作要对</a:t>
            </a:r>
            <a:r>
              <a:rPr lang="en-US" altLang="zh-CN" sz="1800" b="1">
                <a:solidFill>
                  <a:srgbClr val="FF3300"/>
                </a:solidFill>
                <a:effectLst>
                  <a:outerShdw blurRad="38100" dist="38100" dir="2700000" algn="tl">
                    <a:srgbClr val="C0C0C0"/>
                  </a:outerShdw>
                </a:effectLst>
                <a:latin typeface="Tahoma" pitchFamily="34" charset="0"/>
              </a:rPr>
              <a:t>b</a:t>
            </a:r>
            <a:r>
              <a:rPr lang="zh-CN" altLang="en-US" sz="1800" b="1">
                <a:solidFill>
                  <a:srgbClr val="FF3300"/>
                </a:solidFill>
                <a:effectLst>
                  <a:outerShdw blurRad="38100" dist="38100" dir="2700000" algn="tl">
                    <a:srgbClr val="C0C0C0"/>
                  </a:outerShdw>
                </a:effectLst>
                <a:latin typeface="Tahoma" pitchFamily="34" charset="0"/>
              </a:rPr>
              <a:t>进行归约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45454">
                                            <p:txEl>
                                              <p:pRg st="0" end="0"/>
                                            </p:txEl>
                                          </p:spTgt>
                                        </p:tgtEl>
                                        <p:attrNameLst>
                                          <p:attrName>style.visibility</p:attrName>
                                        </p:attrNameLst>
                                      </p:cBhvr>
                                      <p:to>
                                        <p:strVal val="visible"/>
                                      </p:to>
                                    </p:set>
                                    <p:animEffect transition="in" filter="blinds(horizontal)">
                                      <p:cBhvr>
                                        <p:cTn id="7" dur="500"/>
                                        <p:tgtEl>
                                          <p:spTgt spid="445454">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5459"/>
                                        </p:tgtEl>
                                        <p:attrNameLst>
                                          <p:attrName>style.visibility</p:attrName>
                                        </p:attrNameLst>
                                      </p:cBhvr>
                                      <p:to>
                                        <p:strVal val="visible"/>
                                      </p:to>
                                    </p:set>
                                    <p:animEffect transition="in" filter="blinds(horizontal)">
                                      <p:cBhvr>
                                        <p:cTn id="11" dur="500"/>
                                        <p:tgtEl>
                                          <p:spTgt spid="445459"/>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45460"/>
                                        </p:tgtEl>
                                        <p:attrNameLst>
                                          <p:attrName>style.visibility</p:attrName>
                                        </p:attrNameLst>
                                      </p:cBhvr>
                                      <p:to>
                                        <p:strVal val="visible"/>
                                      </p:to>
                                    </p:set>
                                    <p:animEffect transition="in" filter="blinds(horizontal)">
                                      <p:cBhvr>
                                        <p:cTn id="15" dur="500"/>
                                        <p:tgtEl>
                                          <p:spTgt spid="4454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45450"/>
                                        </p:tgtEl>
                                        <p:attrNameLst>
                                          <p:attrName>style.visibility</p:attrName>
                                        </p:attrNameLst>
                                      </p:cBhvr>
                                      <p:to>
                                        <p:strVal val="visible"/>
                                      </p:to>
                                    </p:set>
                                    <p:animEffect transition="in" filter="checkerboard(across)">
                                      <p:cBhvr>
                                        <p:cTn id="20" dur="500"/>
                                        <p:tgtEl>
                                          <p:spTgt spid="445450"/>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45461"/>
                                        </p:tgtEl>
                                        <p:attrNameLst>
                                          <p:attrName>style.visibility</p:attrName>
                                        </p:attrNameLst>
                                      </p:cBhvr>
                                      <p:to>
                                        <p:strVal val="visible"/>
                                      </p:to>
                                    </p:set>
                                    <p:animEffect transition="in" filter="blinds(horizontal)">
                                      <p:cBhvr>
                                        <p:cTn id="24" dur="500"/>
                                        <p:tgtEl>
                                          <p:spTgt spid="44546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45451"/>
                                        </p:tgtEl>
                                        <p:attrNameLst>
                                          <p:attrName>style.visibility</p:attrName>
                                        </p:attrNameLst>
                                      </p:cBhvr>
                                      <p:to>
                                        <p:strVal val="visible"/>
                                      </p:to>
                                    </p:set>
                                    <p:animEffect transition="in" filter="blinds(horizontal)">
                                      <p:cBhvr>
                                        <p:cTn id="29" dur="500"/>
                                        <p:tgtEl>
                                          <p:spTgt spid="4454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45462"/>
                                        </p:tgtEl>
                                        <p:attrNameLst>
                                          <p:attrName>style.visibility</p:attrName>
                                        </p:attrNameLst>
                                      </p:cBhvr>
                                      <p:to>
                                        <p:strVal val="visible"/>
                                      </p:to>
                                    </p:set>
                                    <p:animEffect transition="in" filter="blinds(horizontal)">
                                      <p:cBhvr>
                                        <p:cTn id="34" dur="500"/>
                                        <p:tgtEl>
                                          <p:spTgt spid="44546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45463">
                                            <p:txEl>
                                              <p:pRg st="0" end="0"/>
                                            </p:txEl>
                                          </p:spTgt>
                                        </p:tgtEl>
                                        <p:attrNameLst>
                                          <p:attrName>style.visibility</p:attrName>
                                        </p:attrNameLst>
                                      </p:cBhvr>
                                      <p:to>
                                        <p:strVal val="visible"/>
                                      </p:to>
                                    </p:set>
                                    <p:animEffect transition="in" filter="blinds(horizontal)">
                                      <p:cBhvr>
                                        <p:cTn id="39" dur="500"/>
                                        <p:tgtEl>
                                          <p:spTgt spid="4454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50" grpId="0"/>
      <p:bldP spid="445451" grpId="0"/>
      <p:bldP spid="445459" grpId="0"/>
      <p:bldP spid="445460" grpId="0" animBg="1"/>
      <p:bldP spid="445461" grpId="0"/>
      <p:bldP spid="4454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endParaRPr lang="zh-CN" altLang="en-US" smtClean="0">
              <a:ea typeface="宋体" pitchFamily="2" charset="-122"/>
            </a:endParaRPr>
          </a:p>
        </p:txBody>
      </p:sp>
      <p:sp>
        <p:nvSpPr>
          <p:cNvPr id="24" name="灯片编号占位符 5"/>
          <p:cNvSpPr>
            <a:spLocks noGrp="1"/>
          </p:cNvSpPr>
          <p:nvPr>
            <p:ph type="sldNum" sz="quarter" idx="11"/>
          </p:nvPr>
        </p:nvSpPr>
        <p:spPr/>
        <p:txBody>
          <a:bodyPr/>
          <a:lstStyle/>
          <a:p>
            <a:pPr>
              <a:defRPr/>
            </a:pPr>
            <a:fld id="{A894A768-407F-434A-88C9-4C12C588ADA7}" type="slidenum">
              <a:rPr lang="en-US" altLang="zh-CN"/>
              <a:pPr>
                <a:defRPr/>
              </a:pPr>
              <a:t>31</a:t>
            </a:fld>
            <a:endParaRPr lang="en-US" altLang="zh-CN"/>
          </a:p>
        </p:txBody>
      </p:sp>
      <p:sp>
        <p:nvSpPr>
          <p:cNvPr id="47109"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110"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6470"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7112"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7113"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 </a:t>
            </a:r>
            <a:r>
              <a:rPr lang="en-US" altLang="zh-CN" sz="2400" b="1" i="1" dirty="0">
                <a:solidFill>
                  <a:schemeClr val="accent2"/>
                </a:solidFill>
                <a:latin typeface="Tahoma" pitchFamily="34" charset="0"/>
              </a:rPr>
              <a:t>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6473" name="Text Box 9" descr="Green marble"/>
          <p:cNvSpPr txBox="1">
            <a:spLocks noChangeArrowheads="1"/>
          </p:cNvSpPr>
          <p:nvPr/>
        </p:nvSpPr>
        <p:spPr bwMode="auto">
          <a:xfrm>
            <a:off x="4624388" y="2435225"/>
            <a:ext cx="14763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b c d e $</a:t>
            </a:r>
          </a:p>
        </p:txBody>
      </p:sp>
      <p:sp>
        <p:nvSpPr>
          <p:cNvPr id="446474" name="Text Box 10" descr="Green marble"/>
          <p:cNvSpPr txBox="1">
            <a:spLocks noChangeArrowheads="1"/>
          </p:cNvSpPr>
          <p:nvPr/>
        </p:nvSpPr>
        <p:spPr bwMode="auto">
          <a:xfrm>
            <a:off x="1042988" y="3438525"/>
            <a:ext cx="74898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需要看一下在状态</a:t>
            </a:r>
            <a:r>
              <a:rPr lang="en-US" altLang="zh-CN" sz="1800" b="1">
                <a:effectLst>
                  <a:outerShdw blurRad="38100" dist="38100" dir="2700000" algn="tl">
                    <a:srgbClr val="C0C0C0"/>
                  </a:outerShdw>
                </a:effectLst>
                <a:latin typeface="Tahoma" pitchFamily="34" charset="0"/>
              </a:rPr>
              <a:t>1</a:t>
            </a:r>
            <a:r>
              <a:rPr lang="zh-CN" altLang="en-US" sz="1800" b="1">
                <a:effectLst>
                  <a:outerShdw blurRad="38100" dist="38100" dir="2700000" algn="tl">
                    <a:srgbClr val="C0C0C0"/>
                  </a:outerShdw>
                </a:effectLst>
                <a:latin typeface="Tahoma" pitchFamily="34" charset="0"/>
              </a:rPr>
              <a:t>，如果后面看到一个符号</a:t>
            </a:r>
            <a:r>
              <a:rPr lang="en-US" altLang="zh-CN" sz="1800" b="1">
                <a:effectLst>
                  <a:outerShdw blurRad="38100" dist="38100" dir="2700000" algn="tl">
                    <a:srgbClr val="C0C0C0"/>
                  </a:outerShdw>
                </a:effectLst>
                <a:latin typeface="Tahoma" pitchFamily="34" charset="0"/>
              </a:rPr>
              <a:t>A</a:t>
            </a:r>
            <a:r>
              <a:rPr lang="zh-CN" altLang="en-US" sz="1800" b="1">
                <a:effectLst>
                  <a:outerShdw blurRad="38100" dist="38100" dir="2700000" algn="tl">
                    <a:srgbClr val="C0C0C0"/>
                  </a:outerShdw>
                </a:effectLst>
                <a:latin typeface="Tahoma" pitchFamily="34" charset="0"/>
              </a:rPr>
              <a:t>后可以将点移动到哪里</a:t>
            </a:r>
            <a:endParaRPr lang="en-US" altLang="zh-CN" sz="1800" b="1">
              <a:effectLst>
                <a:outerShdw blurRad="38100" dist="38100" dir="2700000" algn="tl">
                  <a:srgbClr val="C0C0C0"/>
                </a:outerShdw>
              </a:effectLst>
              <a:latin typeface="Tahoma" pitchFamily="34" charset="0"/>
            </a:endParaRPr>
          </a:p>
        </p:txBody>
      </p:sp>
      <p:sp>
        <p:nvSpPr>
          <p:cNvPr id="446475" name="Text Box 11" descr="Green marble"/>
          <p:cNvSpPr txBox="1">
            <a:spLocks noChangeArrowheads="1"/>
          </p:cNvSpPr>
          <p:nvPr/>
        </p:nvSpPr>
        <p:spPr bwMode="auto">
          <a:xfrm>
            <a:off x="2771775" y="3932238"/>
            <a:ext cx="2025650"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effectLst>
                  <a:outerShdw blurRad="38100" dist="38100" dir="2700000" algn="tl">
                    <a:srgbClr val="C0C0C0"/>
                  </a:outerShdw>
                </a:effectLst>
                <a:latin typeface="Tahoma" pitchFamily="34" charset="0"/>
              </a:rPr>
              <a:t>有两种可能结果：</a:t>
            </a:r>
            <a:endParaRPr lang="en-US" altLang="zh-CN" sz="1800" b="1" i="1">
              <a:solidFill>
                <a:schemeClr val="accent2"/>
              </a:solidFill>
              <a:latin typeface="Tahoma" pitchFamily="34" charset="0"/>
            </a:endParaRPr>
          </a:p>
        </p:txBody>
      </p:sp>
      <p:sp>
        <p:nvSpPr>
          <p:cNvPr id="446476" name="Text Box 12"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6478" name="Text Box 14" descr="Green marble"/>
          <p:cNvSpPr txBox="1">
            <a:spLocks noChangeArrowheads="1"/>
          </p:cNvSpPr>
          <p:nvPr/>
        </p:nvSpPr>
        <p:spPr bwMode="auto">
          <a:xfrm>
            <a:off x="1803400"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6479" name="Text Box 15" descr="Green marble"/>
          <p:cNvSpPr txBox="1">
            <a:spLocks noChangeArrowheads="1"/>
          </p:cNvSpPr>
          <p:nvPr/>
        </p:nvSpPr>
        <p:spPr bwMode="auto">
          <a:xfrm>
            <a:off x="4905375" y="3860800"/>
            <a:ext cx="1550988"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p:txBody>
      </p:sp>
      <p:sp>
        <p:nvSpPr>
          <p:cNvPr id="446480" name="Text Box 16" descr="Green marble"/>
          <p:cNvSpPr txBox="1">
            <a:spLocks noChangeArrowheads="1"/>
          </p:cNvSpPr>
          <p:nvPr/>
        </p:nvSpPr>
        <p:spPr bwMode="auto">
          <a:xfrm>
            <a:off x="4932363" y="4221163"/>
            <a:ext cx="1265237"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bc</a:t>
            </a:r>
            <a:endParaRPr lang="zh-CN" altLang="en-US" sz="1800" b="1" i="1">
              <a:solidFill>
                <a:schemeClr val="accent2"/>
              </a:solidFill>
              <a:latin typeface="Tahoma" pitchFamily="34" charset="0"/>
            </a:endParaRPr>
          </a:p>
        </p:txBody>
      </p:sp>
      <p:sp>
        <p:nvSpPr>
          <p:cNvPr id="446481" name="Text Box 17"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7122" name="Line 18"/>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6483" name="Text Box 19" descr="Green marble"/>
          <p:cNvSpPr txBox="1">
            <a:spLocks noChangeArrowheads="1"/>
          </p:cNvSpPr>
          <p:nvPr/>
        </p:nvSpPr>
        <p:spPr bwMode="auto">
          <a:xfrm>
            <a:off x="1576388"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7124" name="Line 20"/>
          <p:cNvSpPr>
            <a:spLocks noChangeShapeType="1"/>
          </p:cNvSpPr>
          <p:nvPr/>
        </p:nvSpPr>
        <p:spPr bwMode="auto">
          <a:xfrm flipV="1">
            <a:off x="1835150"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6485" name="Text Box 21" descr="Green marble"/>
          <p:cNvSpPr txBox="1">
            <a:spLocks noChangeArrowheads="1"/>
          </p:cNvSpPr>
          <p:nvPr/>
        </p:nvSpPr>
        <p:spPr bwMode="auto">
          <a:xfrm>
            <a:off x="250825" y="3932238"/>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S1</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Abc</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endParaRPr lang="zh-CN" altLang="en-US" sz="1800" b="1" i="1">
              <a:solidFill>
                <a:schemeClr val="accent2"/>
              </a:solidFill>
              <a:latin typeface="Tahoma" pitchFamily="34" charset="0"/>
            </a:endParaRPr>
          </a:p>
        </p:txBody>
      </p:sp>
      <p:sp>
        <p:nvSpPr>
          <p:cNvPr id="446487" name="Text Box 23" descr="Green marble"/>
          <p:cNvSpPr txBox="1">
            <a:spLocks noChangeArrowheads="1"/>
          </p:cNvSpPr>
          <p:nvPr/>
        </p:nvSpPr>
        <p:spPr bwMode="auto">
          <a:xfrm>
            <a:off x="19081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46488" name="Line 24"/>
          <p:cNvSpPr>
            <a:spLocks noChangeShapeType="1"/>
          </p:cNvSpPr>
          <p:nvPr/>
        </p:nvSpPr>
        <p:spPr bwMode="auto">
          <a:xfrm flipV="1">
            <a:off x="21669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6489" name="Text Box 25" descr="Green marble"/>
          <p:cNvSpPr txBox="1">
            <a:spLocks noChangeArrowheads="1"/>
          </p:cNvSpPr>
          <p:nvPr/>
        </p:nvSpPr>
        <p:spPr bwMode="auto">
          <a:xfrm>
            <a:off x="3059113" y="4614863"/>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d</a:t>
            </a:r>
            <a:endParaRPr lang="zh-CN" altLang="en-US" sz="1800" b="1" i="1">
              <a:solidFill>
                <a:schemeClr val="accent2"/>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46478">
                                            <p:txEl>
                                              <p:pRg st="0" end="0"/>
                                            </p:txEl>
                                          </p:spTgt>
                                        </p:tgtEl>
                                        <p:attrNameLst>
                                          <p:attrName>style.visibility</p:attrName>
                                        </p:attrNameLst>
                                      </p:cBhvr>
                                      <p:to>
                                        <p:strVal val="visible"/>
                                      </p:to>
                                    </p:set>
                                    <p:animEffect transition="in" filter="blinds(horizontal)">
                                      <p:cBhvr>
                                        <p:cTn id="7" dur="500"/>
                                        <p:tgtEl>
                                          <p:spTgt spid="446478">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6488"/>
                                        </p:tgtEl>
                                        <p:attrNameLst>
                                          <p:attrName>style.visibility</p:attrName>
                                        </p:attrNameLst>
                                      </p:cBhvr>
                                      <p:to>
                                        <p:strVal val="visible"/>
                                      </p:to>
                                    </p:set>
                                    <p:animEffect transition="in" filter="blinds(horizontal)">
                                      <p:cBhvr>
                                        <p:cTn id="11" dur="500"/>
                                        <p:tgtEl>
                                          <p:spTgt spid="446488"/>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46487"/>
                                        </p:tgtEl>
                                        <p:attrNameLst>
                                          <p:attrName>style.visibility</p:attrName>
                                        </p:attrNameLst>
                                      </p:cBhvr>
                                      <p:to>
                                        <p:strVal val="visible"/>
                                      </p:to>
                                    </p:set>
                                    <p:animEffect transition="in" filter="blinds(horizontal)">
                                      <p:cBhvr>
                                        <p:cTn id="15" dur="500"/>
                                        <p:tgtEl>
                                          <p:spTgt spid="4464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446474">
                                            <p:txEl>
                                              <p:pRg st="0" end="0"/>
                                            </p:txEl>
                                          </p:spTgt>
                                        </p:tgtEl>
                                        <p:attrNameLst>
                                          <p:attrName>style.visibility</p:attrName>
                                        </p:attrNameLst>
                                      </p:cBhvr>
                                      <p:to>
                                        <p:strVal val="visible"/>
                                      </p:to>
                                    </p:set>
                                    <p:animEffect transition="in" filter="checkerboard(across)">
                                      <p:cBhvr>
                                        <p:cTn id="20" dur="500"/>
                                        <p:tgtEl>
                                          <p:spTgt spid="44647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46485">
                                            <p:txEl>
                                              <p:pRg st="0" end="0"/>
                                            </p:txEl>
                                          </p:spTgt>
                                        </p:tgtEl>
                                        <p:attrNameLst>
                                          <p:attrName>style.visibility</p:attrName>
                                        </p:attrNameLst>
                                      </p:cBhvr>
                                      <p:to>
                                        <p:strVal val="visible"/>
                                      </p:to>
                                    </p:set>
                                    <p:animEffect transition="in" filter="blinds(horizontal)">
                                      <p:cBhvr>
                                        <p:cTn id="25" dur="500"/>
                                        <p:tgtEl>
                                          <p:spTgt spid="446485">
                                            <p:txEl>
                                              <p:pRg st="0" end="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46485">
                                            <p:txEl>
                                              <p:pRg st="1" end="1"/>
                                            </p:txEl>
                                          </p:spTgt>
                                        </p:tgtEl>
                                        <p:attrNameLst>
                                          <p:attrName>style.visibility</p:attrName>
                                        </p:attrNameLst>
                                      </p:cBhvr>
                                      <p:to>
                                        <p:strVal val="visible"/>
                                      </p:to>
                                    </p:set>
                                    <p:animEffect transition="in" filter="blinds(horizontal)">
                                      <p:cBhvr>
                                        <p:cTn id="28" dur="500"/>
                                        <p:tgtEl>
                                          <p:spTgt spid="446485">
                                            <p:txEl>
                                              <p:pRg st="1" end="1"/>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46485">
                                            <p:txEl>
                                              <p:pRg st="2" end="2"/>
                                            </p:txEl>
                                          </p:spTgt>
                                        </p:tgtEl>
                                        <p:attrNameLst>
                                          <p:attrName>style.visibility</p:attrName>
                                        </p:attrNameLst>
                                      </p:cBhvr>
                                      <p:to>
                                        <p:strVal val="visible"/>
                                      </p:to>
                                    </p:set>
                                    <p:animEffect transition="in" filter="blinds(horizontal)">
                                      <p:cBhvr>
                                        <p:cTn id="31" dur="500"/>
                                        <p:tgtEl>
                                          <p:spTgt spid="446485">
                                            <p:txEl>
                                              <p:pRg st="2" end="2"/>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46485">
                                            <p:txEl>
                                              <p:pRg st="3" end="3"/>
                                            </p:txEl>
                                          </p:spTgt>
                                        </p:tgtEl>
                                        <p:attrNameLst>
                                          <p:attrName>style.visibility</p:attrName>
                                        </p:attrNameLst>
                                      </p:cBhvr>
                                      <p:to>
                                        <p:strVal val="visible"/>
                                      </p:to>
                                    </p:set>
                                    <p:animEffect transition="in" filter="blinds(horizontal)">
                                      <p:cBhvr>
                                        <p:cTn id="34" dur="500"/>
                                        <p:tgtEl>
                                          <p:spTgt spid="446485">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46475"/>
                                        </p:tgtEl>
                                        <p:attrNameLst>
                                          <p:attrName>style.visibility</p:attrName>
                                        </p:attrNameLst>
                                      </p:cBhvr>
                                      <p:to>
                                        <p:strVal val="visible"/>
                                      </p:to>
                                    </p:set>
                                    <p:animEffect transition="in" filter="checkerboard(across)">
                                      <p:cBhvr>
                                        <p:cTn id="39" dur="500"/>
                                        <p:tgtEl>
                                          <p:spTgt spid="446475"/>
                                        </p:tgtEl>
                                      </p:cBhvr>
                                    </p:animEffect>
                                  </p:childTnLst>
                                </p:cTn>
                              </p:par>
                            </p:childTnLst>
                          </p:cTn>
                        </p:par>
                        <p:par>
                          <p:cTn id="40" fill="hold" nodeType="afterGroup">
                            <p:stCondLst>
                              <p:cond delay="500"/>
                            </p:stCondLst>
                            <p:childTnLst>
                              <p:par>
                                <p:cTn id="41" presetID="5" presetClass="entr" presetSubtype="10" fill="hold" grpId="0" nodeType="afterEffect">
                                  <p:stCondLst>
                                    <p:cond delay="0"/>
                                  </p:stCondLst>
                                  <p:childTnLst>
                                    <p:set>
                                      <p:cBhvr>
                                        <p:cTn id="42" dur="1" fill="hold">
                                          <p:stCondLst>
                                            <p:cond delay="0"/>
                                          </p:stCondLst>
                                        </p:cTn>
                                        <p:tgtEl>
                                          <p:spTgt spid="446479"/>
                                        </p:tgtEl>
                                        <p:attrNameLst>
                                          <p:attrName>style.visibility</p:attrName>
                                        </p:attrNameLst>
                                      </p:cBhvr>
                                      <p:to>
                                        <p:strVal val="visible"/>
                                      </p:to>
                                    </p:set>
                                    <p:animEffect transition="in" filter="checkerboard(across)">
                                      <p:cBhvr>
                                        <p:cTn id="43" dur="500"/>
                                        <p:tgtEl>
                                          <p:spTgt spid="446479"/>
                                        </p:tgtEl>
                                      </p:cBhvr>
                                    </p:animEffect>
                                  </p:childTnLst>
                                </p:cTn>
                              </p:par>
                            </p:childTnLst>
                          </p:cTn>
                        </p:par>
                        <p:par>
                          <p:cTn id="44" fill="hold" nodeType="afterGroup">
                            <p:stCondLst>
                              <p:cond delay="1000"/>
                            </p:stCondLst>
                            <p:childTnLst>
                              <p:par>
                                <p:cTn id="45" presetID="5" presetClass="entr" presetSubtype="10" fill="hold" grpId="0" nodeType="afterEffect">
                                  <p:stCondLst>
                                    <p:cond delay="0"/>
                                  </p:stCondLst>
                                  <p:childTnLst>
                                    <p:set>
                                      <p:cBhvr>
                                        <p:cTn id="46" dur="1" fill="hold">
                                          <p:stCondLst>
                                            <p:cond delay="0"/>
                                          </p:stCondLst>
                                        </p:cTn>
                                        <p:tgtEl>
                                          <p:spTgt spid="446480"/>
                                        </p:tgtEl>
                                        <p:attrNameLst>
                                          <p:attrName>style.visibility</p:attrName>
                                        </p:attrNameLst>
                                      </p:cBhvr>
                                      <p:to>
                                        <p:strVal val="visible"/>
                                      </p:to>
                                    </p:set>
                                    <p:animEffect transition="in" filter="checkerboard(across)">
                                      <p:cBhvr>
                                        <p:cTn id="47" dur="500"/>
                                        <p:tgtEl>
                                          <p:spTgt spid="4464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46489">
                                            <p:txEl>
                                              <p:pRg st="0" end="0"/>
                                            </p:txEl>
                                          </p:spTgt>
                                        </p:tgtEl>
                                        <p:attrNameLst>
                                          <p:attrName>style.visibility</p:attrName>
                                        </p:attrNameLst>
                                      </p:cBhvr>
                                      <p:to>
                                        <p:strVal val="visible"/>
                                      </p:to>
                                    </p:set>
                                    <p:animEffect transition="in" filter="blinds(horizontal)">
                                      <p:cBhvr>
                                        <p:cTn id="52" dur="500"/>
                                        <p:tgtEl>
                                          <p:spTgt spid="446489">
                                            <p:txEl>
                                              <p:pRg st="0" end="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46489">
                                            <p:txEl>
                                              <p:pRg st="1" end="1"/>
                                            </p:txEl>
                                          </p:spTgt>
                                        </p:tgtEl>
                                        <p:attrNameLst>
                                          <p:attrName>style.visibility</p:attrName>
                                        </p:attrNameLst>
                                      </p:cBhvr>
                                      <p:to>
                                        <p:strVal val="visible"/>
                                      </p:to>
                                    </p:set>
                                    <p:animEffect transition="in" filter="blinds(horizontal)">
                                      <p:cBhvr>
                                        <p:cTn id="55" dur="500"/>
                                        <p:tgtEl>
                                          <p:spTgt spid="446489">
                                            <p:txEl>
                                              <p:pRg st="1" end="1"/>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46489">
                                            <p:txEl>
                                              <p:pRg st="2" end="2"/>
                                            </p:txEl>
                                          </p:spTgt>
                                        </p:tgtEl>
                                        <p:attrNameLst>
                                          <p:attrName>style.visibility</p:attrName>
                                        </p:attrNameLst>
                                      </p:cBhvr>
                                      <p:to>
                                        <p:strVal val="visible"/>
                                      </p:to>
                                    </p:set>
                                    <p:animEffect transition="in" filter="blinds(horizontal)">
                                      <p:cBhvr>
                                        <p:cTn id="58" dur="500"/>
                                        <p:tgtEl>
                                          <p:spTgt spid="446489">
                                            <p:txEl>
                                              <p:pRg st="2" end="2"/>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446489">
                                            <p:txEl>
                                              <p:pRg st="3" end="3"/>
                                            </p:txEl>
                                          </p:spTgt>
                                        </p:tgtEl>
                                        <p:attrNameLst>
                                          <p:attrName>style.visibility</p:attrName>
                                        </p:attrNameLst>
                                      </p:cBhvr>
                                      <p:to>
                                        <p:strVal val="visible"/>
                                      </p:to>
                                    </p:set>
                                    <p:animEffect transition="in" filter="blinds(horizontal)">
                                      <p:cBhvr>
                                        <p:cTn id="61" dur="500"/>
                                        <p:tgtEl>
                                          <p:spTgt spid="4464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75" grpId="0"/>
      <p:bldP spid="446479" grpId="0"/>
      <p:bldP spid="446480" grpId="0"/>
      <p:bldP spid="446487" grpId="0"/>
      <p:bldP spid="4464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endParaRPr lang="zh-CN" altLang="en-US" smtClean="0">
              <a:ea typeface="宋体" pitchFamily="2" charset="-122"/>
            </a:endParaRPr>
          </a:p>
        </p:txBody>
      </p:sp>
      <p:sp>
        <p:nvSpPr>
          <p:cNvPr id="25" name="灯片编号占位符 5"/>
          <p:cNvSpPr>
            <a:spLocks noGrp="1"/>
          </p:cNvSpPr>
          <p:nvPr>
            <p:ph type="sldNum" sz="quarter" idx="11"/>
          </p:nvPr>
        </p:nvSpPr>
        <p:spPr/>
        <p:txBody>
          <a:bodyPr/>
          <a:lstStyle/>
          <a:p>
            <a:pPr>
              <a:defRPr/>
            </a:pPr>
            <a:fld id="{8BC093DB-5BD3-4259-B012-8B238C7C5AE1}" type="slidenum">
              <a:rPr lang="en-US" altLang="zh-CN"/>
              <a:pPr>
                <a:defRPr/>
              </a:pPr>
              <a:t>32</a:t>
            </a:fld>
            <a:endParaRPr lang="en-US" altLang="zh-CN"/>
          </a:p>
        </p:txBody>
      </p:sp>
      <p:sp>
        <p:nvSpPr>
          <p:cNvPr id="48133"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34"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7494"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8136"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8137"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7497" name="Text Box 9" descr="Green marble"/>
          <p:cNvSpPr txBox="1">
            <a:spLocks noChangeArrowheads="1"/>
          </p:cNvSpPr>
          <p:nvPr/>
        </p:nvSpPr>
        <p:spPr bwMode="auto">
          <a:xfrm>
            <a:off x="4624388" y="2435225"/>
            <a:ext cx="1398587"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c d e $</a:t>
            </a:r>
          </a:p>
        </p:txBody>
      </p:sp>
      <p:sp>
        <p:nvSpPr>
          <p:cNvPr id="447498" name="Text Box 10" descr="Green marble"/>
          <p:cNvSpPr txBox="1">
            <a:spLocks noChangeArrowheads="1"/>
          </p:cNvSpPr>
          <p:nvPr/>
        </p:nvSpPr>
        <p:spPr bwMode="auto">
          <a:xfrm>
            <a:off x="2339975" y="3644900"/>
            <a:ext cx="13684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移进</a:t>
            </a:r>
            <a:r>
              <a:rPr lang="en-US" altLang="zh-CN" sz="1800" b="1">
                <a:effectLst>
                  <a:outerShdw blurRad="38100" dist="38100" dir="2700000" algn="tl">
                    <a:srgbClr val="C0C0C0"/>
                  </a:outerShdw>
                </a:effectLst>
                <a:latin typeface="Tahoma" pitchFamily="34" charset="0"/>
              </a:rPr>
              <a:t>b</a:t>
            </a:r>
            <a:r>
              <a:rPr lang="zh-CN" altLang="en-US" sz="1800" b="1">
                <a:effectLst>
                  <a:outerShdw blurRad="38100" dist="38100" dir="2700000" algn="tl">
                    <a:srgbClr val="C0C0C0"/>
                  </a:outerShdw>
                </a:effectLst>
                <a:latin typeface="Tahoma" pitchFamily="34" charset="0"/>
              </a:rPr>
              <a:t>之后</a:t>
            </a:r>
          </a:p>
        </p:txBody>
      </p:sp>
      <p:sp>
        <p:nvSpPr>
          <p:cNvPr id="447500" name="Text Box 12"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7502" name="Text Box 14" descr="Green marble"/>
          <p:cNvSpPr txBox="1">
            <a:spLocks noChangeArrowheads="1"/>
          </p:cNvSpPr>
          <p:nvPr/>
        </p:nvSpPr>
        <p:spPr bwMode="auto">
          <a:xfrm>
            <a:off x="1803400"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7504" name="Text Box 16" descr="Green marble"/>
          <p:cNvSpPr txBox="1">
            <a:spLocks noChangeArrowheads="1"/>
          </p:cNvSpPr>
          <p:nvPr/>
        </p:nvSpPr>
        <p:spPr bwMode="auto">
          <a:xfrm>
            <a:off x="2195513" y="2492375"/>
            <a:ext cx="32861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47505" name="Text Box 17" descr="Green marble"/>
          <p:cNvSpPr txBox="1">
            <a:spLocks noChangeArrowheads="1"/>
          </p:cNvSpPr>
          <p:nvPr/>
        </p:nvSpPr>
        <p:spPr bwMode="auto">
          <a:xfrm>
            <a:off x="1217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8144" name="Line 18"/>
          <p:cNvSpPr>
            <a:spLocks noChangeShapeType="1"/>
          </p:cNvSpPr>
          <p:nvPr/>
        </p:nvSpPr>
        <p:spPr bwMode="auto">
          <a:xfrm flipV="1">
            <a:off x="1476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7507" name="Text Box 19" descr="Green marble"/>
          <p:cNvSpPr txBox="1">
            <a:spLocks noChangeArrowheads="1"/>
          </p:cNvSpPr>
          <p:nvPr/>
        </p:nvSpPr>
        <p:spPr bwMode="auto">
          <a:xfrm>
            <a:off x="1576388"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8146" name="Line 20"/>
          <p:cNvSpPr>
            <a:spLocks noChangeShapeType="1"/>
          </p:cNvSpPr>
          <p:nvPr/>
        </p:nvSpPr>
        <p:spPr bwMode="auto">
          <a:xfrm flipV="1">
            <a:off x="1835150"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7509" name="Text Box 21" descr="Green marble"/>
          <p:cNvSpPr txBox="1">
            <a:spLocks noChangeArrowheads="1"/>
          </p:cNvSpPr>
          <p:nvPr/>
        </p:nvSpPr>
        <p:spPr bwMode="auto">
          <a:xfrm>
            <a:off x="19081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8148" name="Line 22"/>
          <p:cNvSpPr>
            <a:spLocks noChangeShapeType="1"/>
          </p:cNvSpPr>
          <p:nvPr/>
        </p:nvSpPr>
        <p:spPr bwMode="auto">
          <a:xfrm flipV="1">
            <a:off x="21669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7511" name="Text Box 23" descr="Green marble"/>
          <p:cNvSpPr txBox="1">
            <a:spLocks noChangeArrowheads="1"/>
          </p:cNvSpPr>
          <p:nvPr/>
        </p:nvSpPr>
        <p:spPr bwMode="auto">
          <a:xfrm>
            <a:off x="611188" y="4005263"/>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d</a:t>
            </a:r>
            <a:endParaRPr lang="zh-CN" altLang="en-US" sz="1800" b="1" i="1">
              <a:solidFill>
                <a:schemeClr val="accent2"/>
              </a:solidFill>
              <a:latin typeface="Tahoma" pitchFamily="34" charset="0"/>
            </a:endParaRPr>
          </a:p>
        </p:txBody>
      </p:sp>
      <p:sp>
        <p:nvSpPr>
          <p:cNvPr id="447512" name="Text Box 24" descr="Green marble"/>
          <p:cNvSpPr txBox="1">
            <a:spLocks noChangeArrowheads="1"/>
          </p:cNvSpPr>
          <p:nvPr/>
        </p:nvSpPr>
        <p:spPr bwMode="auto">
          <a:xfrm>
            <a:off x="3616325" y="3649663"/>
            <a:ext cx="1335088" cy="366712"/>
          </a:xfrm>
          <a:prstGeom prst="rect">
            <a:avLst/>
          </a:prstGeom>
          <a:noFill/>
          <a:ln w="12700">
            <a:noFill/>
            <a:miter lim="800000"/>
            <a:headEnd type="none" w="sm" len="sm"/>
            <a:tailEnd type="none" w="sm" len="sm"/>
          </a:ln>
          <a:effectLst/>
        </p:spPr>
        <p:txBody>
          <a:bodyPr wrap="none">
            <a:spAutoFit/>
          </a:bodyPr>
          <a:lstStyle/>
          <a:p>
            <a:pPr>
              <a:defRPr/>
            </a:pPr>
            <a:r>
              <a:rPr lang="zh-CN" altLang="en-US" sz="1800" b="1">
                <a:effectLst>
                  <a:outerShdw blurRad="38100" dist="38100" dir="2700000" algn="tl">
                    <a:srgbClr val="C0C0C0"/>
                  </a:outerShdw>
                </a:effectLst>
                <a:latin typeface="Tahoma" pitchFamily="34" charset="0"/>
              </a:rPr>
              <a:t>新状态为：</a:t>
            </a:r>
          </a:p>
        </p:txBody>
      </p:sp>
      <p:sp>
        <p:nvSpPr>
          <p:cNvPr id="447513" name="Text Box 25" descr="Green marble"/>
          <p:cNvSpPr txBox="1">
            <a:spLocks noChangeArrowheads="1"/>
          </p:cNvSpPr>
          <p:nvPr/>
        </p:nvSpPr>
        <p:spPr bwMode="auto">
          <a:xfrm>
            <a:off x="4140200" y="4005263"/>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S3</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c</a:t>
            </a:r>
            <a:endParaRPr lang="zh-CN" altLang="en-US" sz="1800" b="1" i="1">
              <a:solidFill>
                <a:schemeClr val="accent2"/>
              </a:solidFill>
              <a:latin typeface="Tahoma" pitchFamily="34" charset="0"/>
            </a:endParaRPr>
          </a:p>
        </p:txBody>
      </p:sp>
      <p:sp>
        <p:nvSpPr>
          <p:cNvPr id="447514" name="Text Box 26" descr="Green marble"/>
          <p:cNvSpPr txBox="1">
            <a:spLocks noChangeArrowheads="1"/>
          </p:cNvSpPr>
          <p:nvPr/>
        </p:nvSpPr>
        <p:spPr bwMode="auto">
          <a:xfrm>
            <a:off x="22971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S3</a:t>
            </a:r>
          </a:p>
        </p:txBody>
      </p:sp>
      <p:sp>
        <p:nvSpPr>
          <p:cNvPr id="447515" name="Line 27"/>
          <p:cNvSpPr>
            <a:spLocks noChangeShapeType="1"/>
          </p:cNvSpPr>
          <p:nvPr/>
        </p:nvSpPr>
        <p:spPr bwMode="auto">
          <a:xfrm flipV="1">
            <a:off x="25558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47504">
                                            <p:txEl>
                                              <p:pRg st="0" end="0"/>
                                            </p:txEl>
                                          </p:spTgt>
                                        </p:tgtEl>
                                        <p:attrNameLst>
                                          <p:attrName>style.visibility</p:attrName>
                                        </p:attrNameLst>
                                      </p:cBhvr>
                                      <p:to>
                                        <p:strVal val="visible"/>
                                      </p:to>
                                    </p:set>
                                    <p:animEffect transition="in" filter="blinds(horizontal)">
                                      <p:cBhvr>
                                        <p:cTn id="7" dur="500"/>
                                        <p:tgtEl>
                                          <p:spTgt spid="447504">
                                            <p:txEl>
                                              <p:pRg st="0" end="0"/>
                                            </p:txEl>
                                          </p:spTgt>
                                        </p:tgtEl>
                                      </p:cBhvr>
                                    </p:animEffect>
                                  </p:childTnLst>
                                </p:cTn>
                              </p:par>
                            </p:childTnLst>
                          </p:cTn>
                        </p:par>
                        <p:par>
                          <p:cTn id="8" fill="hold" nodeType="with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47514"/>
                                        </p:tgtEl>
                                        <p:attrNameLst>
                                          <p:attrName>style.visibility</p:attrName>
                                        </p:attrNameLst>
                                      </p:cBhvr>
                                      <p:to>
                                        <p:strVal val="visible"/>
                                      </p:to>
                                    </p:set>
                                    <p:animEffect transition="in" filter="blinds(horizontal)">
                                      <p:cBhvr>
                                        <p:cTn id="11" dur="500"/>
                                        <p:tgtEl>
                                          <p:spTgt spid="447514"/>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47515"/>
                                        </p:tgtEl>
                                        <p:attrNameLst>
                                          <p:attrName>style.visibility</p:attrName>
                                        </p:attrNameLst>
                                      </p:cBhvr>
                                      <p:to>
                                        <p:strVal val="visible"/>
                                      </p:to>
                                    </p:set>
                                    <p:animEffect transition="in" filter="blinds(horizontal)">
                                      <p:cBhvr>
                                        <p:cTn id="14" dur="500"/>
                                        <p:tgtEl>
                                          <p:spTgt spid="447515"/>
                                        </p:tgtEl>
                                      </p:cBhvr>
                                    </p:animEffect>
                                  </p:childTnLst>
                                </p:cTn>
                              </p:par>
                            </p:childTnLst>
                          </p:cTn>
                        </p:par>
                      </p:childTnLst>
                    </p:cTn>
                  </p:par>
                  <p:par>
                    <p:cTn id="15" fill="hold">
                      <p:stCondLst>
                        <p:cond delay="indefinite"/>
                      </p:stCondLst>
                      <p:childTnLst>
                        <p:par>
                          <p:cTn id="16" fill="hold" nodeType="after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47511">
                                            <p:txEl>
                                              <p:pRg st="0" end="0"/>
                                            </p:txEl>
                                          </p:spTgt>
                                        </p:tgtEl>
                                        <p:attrNameLst>
                                          <p:attrName>style.visibility</p:attrName>
                                        </p:attrNameLst>
                                      </p:cBhvr>
                                      <p:to>
                                        <p:strVal val="visible"/>
                                      </p:to>
                                    </p:set>
                                    <p:animEffect transition="in" filter="blinds(horizontal)">
                                      <p:cBhvr>
                                        <p:cTn id="19" dur="500"/>
                                        <p:tgtEl>
                                          <p:spTgt spid="447511">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7511">
                                            <p:txEl>
                                              <p:pRg st="1" end="1"/>
                                            </p:txEl>
                                          </p:spTgt>
                                        </p:tgtEl>
                                        <p:attrNameLst>
                                          <p:attrName>style.visibility</p:attrName>
                                        </p:attrNameLst>
                                      </p:cBhvr>
                                      <p:to>
                                        <p:strVal val="visible"/>
                                      </p:to>
                                    </p:set>
                                    <p:animEffect transition="in" filter="blinds(horizontal)">
                                      <p:cBhvr>
                                        <p:cTn id="22" dur="500"/>
                                        <p:tgtEl>
                                          <p:spTgt spid="447511">
                                            <p:txEl>
                                              <p:pRg st="1" end="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7511">
                                            <p:txEl>
                                              <p:pRg st="2" end="2"/>
                                            </p:txEl>
                                          </p:spTgt>
                                        </p:tgtEl>
                                        <p:attrNameLst>
                                          <p:attrName>style.visibility</p:attrName>
                                        </p:attrNameLst>
                                      </p:cBhvr>
                                      <p:to>
                                        <p:strVal val="visible"/>
                                      </p:to>
                                    </p:set>
                                    <p:animEffect transition="in" filter="blinds(horizontal)">
                                      <p:cBhvr>
                                        <p:cTn id="25" dur="500"/>
                                        <p:tgtEl>
                                          <p:spTgt spid="447511">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47511">
                                            <p:txEl>
                                              <p:pRg st="3" end="3"/>
                                            </p:txEl>
                                          </p:spTgt>
                                        </p:tgtEl>
                                        <p:attrNameLst>
                                          <p:attrName>style.visibility</p:attrName>
                                        </p:attrNameLst>
                                      </p:cBhvr>
                                      <p:to>
                                        <p:strVal val="visible"/>
                                      </p:to>
                                    </p:set>
                                    <p:animEffect transition="in" filter="blinds(horizontal)">
                                      <p:cBhvr>
                                        <p:cTn id="28" dur="500"/>
                                        <p:tgtEl>
                                          <p:spTgt spid="447511">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447498">
                                            <p:txEl>
                                              <p:pRg st="0" end="0"/>
                                            </p:txEl>
                                          </p:spTgt>
                                        </p:tgtEl>
                                        <p:attrNameLst>
                                          <p:attrName>style.visibility</p:attrName>
                                        </p:attrNameLst>
                                      </p:cBhvr>
                                      <p:to>
                                        <p:strVal val="visible"/>
                                      </p:to>
                                    </p:set>
                                    <p:animEffect transition="in" filter="checkerboard(across)">
                                      <p:cBhvr>
                                        <p:cTn id="33" dur="500"/>
                                        <p:tgtEl>
                                          <p:spTgt spid="447498">
                                            <p:txEl>
                                              <p:pRg st="0" end="0"/>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447512">
                                            <p:txEl>
                                              <p:pRg st="0" end="0"/>
                                            </p:txEl>
                                          </p:spTgt>
                                        </p:tgtEl>
                                        <p:attrNameLst>
                                          <p:attrName>style.visibility</p:attrName>
                                        </p:attrNameLst>
                                      </p:cBhvr>
                                      <p:to>
                                        <p:strVal val="visible"/>
                                      </p:to>
                                    </p:set>
                                    <p:animEffect transition="in" filter="checkerboard(across)">
                                      <p:cBhvr>
                                        <p:cTn id="36" dur="500"/>
                                        <p:tgtEl>
                                          <p:spTgt spid="447512">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47513">
                                            <p:txEl>
                                              <p:pRg st="0" end="0"/>
                                            </p:txEl>
                                          </p:spTgt>
                                        </p:tgtEl>
                                        <p:attrNameLst>
                                          <p:attrName>style.visibility</p:attrName>
                                        </p:attrNameLst>
                                      </p:cBhvr>
                                      <p:to>
                                        <p:strVal val="visible"/>
                                      </p:to>
                                    </p:set>
                                    <p:animEffect transition="in" filter="blinds(horizontal)">
                                      <p:cBhvr>
                                        <p:cTn id="41" dur="500"/>
                                        <p:tgtEl>
                                          <p:spTgt spid="447513">
                                            <p:txEl>
                                              <p:pRg st="0" end="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47513">
                                            <p:txEl>
                                              <p:pRg st="1" end="1"/>
                                            </p:txEl>
                                          </p:spTgt>
                                        </p:tgtEl>
                                        <p:attrNameLst>
                                          <p:attrName>style.visibility</p:attrName>
                                        </p:attrNameLst>
                                      </p:cBhvr>
                                      <p:to>
                                        <p:strVal val="visible"/>
                                      </p:to>
                                    </p:set>
                                    <p:animEffect transition="in" filter="blinds(horizontal)">
                                      <p:cBhvr>
                                        <p:cTn id="44" dur="500"/>
                                        <p:tgtEl>
                                          <p:spTgt spid="4475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14" grpId="0"/>
      <p:bldP spid="4475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endParaRPr lang="zh-CN" altLang="en-US" smtClean="0">
              <a:ea typeface="宋体" pitchFamily="2" charset="-122"/>
            </a:endParaRPr>
          </a:p>
        </p:txBody>
      </p:sp>
      <p:sp>
        <p:nvSpPr>
          <p:cNvPr id="28" name="灯片编号占位符 5"/>
          <p:cNvSpPr>
            <a:spLocks noGrp="1"/>
          </p:cNvSpPr>
          <p:nvPr>
            <p:ph type="sldNum" sz="quarter" idx="11"/>
          </p:nvPr>
        </p:nvSpPr>
        <p:spPr/>
        <p:txBody>
          <a:bodyPr/>
          <a:lstStyle/>
          <a:p>
            <a:pPr>
              <a:defRPr/>
            </a:pPr>
            <a:fld id="{AB9DA67E-0589-4943-BE08-88469212534B}" type="slidenum">
              <a:rPr lang="en-US" altLang="zh-CN"/>
              <a:pPr>
                <a:defRPr/>
              </a:pPr>
              <a:t>33</a:t>
            </a:fld>
            <a:endParaRPr lang="en-US" altLang="zh-CN"/>
          </a:p>
        </p:txBody>
      </p:sp>
      <p:sp>
        <p:nvSpPr>
          <p:cNvPr id="49157"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158"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8518"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49160"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9161"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8521" name="Text Box 9" descr="Green marble"/>
          <p:cNvSpPr txBox="1">
            <a:spLocks noChangeArrowheads="1"/>
          </p:cNvSpPr>
          <p:nvPr/>
        </p:nvSpPr>
        <p:spPr bwMode="auto">
          <a:xfrm>
            <a:off x="4624388" y="2435225"/>
            <a:ext cx="134461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d e $</a:t>
            </a:r>
          </a:p>
        </p:txBody>
      </p:sp>
      <p:sp>
        <p:nvSpPr>
          <p:cNvPr id="448522" name="Text Box 10" descr="Green marble"/>
          <p:cNvSpPr txBox="1">
            <a:spLocks noChangeArrowheads="1"/>
          </p:cNvSpPr>
          <p:nvPr/>
        </p:nvSpPr>
        <p:spPr bwMode="auto">
          <a:xfrm>
            <a:off x="2843213" y="3716338"/>
            <a:ext cx="1512887" cy="366712"/>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进入新状态</a:t>
            </a:r>
            <a:endParaRPr lang="en-US" altLang="zh-CN" sz="1800" b="1">
              <a:effectLst>
                <a:outerShdw blurRad="38100" dist="38100" dir="2700000" algn="tl">
                  <a:srgbClr val="C0C0C0"/>
                </a:outerShdw>
              </a:effectLst>
              <a:latin typeface="Tahoma" pitchFamily="34" charset="0"/>
            </a:endParaRPr>
          </a:p>
        </p:txBody>
      </p:sp>
      <p:sp>
        <p:nvSpPr>
          <p:cNvPr id="448524" name="Text Box 12" descr="Green marble"/>
          <p:cNvSpPr txBox="1">
            <a:spLocks noChangeArrowheads="1"/>
          </p:cNvSpPr>
          <p:nvPr/>
        </p:nvSpPr>
        <p:spPr bwMode="auto">
          <a:xfrm>
            <a:off x="150495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8526" name="Text Box 14"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8528" name="Text Box 16" descr="Green marble"/>
          <p:cNvSpPr txBox="1">
            <a:spLocks noChangeArrowheads="1"/>
          </p:cNvSpPr>
          <p:nvPr/>
        </p:nvSpPr>
        <p:spPr bwMode="auto">
          <a:xfrm>
            <a:off x="2298700" y="2492375"/>
            <a:ext cx="3286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48529" name="Text Box 17" descr="Green marble"/>
          <p:cNvSpPr txBox="1">
            <a:spLocks noChangeArrowheads="1"/>
          </p:cNvSpPr>
          <p:nvPr/>
        </p:nvSpPr>
        <p:spPr bwMode="auto">
          <a:xfrm>
            <a:off x="2754313" y="2492375"/>
            <a:ext cx="3048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c</a:t>
            </a:r>
            <a:endParaRPr lang="en-US" altLang="zh-CN" sz="1800" b="1" baseline="-25000">
              <a:effectLst>
                <a:outerShdw blurRad="38100" dist="38100" dir="2700000" algn="tl">
                  <a:srgbClr val="C0C0C0"/>
                </a:outerShdw>
              </a:effectLst>
              <a:latin typeface="Tahoma" pitchFamily="34" charset="0"/>
            </a:endParaRPr>
          </a:p>
        </p:txBody>
      </p:sp>
      <p:sp>
        <p:nvSpPr>
          <p:cNvPr id="448530" name="Text Box 18"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49169" name="Line 19"/>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32" name="Text Box 20"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49171" name="Line 21"/>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34" name="Text Box 22" descr="Green marble"/>
          <p:cNvSpPr txBox="1">
            <a:spLocks noChangeArrowheads="1"/>
          </p:cNvSpPr>
          <p:nvPr/>
        </p:nvSpPr>
        <p:spPr bwMode="auto">
          <a:xfrm>
            <a:off x="1979613" y="3062288"/>
            <a:ext cx="474662"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9173" name="Line 23"/>
          <p:cNvSpPr>
            <a:spLocks noChangeShapeType="1"/>
          </p:cNvSpPr>
          <p:nvPr/>
        </p:nvSpPr>
        <p:spPr bwMode="auto">
          <a:xfrm flipV="1">
            <a:off x="2238375"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36" name="Text Box 24" descr="Green marble"/>
          <p:cNvSpPr txBox="1">
            <a:spLocks noChangeArrowheads="1"/>
          </p:cNvSpPr>
          <p:nvPr/>
        </p:nvSpPr>
        <p:spPr bwMode="auto">
          <a:xfrm>
            <a:off x="23685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S3</a:t>
            </a:r>
          </a:p>
        </p:txBody>
      </p:sp>
      <p:sp>
        <p:nvSpPr>
          <p:cNvPr id="49175" name="Line 25"/>
          <p:cNvSpPr>
            <a:spLocks noChangeShapeType="1"/>
          </p:cNvSpPr>
          <p:nvPr/>
        </p:nvSpPr>
        <p:spPr bwMode="auto">
          <a:xfrm flipV="1">
            <a:off x="26273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38" name="Text Box 26" descr="Green marble"/>
          <p:cNvSpPr txBox="1">
            <a:spLocks noChangeArrowheads="1"/>
          </p:cNvSpPr>
          <p:nvPr/>
        </p:nvSpPr>
        <p:spPr bwMode="auto">
          <a:xfrm>
            <a:off x="900113" y="3789363"/>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S3</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c</a:t>
            </a:r>
            <a:endParaRPr lang="zh-CN" altLang="en-US" sz="1800" b="1" i="1">
              <a:solidFill>
                <a:schemeClr val="accent2"/>
              </a:solidFill>
              <a:latin typeface="Tahoma" pitchFamily="34" charset="0"/>
            </a:endParaRPr>
          </a:p>
        </p:txBody>
      </p:sp>
      <p:sp>
        <p:nvSpPr>
          <p:cNvPr id="448539" name="Text Box 27" descr="Green marble"/>
          <p:cNvSpPr txBox="1">
            <a:spLocks noChangeArrowheads="1"/>
          </p:cNvSpPr>
          <p:nvPr/>
        </p:nvSpPr>
        <p:spPr bwMode="auto">
          <a:xfrm>
            <a:off x="3779838" y="4156075"/>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S4</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 c </a:t>
            </a:r>
            <a:r>
              <a:rPr lang="en-US" altLang="zh-CN" sz="1800" b="1" i="1">
                <a:solidFill>
                  <a:schemeClr val="accent2"/>
                </a:solidFill>
                <a:latin typeface="Arial"/>
              </a:rPr>
              <a:t>·</a:t>
            </a:r>
            <a:endParaRPr lang="zh-CN" altLang="en-US" sz="1800" b="1" i="1">
              <a:solidFill>
                <a:schemeClr val="accent2"/>
              </a:solidFill>
              <a:latin typeface="Tahoma" pitchFamily="34" charset="0"/>
            </a:endParaRPr>
          </a:p>
        </p:txBody>
      </p:sp>
      <p:sp>
        <p:nvSpPr>
          <p:cNvPr id="448540" name="Text Box 28" descr="Green marble"/>
          <p:cNvSpPr txBox="1">
            <a:spLocks noChangeArrowheads="1"/>
          </p:cNvSpPr>
          <p:nvPr/>
        </p:nvSpPr>
        <p:spPr bwMode="auto">
          <a:xfrm>
            <a:off x="28733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S4</a:t>
            </a:r>
          </a:p>
        </p:txBody>
      </p:sp>
      <p:sp>
        <p:nvSpPr>
          <p:cNvPr id="448541" name="Line 29"/>
          <p:cNvSpPr>
            <a:spLocks noChangeShapeType="1"/>
          </p:cNvSpPr>
          <p:nvPr/>
        </p:nvSpPr>
        <p:spPr bwMode="auto">
          <a:xfrm flipV="1">
            <a:off x="31321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8542" name="Text Box 30" descr="Green marble"/>
          <p:cNvSpPr txBox="1">
            <a:spLocks noChangeArrowheads="1"/>
          </p:cNvSpPr>
          <p:nvPr/>
        </p:nvSpPr>
        <p:spPr bwMode="auto">
          <a:xfrm>
            <a:off x="5848350" y="4586288"/>
            <a:ext cx="2395538" cy="641350"/>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这是一个归约状态，</a:t>
            </a:r>
          </a:p>
          <a:p>
            <a:pPr>
              <a:defRPr/>
            </a:pPr>
            <a:r>
              <a:rPr lang="zh-CN" altLang="en-US" sz="1800" b="1">
                <a:solidFill>
                  <a:srgbClr val="FF3300"/>
                </a:solidFill>
                <a:effectLst>
                  <a:outerShdw blurRad="38100" dist="38100" dir="2700000" algn="tl">
                    <a:srgbClr val="C0C0C0"/>
                  </a:outerShdw>
                </a:effectLst>
                <a:latin typeface="Tahoma" pitchFamily="34" charset="0"/>
              </a:rPr>
              <a:t>下一步动作是归约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48529">
                                            <p:txEl>
                                              <p:pRg st="0" end="0"/>
                                            </p:txEl>
                                          </p:spTgt>
                                        </p:tgtEl>
                                        <p:attrNameLst>
                                          <p:attrName>style.visibility</p:attrName>
                                        </p:attrNameLst>
                                      </p:cBhvr>
                                      <p:to>
                                        <p:strVal val="visible"/>
                                      </p:to>
                                    </p:set>
                                    <p:animEffect transition="in" filter="blinds(horizontal)">
                                      <p:cBhvr>
                                        <p:cTn id="7" dur="500"/>
                                        <p:tgtEl>
                                          <p:spTgt spid="448529">
                                            <p:txEl>
                                              <p:pRg st="0" end="0"/>
                                            </p:txEl>
                                          </p:spTgt>
                                        </p:tgtEl>
                                      </p:cBhvr>
                                    </p:animEffect>
                                  </p:childTnLst>
                                </p:cTn>
                              </p:par>
                            </p:childTnLst>
                          </p:cTn>
                        </p:par>
                        <p:par>
                          <p:cTn id="8" fill="hold" nodeType="with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48538">
                                            <p:txEl>
                                              <p:pRg st="0" end="0"/>
                                            </p:txEl>
                                          </p:spTgt>
                                        </p:tgtEl>
                                        <p:attrNameLst>
                                          <p:attrName>style.visibility</p:attrName>
                                        </p:attrNameLst>
                                      </p:cBhvr>
                                      <p:to>
                                        <p:strVal val="visible"/>
                                      </p:to>
                                    </p:set>
                                    <p:animEffect transition="in" filter="blinds(horizontal)">
                                      <p:cBhvr>
                                        <p:cTn id="11" dur="500"/>
                                        <p:tgtEl>
                                          <p:spTgt spid="448538">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48538">
                                            <p:txEl>
                                              <p:pRg st="1" end="1"/>
                                            </p:txEl>
                                          </p:spTgt>
                                        </p:tgtEl>
                                        <p:attrNameLst>
                                          <p:attrName>style.visibility</p:attrName>
                                        </p:attrNameLst>
                                      </p:cBhvr>
                                      <p:to>
                                        <p:strVal val="visible"/>
                                      </p:to>
                                    </p:set>
                                    <p:animEffect transition="in" filter="blinds(horizontal)">
                                      <p:cBhvr>
                                        <p:cTn id="14" dur="500"/>
                                        <p:tgtEl>
                                          <p:spTgt spid="448538">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48522"/>
                                        </p:tgtEl>
                                        <p:attrNameLst>
                                          <p:attrName>style.visibility</p:attrName>
                                        </p:attrNameLst>
                                      </p:cBhvr>
                                      <p:to>
                                        <p:strVal val="visible"/>
                                      </p:to>
                                    </p:set>
                                    <p:animEffect transition="in" filter="blinds(horizontal)">
                                      <p:cBhvr>
                                        <p:cTn id="19" dur="500"/>
                                        <p:tgtEl>
                                          <p:spTgt spid="4485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8539"/>
                                        </p:tgtEl>
                                        <p:attrNameLst>
                                          <p:attrName>style.visibility</p:attrName>
                                        </p:attrNameLst>
                                      </p:cBhvr>
                                      <p:to>
                                        <p:strVal val="visible"/>
                                      </p:to>
                                    </p:set>
                                    <p:animEffect transition="in" filter="blinds(horizontal)">
                                      <p:cBhvr>
                                        <p:cTn id="22" dur="500"/>
                                        <p:tgtEl>
                                          <p:spTgt spid="4485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8541"/>
                                        </p:tgtEl>
                                        <p:attrNameLst>
                                          <p:attrName>style.visibility</p:attrName>
                                        </p:attrNameLst>
                                      </p:cBhvr>
                                      <p:to>
                                        <p:strVal val="visible"/>
                                      </p:to>
                                    </p:set>
                                    <p:animEffect transition="in" filter="blinds(horizontal)">
                                      <p:cBhvr>
                                        <p:cTn id="27" dur="500"/>
                                        <p:tgtEl>
                                          <p:spTgt spid="44854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48540"/>
                                        </p:tgtEl>
                                        <p:attrNameLst>
                                          <p:attrName>style.visibility</p:attrName>
                                        </p:attrNameLst>
                                      </p:cBhvr>
                                      <p:to>
                                        <p:strVal val="visible"/>
                                      </p:to>
                                    </p:set>
                                    <p:animEffect transition="in" filter="blinds(horizontal)">
                                      <p:cBhvr>
                                        <p:cTn id="30" dur="500"/>
                                        <p:tgtEl>
                                          <p:spTgt spid="44854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448542">
                                            <p:txEl>
                                              <p:pRg st="0" end="0"/>
                                            </p:txEl>
                                          </p:spTgt>
                                        </p:tgtEl>
                                        <p:attrNameLst>
                                          <p:attrName>style.visibility</p:attrName>
                                        </p:attrNameLst>
                                      </p:cBhvr>
                                      <p:to>
                                        <p:strVal val="visible"/>
                                      </p:to>
                                    </p:set>
                                    <p:animEffect transition="in" filter="checkerboard(across)">
                                      <p:cBhvr>
                                        <p:cTn id="35" dur="500"/>
                                        <p:tgtEl>
                                          <p:spTgt spid="448542">
                                            <p:txEl>
                                              <p:pRg st="0" end="0"/>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448542">
                                            <p:txEl>
                                              <p:pRg st="1" end="1"/>
                                            </p:txEl>
                                          </p:spTgt>
                                        </p:tgtEl>
                                        <p:attrNameLst>
                                          <p:attrName>style.visibility</p:attrName>
                                        </p:attrNameLst>
                                      </p:cBhvr>
                                      <p:to>
                                        <p:strVal val="visible"/>
                                      </p:to>
                                    </p:set>
                                    <p:animEffect transition="in" filter="checkerboard(across)">
                                      <p:cBhvr>
                                        <p:cTn id="38" dur="500"/>
                                        <p:tgtEl>
                                          <p:spTgt spid="4485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2" grpId="0"/>
      <p:bldP spid="448539" grpId="0"/>
      <p:bldP spid="448540" grpId="0"/>
      <p:bldP spid="4485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endParaRPr lang="zh-CN" altLang="en-US" smtClean="0">
              <a:ea typeface="宋体" pitchFamily="2" charset="-122"/>
            </a:endParaRPr>
          </a:p>
        </p:txBody>
      </p:sp>
      <p:sp>
        <p:nvSpPr>
          <p:cNvPr id="21" name="灯片编号占位符 5"/>
          <p:cNvSpPr>
            <a:spLocks noGrp="1"/>
          </p:cNvSpPr>
          <p:nvPr>
            <p:ph type="sldNum" sz="quarter" idx="11"/>
          </p:nvPr>
        </p:nvSpPr>
        <p:spPr/>
        <p:txBody>
          <a:bodyPr/>
          <a:lstStyle/>
          <a:p>
            <a:pPr>
              <a:defRPr/>
            </a:pPr>
            <a:fld id="{5084E897-6BFB-4531-A65A-EE1ADF15E3FB}" type="slidenum">
              <a:rPr lang="en-US" altLang="zh-CN"/>
              <a:pPr>
                <a:defRPr/>
              </a:pPr>
              <a:t>34</a:t>
            </a:fld>
            <a:endParaRPr lang="en-US" altLang="zh-CN"/>
          </a:p>
        </p:txBody>
      </p:sp>
      <p:sp>
        <p:nvSpPr>
          <p:cNvPr id="50181"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182"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9542"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0184"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0185"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49545" name="Text Box 9" descr="Green marble"/>
          <p:cNvSpPr txBox="1">
            <a:spLocks noChangeArrowheads="1"/>
          </p:cNvSpPr>
          <p:nvPr/>
        </p:nvSpPr>
        <p:spPr bwMode="auto">
          <a:xfrm>
            <a:off x="4624388" y="2435225"/>
            <a:ext cx="1344612"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d e $</a:t>
            </a:r>
          </a:p>
        </p:txBody>
      </p:sp>
      <p:sp>
        <p:nvSpPr>
          <p:cNvPr id="449546" name="Text Box 10" descr="Green marble"/>
          <p:cNvSpPr txBox="1">
            <a:spLocks noChangeArrowheads="1"/>
          </p:cNvSpPr>
          <p:nvPr/>
        </p:nvSpPr>
        <p:spPr bwMode="auto">
          <a:xfrm>
            <a:off x="539750" y="3500438"/>
            <a:ext cx="1368425" cy="366712"/>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到达状态</a:t>
            </a:r>
          </a:p>
        </p:txBody>
      </p:sp>
      <p:sp>
        <p:nvSpPr>
          <p:cNvPr id="449548" name="Text Box 12" descr="Green marble"/>
          <p:cNvSpPr txBox="1">
            <a:spLocks noChangeArrowheads="1"/>
          </p:cNvSpPr>
          <p:nvPr/>
        </p:nvSpPr>
        <p:spPr bwMode="auto">
          <a:xfrm>
            <a:off x="15875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9550" name="Text Box 14"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49554" name="Text Box 18"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0191" name="Line 19"/>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9556" name="Text Box 20"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50193" name="Line 21"/>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9558" name="Text Box 22" descr="Green marble"/>
          <p:cNvSpPr txBox="1">
            <a:spLocks noChangeArrowheads="1"/>
          </p:cNvSpPr>
          <p:nvPr/>
        </p:nvSpPr>
        <p:spPr bwMode="auto">
          <a:xfrm>
            <a:off x="20097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449559" name="Line 23"/>
          <p:cNvSpPr>
            <a:spLocks noChangeShapeType="1"/>
          </p:cNvSpPr>
          <p:nvPr/>
        </p:nvSpPr>
        <p:spPr bwMode="auto">
          <a:xfrm flipV="1">
            <a:off x="22685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49560" name="Text Box 24" descr="Green marble"/>
          <p:cNvSpPr txBox="1">
            <a:spLocks noChangeArrowheads="1"/>
          </p:cNvSpPr>
          <p:nvPr/>
        </p:nvSpPr>
        <p:spPr bwMode="auto">
          <a:xfrm>
            <a:off x="827088" y="3932238"/>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d</a:t>
            </a:r>
            <a:endParaRPr lang="zh-CN" altLang="en-US" sz="1800" b="1" i="1">
              <a:solidFill>
                <a:schemeClr val="accent2"/>
              </a:solidFill>
              <a:latin typeface="Tahoma" pitchFamily="34" charset="0"/>
            </a:endParaRPr>
          </a:p>
        </p:txBody>
      </p:sp>
      <p:sp>
        <p:nvSpPr>
          <p:cNvPr id="449561" name="Text Box 25" descr="Green marble"/>
          <p:cNvSpPr txBox="1">
            <a:spLocks noChangeArrowheads="1"/>
          </p:cNvSpPr>
          <p:nvPr/>
        </p:nvSpPr>
        <p:spPr bwMode="auto">
          <a:xfrm>
            <a:off x="4192588" y="3865563"/>
            <a:ext cx="2108200" cy="366712"/>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下一步做什么呢？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9550">
                                            <p:txEl>
                                              <p:pRg st="0" end="0"/>
                                            </p:txEl>
                                          </p:spTgt>
                                        </p:tgtEl>
                                        <p:attrNameLst>
                                          <p:attrName>style.visibility</p:attrName>
                                        </p:attrNameLst>
                                      </p:cBhvr>
                                      <p:to>
                                        <p:strVal val="visible"/>
                                      </p:to>
                                    </p:set>
                                    <p:animEffect transition="in" filter="blinds(horizontal)">
                                      <p:cBhvr>
                                        <p:cTn id="7" dur="500"/>
                                        <p:tgtEl>
                                          <p:spTgt spid="4495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9559"/>
                                        </p:tgtEl>
                                        <p:attrNameLst>
                                          <p:attrName>style.visibility</p:attrName>
                                        </p:attrNameLst>
                                      </p:cBhvr>
                                      <p:to>
                                        <p:strVal val="visible"/>
                                      </p:to>
                                    </p:set>
                                    <p:animEffect transition="in" filter="blinds(horizontal)">
                                      <p:cBhvr>
                                        <p:cTn id="12" dur="500"/>
                                        <p:tgtEl>
                                          <p:spTgt spid="44955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49558"/>
                                        </p:tgtEl>
                                        <p:attrNameLst>
                                          <p:attrName>style.visibility</p:attrName>
                                        </p:attrNameLst>
                                      </p:cBhvr>
                                      <p:to>
                                        <p:strVal val="visible"/>
                                      </p:to>
                                    </p:set>
                                    <p:animEffect transition="in" filter="blinds(horizontal)">
                                      <p:cBhvr>
                                        <p:cTn id="15" dur="500"/>
                                        <p:tgtEl>
                                          <p:spTgt spid="44955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9546"/>
                                        </p:tgtEl>
                                        <p:attrNameLst>
                                          <p:attrName>style.visibility</p:attrName>
                                        </p:attrNameLst>
                                      </p:cBhvr>
                                      <p:to>
                                        <p:strVal val="visible"/>
                                      </p:to>
                                    </p:set>
                                    <p:animEffect transition="in" filter="blinds(horizontal)">
                                      <p:cBhvr>
                                        <p:cTn id="20" dur="500"/>
                                        <p:tgtEl>
                                          <p:spTgt spid="44954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49560"/>
                                        </p:tgtEl>
                                        <p:attrNameLst>
                                          <p:attrName>style.visibility</p:attrName>
                                        </p:attrNameLst>
                                      </p:cBhvr>
                                      <p:to>
                                        <p:strVal val="visible"/>
                                      </p:to>
                                    </p:set>
                                    <p:animEffect transition="in" filter="blinds(horizontal)">
                                      <p:cBhvr>
                                        <p:cTn id="23" dur="500"/>
                                        <p:tgtEl>
                                          <p:spTgt spid="44956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449561"/>
                                        </p:tgtEl>
                                        <p:attrNameLst>
                                          <p:attrName>style.visibility</p:attrName>
                                        </p:attrNameLst>
                                      </p:cBhvr>
                                      <p:to>
                                        <p:strVal val="visible"/>
                                      </p:to>
                                    </p:set>
                                    <p:animEffect transition="in" filter="checkerboard(across)">
                                      <p:cBhvr>
                                        <p:cTn id="28" dur="500"/>
                                        <p:tgtEl>
                                          <p:spTgt spid="449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6" grpId="0"/>
      <p:bldP spid="449558" grpId="0"/>
      <p:bldP spid="449559" grpId="0" animBg="1"/>
      <p:bldP spid="449560" grpId="0"/>
      <p:bldP spid="4495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endParaRPr lang="zh-CN" altLang="en-US" smtClean="0">
              <a:ea typeface="宋体" pitchFamily="2" charset="-122"/>
            </a:endParaRPr>
          </a:p>
        </p:txBody>
      </p:sp>
      <p:sp>
        <p:nvSpPr>
          <p:cNvPr id="25" name="灯片编号占位符 5"/>
          <p:cNvSpPr>
            <a:spLocks noGrp="1"/>
          </p:cNvSpPr>
          <p:nvPr>
            <p:ph type="sldNum" sz="quarter" idx="11"/>
          </p:nvPr>
        </p:nvSpPr>
        <p:spPr/>
        <p:txBody>
          <a:bodyPr/>
          <a:lstStyle/>
          <a:p>
            <a:pPr>
              <a:defRPr/>
            </a:pPr>
            <a:fld id="{6E4B5510-ED17-4F25-AE6C-1BA1A2ECC463}" type="slidenum">
              <a:rPr lang="en-US" altLang="zh-CN"/>
              <a:pPr>
                <a:defRPr/>
              </a:pPr>
              <a:t>35</a:t>
            </a:fld>
            <a:endParaRPr lang="en-US" altLang="zh-CN"/>
          </a:p>
        </p:txBody>
      </p:sp>
      <p:sp>
        <p:nvSpPr>
          <p:cNvPr id="51205"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06"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1590"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1208"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1209"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51593" name="Text Box 9" descr="Green marble"/>
          <p:cNvSpPr txBox="1">
            <a:spLocks noChangeArrowheads="1"/>
          </p:cNvSpPr>
          <p:nvPr/>
        </p:nvSpPr>
        <p:spPr bwMode="auto">
          <a:xfrm>
            <a:off x="4624388" y="2435225"/>
            <a:ext cx="126682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e $</a:t>
            </a:r>
          </a:p>
        </p:txBody>
      </p:sp>
      <p:sp>
        <p:nvSpPr>
          <p:cNvPr id="451594" name="Text Box 10" descr="Green marble"/>
          <p:cNvSpPr txBox="1">
            <a:spLocks noChangeArrowheads="1"/>
          </p:cNvSpPr>
          <p:nvPr/>
        </p:nvSpPr>
        <p:spPr bwMode="auto">
          <a:xfrm>
            <a:off x="3059113" y="4076700"/>
            <a:ext cx="13684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到达状态</a:t>
            </a:r>
          </a:p>
        </p:txBody>
      </p:sp>
      <p:sp>
        <p:nvSpPr>
          <p:cNvPr id="451595" name="Text Box 11" descr="Green marble"/>
          <p:cNvSpPr txBox="1">
            <a:spLocks noChangeArrowheads="1"/>
          </p:cNvSpPr>
          <p:nvPr/>
        </p:nvSpPr>
        <p:spPr bwMode="auto">
          <a:xfrm>
            <a:off x="15875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1596" name="Text Box 12"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1597" name="Text Box 13"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1215" name="Line 14"/>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599" name="Text Box 15"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51217" name="Line 16"/>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601" name="Text Box 17" descr="Green marble"/>
          <p:cNvSpPr txBox="1">
            <a:spLocks noChangeArrowheads="1"/>
          </p:cNvSpPr>
          <p:nvPr/>
        </p:nvSpPr>
        <p:spPr bwMode="auto">
          <a:xfrm>
            <a:off x="20097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51219" name="Line 18"/>
          <p:cNvSpPr>
            <a:spLocks noChangeShapeType="1"/>
          </p:cNvSpPr>
          <p:nvPr/>
        </p:nvSpPr>
        <p:spPr bwMode="auto">
          <a:xfrm flipV="1">
            <a:off x="22685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603" name="Text Box 19" descr="Green marble"/>
          <p:cNvSpPr txBox="1">
            <a:spLocks noChangeArrowheads="1"/>
          </p:cNvSpPr>
          <p:nvPr/>
        </p:nvSpPr>
        <p:spPr bwMode="auto">
          <a:xfrm>
            <a:off x="827088" y="3932238"/>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 d</a:t>
            </a:r>
          </a:p>
        </p:txBody>
      </p:sp>
      <p:sp>
        <p:nvSpPr>
          <p:cNvPr id="451605" name="Text Box 21" descr="Green marble"/>
          <p:cNvSpPr txBox="1">
            <a:spLocks noChangeArrowheads="1"/>
          </p:cNvSpPr>
          <p:nvPr/>
        </p:nvSpPr>
        <p:spPr bwMode="auto">
          <a:xfrm>
            <a:off x="2339975" y="2492375"/>
            <a:ext cx="3286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d</a:t>
            </a:r>
            <a:endParaRPr lang="en-US" altLang="zh-CN" sz="1800" b="1" baseline="-25000">
              <a:effectLst>
                <a:outerShdw blurRad="38100" dist="38100" dir="2700000" algn="tl">
                  <a:srgbClr val="C0C0C0"/>
                </a:outerShdw>
              </a:effectLst>
              <a:latin typeface="Tahoma" pitchFamily="34" charset="0"/>
            </a:endParaRPr>
          </a:p>
        </p:txBody>
      </p:sp>
      <p:sp>
        <p:nvSpPr>
          <p:cNvPr id="451606" name="Text Box 22" descr="Green marble"/>
          <p:cNvSpPr txBox="1">
            <a:spLocks noChangeArrowheads="1"/>
          </p:cNvSpPr>
          <p:nvPr/>
        </p:nvSpPr>
        <p:spPr bwMode="auto">
          <a:xfrm>
            <a:off x="3132138" y="4437063"/>
            <a:ext cx="1584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S5</a:t>
            </a:r>
          </a:p>
          <a:p>
            <a:pPr eaLnBrk="1" hangingPunct="1"/>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d </a:t>
            </a:r>
            <a:r>
              <a:rPr lang="en-US" altLang="zh-CN" sz="1800" b="1" i="1">
                <a:solidFill>
                  <a:schemeClr val="accent2"/>
                </a:solidFill>
              </a:rPr>
              <a:t>·</a:t>
            </a:r>
            <a:endParaRPr lang="en-US" altLang="zh-CN" sz="1800" b="1" i="1">
              <a:solidFill>
                <a:schemeClr val="accent2"/>
              </a:solidFill>
              <a:latin typeface="Tahoma" pitchFamily="34" charset="0"/>
            </a:endParaRPr>
          </a:p>
        </p:txBody>
      </p:sp>
      <p:sp>
        <p:nvSpPr>
          <p:cNvPr id="451607" name="Text Box 23" descr="Green marble"/>
          <p:cNvSpPr txBox="1">
            <a:spLocks noChangeArrowheads="1"/>
          </p:cNvSpPr>
          <p:nvPr/>
        </p:nvSpPr>
        <p:spPr bwMode="auto">
          <a:xfrm>
            <a:off x="24415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S5</a:t>
            </a:r>
          </a:p>
        </p:txBody>
      </p:sp>
      <p:sp>
        <p:nvSpPr>
          <p:cNvPr id="451608" name="Line 24"/>
          <p:cNvSpPr>
            <a:spLocks noChangeShapeType="1"/>
          </p:cNvSpPr>
          <p:nvPr/>
        </p:nvSpPr>
        <p:spPr bwMode="auto">
          <a:xfrm flipV="1">
            <a:off x="27003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1609" name="Text Box 25" descr="Green marble"/>
          <p:cNvSpPr txBox="1">
            <a:spLocks noChangeArrowheads="1"/>
          </p:cNvSpPr>
          <p:nvPr/>
        </p:nvSpPr>
        <p:spPr bwMode="auto">
          <a:xfrm>
            <a:off x="5703888" y="4154488"/>
            <a:ext cx="2397125" cy="366712"/>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又到了一个归约状态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605">
                                            <p:txEl>
                                              <p:pRg st="0" end="0"/>
                                            </p:txEl>
                                          </p:spTgt>
                                        </p:tgtEl>
                                        <p:attrNameLst>
                                          <p:attrName>style.visibility</p:attrName>
                                        </p:attrNameLst>
                                      </p:cBhvr>
                                      <p:to>
                                        <p:strVal val="visible"/>
                                      </p:to>
                                    </p:set>
                                    <p:animEffect transition="in" filter="blinds(horizontal)">
                                      <p:cBhvr>
                                        <p:cTn id="7" dur="500"/>
                                        <p:tgtEl>
                                          <p:spTgt spid="451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1603"/>
                                        </p:tgtEl>
                                        <p:attrNameLst>
                                          <p:attrName>style.visibility</p:attrName>
                                        </p:attrNameLst>
                                      </p:cBhvr>
                                      <p:to>
                                        <p:strVal val="visible"/>
                                      </p:to>
                                    </p:set>
                                    <p:animEffect transition="in" filter="blinds(horizontal)">
                                      <p:cBhvr>
                                        <p:cTn id="12" dur="500"/>
                                        <p:tgtEl>
                                          <p:spTgt spid="451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1594"/>
                                        </p:tgtEl>
                                        <p:attrNameLst>
                                          <p:attrName>style.visibility</p:attrName>
                                        </p:attrNameLst>
                                      </p:cBhvr>
                                      <p:to>
                                        <p:strVal val="visible"/>
                                      </p:to>
                                    </p:set>
                                    <p:animEffect transition="in" filter="blinds(horizontal)">
                                      <p:cBhvr>
                                        <p:cTn id="17" dur="500"/>
                                        <p:tgtEl>
                                          <p:spTgt spid="45159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1606"/>
                                        </p:tgtEl>
                                        <p:attrNameLst>
                                          <p:attrName>style.visibility</p:attrName>
                                        </p:attrNameLst>
                                      </p:cBhvr>
                                      <p:to>
                                        <p:strVal val="visible"/>
                                      </p:to>
                                    </p:set>
                                    <p:animEffect transition="in" filter="blinds(horizontal)">
                                      <p:cBhvr>
                                        <p:cTn id="20" dur="500"/>
                                        <p:tgtEl>
                                          <p:spTgt spid="4516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1607"/>
                                        </p:tgtEl>
                                        <p:attrNameLst>
                                          <p:attrName>style.visibility</p:attrName>
                                        </p:attrNameLst>
                                      </p:cBhvr>
                                      <p:to>
                                        <p:strVal val="visible"/>
                                      </p:to>
                                    </p:set>
                                    <p:animEffect transition="in" filter="blinds(horizontal)">
                                      <p:cBhvr>
                                        <p:cTn id="25" dur="500"/>
                                        <p:tgtEl>
                                          <p:spTgt spid="45160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51608"/>
                                        </p:tgtEl>
                                        <p:attrNameLst>
                                          <p:attrName>style.visibility</p:attrName>
                                        </p:attrNameLst>
                                      </p:cBhvr>
                                      <p:to>
                                        <p:strVal val="visible"/>
                                      </p:to>
                                    </p:set>
                                    <p:animEffect transition="in" filter="blinds(horizontal)">
                                      <p:cBhvr>
                                        <p:cTn id="28" dur="500"/>
                                        <p:tgtEl>
                                          <p:spTgt spid="4516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451609">
                                            <p:txEl>
                                              <p:pRg st="0" end="0"/>
                                            </p:txEl>
                                          </p:spTgt>
                                        </p:tgtEl>
                                        <p:attrNameLst>
                                          <p:attrName>style.visibility</p:attrName>
                                        </p:attrNameLst>
                                      </p:cBhvr>
                                      <p:to>
                                        <p:strVal val="visible"/>
                                      </p:to>
                                    </p:set>
                                    <p:animEffect transition="in" filter="checkerboard(across)">
                                      <p:cBhvr>
                                        <p:cTn id="33" dur="500"/>
                                        <p:tgtEl>
                                          <p:spTgt spid="45160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4" grpId="0"/>
      <p:bldP spid="451603" grpId="0"/>
      <p:bldP spid="451606" grpId="0"/>
      <p:bldP spid="451607" grpId="0"/>
      <p:bldP spid="45160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endParaRPr lang="zh-CN" altLang="en-US" smtClean="0">
              <a:ea typeface="宋体" pitchFamily="2" charset="-122"/>
            </a:endParaRPr>
          </a:p>
        </p:txBody>
      </p:sp>
      <p:sp>
        <p:nvSpPr>
          <p:cNvPr id="24" name="灯片编号占位符 5"/>
          <p:cNvSpPr>
            <a:spLocks noGrp="1"/>
          </p:cNvSpPr>
          <p:nvPr>
            <p:ph type="sldNum" sz="quarter" idx="11"/>
          </p:nvPr>
        </p:nvSpPr>
        <p:spPr/>
        <p:txBody>
          <a:bodyPr/>
          <a:lstStyle/>
          <a:p>
            <a:pPr>
              <a:defRPr/>
            </a:pPr>
            <a:fld id="{35DC45B5-73F4-4AEB-9C59-8BB74B3BA534}" type="slidenum">
              <a:rPr lang="en-US" altLang="zh-CN"/>
              <a:pPr>
                <a:defRPr/>
              </a:pPr>
              <a:t>36</a:t>
            </a:fld>
            <a:endParaRPr lang="en-US" altLang="zh-CN"/>
          </a:p>
        </p:txBody>
      </p:sp>
      <p:sp>
        <p:nvSpPr>
          <p:cNvPr id="52229"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30"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3638"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2232"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2233"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53641" name="Text Box 9" descr="Green marble"/>
          <p:cNvSpPr txBox="1">
            <a:spLocks noChangeArrowheads="1"/>
          </p:cNvSpPr>
          <p:nvPr/>
        </p:nvSpPr>
        <p:spPr bwMode="auto">
          <a:xfrm>
            <a:off x="4624388" y="2435225"/>
            <a:ext cx="126682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e $</a:t>
            </a:r>
          </a:p>
        </p:txBody>
      </p:sp>
      <p:sp>
        <p:nvSpPr>
          <p:cNvPr id="453642" name="Text Box 10" descr="Green marble"/>
          <p:cNvSpPr txBox="1">
            <a:spLocks noChangeArrowheads="1"/>
          </p:cNvSpPr>
          <p:nvPr/>
        </p:nvSpPr>
        <p:spPr bwMode="auto">
          <a:xfrm>
            <a:off x="3059113" y="4076700"/>
            <a:ext cx="13684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到达状态</a:t>
            </a:r>
          </a:p>
        </p:txBody>
      </p:sp>
      <p:sp>
        <p:nvSpPr>
          <p:cNvPr id="453643" name="Text Box 11" descr="Green marble"/>
          <p:cNvSpPr txBox="1">
            <a:spLocks noChangeArrowheads="1"/>
          </p:cNvSpPr>
          <p:nvPr/>
        </p:nvSpPr>
        <p:spPr bwMode="auto">
          <a:xfrm>
            <a:off x="15875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3644" name="Text Box 12"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3645" name="Text Box 13"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2239" name="Line 14"/>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3647" name="Text Box 15"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52241" name="Line 16"/>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3649" name="Text Box 17" descr="Green marble"/>
          <p:cNvSpPr txBox="1">
            <a:spLocks noChangeArrowheads="1"/>
          </p:cNvSpPr>
          <p:nvPr/>
        </p:nvSpPr>
        <p:spPr bwMode="auto">
          <a:xfrm>
            <a:off x="20097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52243" name="Line 18"/>
          <p:cNvSpPr>
            <a:spLocks noChangeShapeType="1"/>
          </p:cNvSpPr>
          <p:nvPr/>
        </p:nvSpPr>
        <p:spPr bwMode="auto">
          <a:xfrm flipV="1">
            <a:off x="22685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3651" name="Text Box 19" descr="Green marble"/>
          <p:cNvSpPr txBox="1">
            <a:spLocks noChangeArrowheads="1"/>
          </p:cNvSpPr>
          <p:nvPr/>
        </p:nvSpPr>
        <p:spPr bwMode="auto">
          <a:xfrm>
            <a:off x="827088" y="3932238"/>
            <a:ext cx="1584325" cy="1190625"/>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S2</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Be</a:t>
            </a:r>
          </a:p>
          <a:p>
            <a:pPr>
              <a:defRPr/>
            </a:pPr>
            <a:r>
              <a:rPr lang="en-US" altLang="zh-CN" sz="1800" b="1" i="1">
                <a:solidFill>
                  <a:schemeClr val="accent2"/>
                </a:solidFill>
                <a:latin typeface="Tahoma" pitchFamily="34" charset="0"/>
              </a:rPr>
              <a:t>A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bc</a:t>
            </a:r>
          </a:p>
          <a:p>
            <a:pPr>
              <a:defRPr/>
            </a:pPr>
            <a:r>
              <a:rPr lang="en-US" altLang="zh-CN" sz="1800" b="1" i="1">
                <a:solidFill>
                  <a:schemeClr val="accent2"/>
                </a:solidFill>
                <a:latin typeface="Tahoma" pitchFamily="34" charset="0"/>
              </a:rPr>
              <a:t>B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t>
            </a:r>
            <a:r>
              <a:rPr lang="en-US" altLang="zh-CN" sz="1800" b="1" i="1">
                <a:solidFill>
                  <a:schemeClr val="accent2"/>
                </a:solidFill>
                <a:latin typeface="Arial"/>
              </a:rPr>
              <a:t>·</a:t>
            </a:r>
            <a:r>
              <a:rPr lang="en-US" altLang="zh-CN" sz="1800" b="1" i="1">
                <a:solidFill>
                  <a:schemeClr val="accent2"/>
                </a:solidFill>
                <a:latin typeface="Tahoma" pitchFamily="34" charset="0"/>
              </a:rPr>
              <a:t> d</a:t>
            </a:r>
          </a:p>
        </p:txBody>
      </p:sp>
      <p:sp>
        <p:nvSpPr>
          <p:cNvPr id="453652" name="Text Box 20" descr="Green marble"/>
          <p:cNvSpPr txBox="1">
            <a:spLocks noChangeArrowheads="1"/>
          </p:cNvSpPr>
          <p:nvPr/>
        </p:nvSpPr>
        <p:spPr bwMode="auto">
          <a:xfrm>
            <a:off x="23590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53653" name="Text Box 21" descr="Green marble"/>
          <p:cNvSpPr txBox="1">
            <a:spLocks noChangeArrowheads="1"/>
          </p:cNvSpPr>
          <p:nvPr/>
        </p:nvSpPr>
        <p:spPr bwMode="auto">
          <a:xfrm>
            <a:off x="3132138" y="4437063"/>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S6</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AB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e</a:t>
            </a:r>
          </a:p>
        </p:txBody>
      </p:sp>
      <p:sp>
        <p:nvSpPr>
          <p:cNvPr id="453657" name="Text Box 25" descr="Green marble"/>
          <p:cNvSpPr txBox="1">
            <a:spLocks noChangeArrowheads="1"/>
          </p:cNvSpPr>
          <p:nvPr/>
        </p:nvSpPr>
        <p:spPr bwMode="auto">
          <a:xfrm>
            <a:off x="24415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S6</a:t>
            </a:r>
          </a:p>
        </p:txBody>
      </p:sp>
      <p:sp>
        <p:nvSpPr>
          <p:cNvPr id="453658" name="Line 26"/>
          <p:cNvSpPr>
            <a:spLocks noChangeShapeType="1"/>
          </p:cNvSpPr>
          <p:nvPr/>
        </p:nvSpPr>
        <p:spPr bwMode="auto">
          <a:xfrm flipV="1">
            <a:off x="27003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3652">
                                            <p:txEl>
                                              <p:pRg st="0" end="0"/>
                                            </p:txEl>
                                          </p:spTgt>
                                        </p:tgtEl>
                                        <p:attrNameLst>
                                          <p:attrName>style.visibility</p:attrName>
                                        </p:attrNameLst>
                                      </p:cBhvr>
                                      <p:to>
                                        <p:strVal val="visible"/>
                                      </p:to>
                                    </p:set>
                                    <p:animEffect transition="in" filter="blinds(horizontal)">
                                      <p:cBhvr>
                                        <p:cTn id="7" dur="500"/>
                                        <p:tgtEl>
                                          <p:spTgt spid="453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51"/>
                                        </p:tgtEl>
                                        <p:attrNameLst>
                                          <p:attrName>style.visibility</p:attrName>
                                        </p:attrNameLst>
                                      </p:cBhvr>
                                      <p:to>
                                        <p:strVal val="visible"/>
                                      </p:to>
                                    </p:set>
                                    <p:animEffect transition="in" filter="blinds(horizontal)">
                                      <p:cBhvr>
                                        <p:cTn id="12" dur="500"/>
                                        <p:tgtEl>
                                          <p:spTgt spid="453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3642"/>
                                        </p:tgtEl>
                                        <p:attrNameLst>
                                          <p:attrName>style.visibility</p:attrName>
                                        </p:attrNameLst>
                                      </p:cBhvr>
                                      <p:to>
                                        <p:strVal val="visible"/>
                                      </p:to>
                                    </p:set>
                                    <p:animEffect transition="in" filter="blinds(horizontal)">
                                      <p:cBhvr>
                                        <p:cTn id="17" dur="500"/>
                                        <p:tgtEl>
                                          <p:spTgt spid="45364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3653"/>
                                        </p:tgtEl>
                                        <p:attrNameLst>
                                          <p:attrName>style.visibility</p:attrName>
                                        </p:attrNameLst>
                                      </p:cBhvr>
                                      <p:to>
                                        <p:strVal val="visible"/>
                                      </p:to>
                                    </p:set>
                                    <p:animEffect transition="in" filter="blinds(horizontal)">
                                      <p:cBhvr>
                                        <p:cTn id="20" dur="500"/>
                                        <p:tgtEl>
                                          <p:spTgt spid="45365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53658"/>
                                        </p:tgtEl>
                                        <p:attrNameLst>
                                          <p:attrName>style.visibility</p:attrName>
                                        </p:attrNameLst>
                                      </p:cBhvr>
                                      <p:to>
                                        <p:strVal val="visible"/>
                                      </p:to>
                                    </p:set>
                                    <p:animEffect transition="in" filter="blinds(horizontal)">
                                      <p:cBhvr>
                                        <p:cTn id="25" dur="500"/>
                                        <p:tgtEl>
                                          <p:spTgt spid="45365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53657"/>
                                        </p:tgtEl>
                                        <p:attrNameLst>
                                          <p:attrName>style.visibility</p:attrName>
                                        </p:attrNameLst>
                                      </p:cBhvr>
                                      <p:to>
                                        <p:strVal val="visible"/>
                                      </p:to>
                                    </p:set>
                                    <p:animEffect transition="in" filter="blinds(horizontal)">
                                      <p:cBhvr>
                                        <p:cTn id="28" dur="500"/>
                                        <p:tgtEl>
                                          <p:spTgt spid="453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2" grpId="0"/>
      <p:bldP spid="453651" grpId="0"/>
      <p:bldP spid="453653" grpId="0"/>
      <p:bldP spid="453657" grpId="0"/>
      <p:bldP spid="45365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endParaRPr lang="zh-CN" altLang="en-US" smtClean="0">
              <a:ea typeface="宋体" pitchFamily="2" charset="-122"/>
            </a:endParaRPr>
          </a:p>
        </p:txBody>
      </p:sp>
      <p:sp>
        <p:nvSpPr>
          <p:cNvPr id="26" name="灯片编号占位符 5"/>
          <p:cNvSpPr>
            <a:spLocks noGrp="1"/>
          </p:cNvSpPr>
          <p:nvPr>
            <p:ph type="sldNum" sz="quarter" idx="11"/>
          </p:nvPr>
        </p:nvSpPr>
        <p:spPr/>
        <p:txBody>
          <a:bodyPr/>
          <a:lstStyle/>
          <a:p>
            <a:pPr>
              <a:defRPr/>
            </a:pPr>
            <a:fld id="{C85DF38B-ADBC-4C30-BA75-8D52A1421F9E}" type="slidenum">
              <a:rPr lang="en-US" altLang="zh-CN"/>
              <a:pPr>
                <a:defRPr/>
              </a:pPr>
              <a:t>37</a:t>
            </a:fld>
            <a:endParaRPr lang="en-US" altLang="zh-CN"/>
          </a:p>
        </p:txBody>
      </p:sp>
      <p:sp>
        <p:nvSpPr>
          <p:cNvPr id="53253"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54"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4662"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3256"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3257"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54665" name="Text Box 9" descr="Green marble"/>
          <p:cNvSpPr txBox="1">
            <a:spLocks noChangeArrowheads="1"/>
          </p:cNvSpPr>
          <p:nvPr/>
        </p:nvSpPr>
        <p:spPr bwMode="auto">
          <a:xfrm>
            <a:off x="4624388" y="2435225"/>
            <a:ext cx="11969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a:t>
            </a:r>
            <a:endParaRPr lang="zh-CN" altLang="en-US" sz="1800" b="1">
              <a:effectLst>
                <a:outerShdw blurRad="38100" dist="38100" dir="2700000" algn="tl">
                  <a:srgbClr val="C0C0C0"/>
                </a:outerShdw>
              </a:effectLst>
              <a:latin typeface="Tahoma" pitchFamily="34" charset="0"/>
            </a:endParaRPr>
          </a:p>
        </p:txBody>
      </p:sp>
      <p:sp>
        <p:nvSpPr>
          <p:cNvPr id="454666" name="Text Box 10" descr="Green marble"/>
          <p:cNvSpPr txBox="1">
            <a:spLocks noChangeArrowheads="1"/>
          </p:cNvSpPr>
          <p:nvPr/>
        </p:nvSpPr>
        <p:spPr bwMode="auto">
          <a:xfrm>
            <a:off x="3059113" y="4076700"/>
            <a:ext cx="1368425" cy="366713"/>
          </a:xfrm>
          <a:prstGeom prst="rect">
            <a:avLst/>
          </a:prstGeom>
          <a:noFill/>
          <a:ln w="12700">
            <a:noFill/>
            <a:miter lim="800000"/>
            <a:headEnd type="none" w="sm" len="sm"/>
            <a:tailEnd type="none" w="sm" len="sm"/>
          </a:ln>
          <a:effectLst/>
        </p:spPr>
        <p:txBody>
          <a:bodyPr>
            <a:spAutoFit/>
          </a:bodyPr>
          <a:lstStyle/>
          <a:p>
            <a:pPr>
              <a:defRPr/>
            </a:pPr>
            <a:r>
              <a:rPr lang="zh-CN" altLang="en-US" sz="1800" b="1">
                <a:effectLst>
                  <a:outerShdw blurRad="38100" dist="38100" dir="2700000" algn="tl">
                    <a:srgbClr val="C0C0C0"/>
                  </a:outerShdw>
                </a:effectLst>
                <a:latin typeface="Tahoma" pitchFamily="34" charset="0"/>
              </a:rPr>
              <a:t>到达状态</a:t>
            </a:r>
          </a:p>
        </p:txBody>
      </p:sp>
      <p:sp>
        <p:nvSpPr>
          <p:cNvPr id="454667" name="Text Box 11" descr="Green marble"/>
          <p:cNvSpPr txBox="1">
            <a:spLocks noChangeArrowheads="1"/>
          </p:cNvSpPr>
          <p:nvPr/>
        </p:nvSpPr>
        <p:spPr bwMode="auto">
          <a:xfrm>
            <a:off x="15875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4668" name="Text Box 12" descr="Green marble"/>
          <p:cNvSpPr txBox="1">
            <a:spLocks noChangeArrowheads="1"/>
          </p:cNvSpPr>
          <p:nvPr/>
        </p:nvSpPr>
        <p:spPr bwMode="auto">
          <a:xfrm>
            <a:off x="19272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a:t>
            </a:r>
            <a:endParaRPr lang="en-US" altLang="zh-CN" sz="1800" b="1" baseline="-25000">
              <a:effectLst>
                <a:outerShdw blurRad="38100" dist="38100" dir="2700000" algn="tl">
                  <a:srgbClr val="C0C0C0"/>
                </a:outerShdw>
              </a:effectLst>
              <a:latin typeface="Tahoma" pitchFamily="34" charset="0"/>
            </a:endParaRPr>
          </a:p>
        </p:txBody>
      </p:sp>
      <p:sp>
        <p:nvSpPr>
          <p:cNvPr id="454669" name="Text Box 13"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3263" name="Line 14"/>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71" name="Text Box 15" descr="Green marble"/>
          <p:cNvSpPr txBox="1">
            <a:spLocks noChangeArrowheads="1"/>
          </p:cNvSpPr>
          <p:nvPr/>
        </p:nvSpPr>
        <p:spPr bwMode="auto">
          <a:xfrm>
            <a:off x="164782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S1</a:t>
            </a:r>
          </a:p>
        </p:txBody>
      </p:sp>
      <p:sp>
        <p:nvSpPr>
          <p:cNvPr id="53265" name="Line 16"/>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73" name="Text Box 17" descr="Green marble"/>
          <p:cNvSpPr txBox="1">
            <a:spLocks noChangeArrowheads="1"/>
          </p:cNvSpPr>
          <p:nvPr/>
        </p:nvSpPr>
        <p:spPr bwMode="auto">
          <a:xfrm>
            <a:off x="20097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S2</a:t>
            </a:r>
          </a:p>
        </p:txBody>
      </p:sp>
      <p:sp>
        <p:nvSpPr>
          <p:cNvPr id="53267" name="Line 18"/>
          <p:cNvSpPr>
            <a:spLocks noChangeShapeType="1"/>
          </p:cNvSpPr>
          <p:nvPr/>
        </p:nvSpPr>
        <p:spPr bwMode="auto">
          <a:xfrm flipV="1">
            <a:off x="22685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76" name="Text Box 20" descr="Green marble"/>
          <p:cNvSpPr txBox="1">
            <a:spLocks noChangeArrowheads="1"/>
          </p:cNvSpPr>
          <p:nvPr/>
        </p:nvSpPr>
        <p:spPr bwMode="auto">
          <a:xfrm>
            <a:off x="2359025" y="2492375"/>
            <a:ext cx="3413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B</a:t>
            </a:r>
            <a:endParaRPr lang="en-US" altLang="zh-CN" sz="1800" b="1" baseline="-25000">
              <a:effectLst>
                <a:outerShdw blurRad="38100" dist="38100" dir="2700000" algn="tl">
                  <a:srgbClr val="C0C0C0"/>
                </a:outerShdw>
              </a:effectLst>
              <a:latin typeface="Tahoma" pitchFamily="34" charset="0"/>
            </a:endParaRPr>
          </a:p>
        </p:txBody>
      </p:sp>
      <p:sp>
        <p:nvSpPr>
          <p:cNvPr id="454677" name="Text Box 21" descr="Green marble"/>
          <p:cNvSpPr txBox="1">
            <a:spLocks noChangeArrowheads="1"/>
          </p:cNvSpPr>
          <p:nvPr/>
        </p:nvSpPr>
        <p:spPr bwMode="auto">
          <a:xfrm>
            <a:off x="3132138" y="4437063"/>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S7</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AB e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p>
        </p:txBody>
      </p:sp>
      <p:sp>
        <p:nvSpPr>
          <p:cNvPr id="454678" name="Text Box 22" descr="Green marble"/>
          <p:cNvSpPr txBox="1">
            <a:spLocks noChangeArrowheads="1"/>
          </p:cNvSpPr>
          <p:nvPr/>
        </p:nvSpPr>
        <p:spPr bwMode="auto">
          <a:xfrm>
            <a:off x="2441575"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S6</a:t>
            </a:r>
          </a:p>
        </p:txBody>
      </p:sp>
      <p:sp>
        <p:nvSpPr>
          <p:cNvPr id="53271" name="Line 23"/>
          <p:cNvSpPr>
            <a:spLocks noChangeShapeType="1"/>
          </p:cNvSpPr>
          <p:nvPr/>
        </p:nvSpPr>
        <p:spPr bwMode="auto">
          <a:xfrm flipV="1">
            <a:off x="270033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4680" name="Text Box 24" descr="Green marble"/>
          <p:cNvSpPr txBox="1">
            <a:spLocks noChangeArrowheads="1"/>
          </p:cNvSpPr>
          <p:nvPr/>
        </p:nvSpPr>
        <p:spPr bwMode="auto">
          <a:xfrm>
            <a:off x="2717800" y="2492375"/>
            <a:ext cx="320675"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e</a:t>
            </a:r>
            <a:endParaRPr lang="en-US" altLang="zh-CN" sz="1800" b="1" baseline="-25000">
              <a:effectLst>
                <a:outerShdw blurRad="38100" dist="38100" dir="2700000" algn="tl">
                  <a:srgbClr val="C0C0C0"/>
                </a:outerShdw>
              </a:effectLst>
              <a:latin typeface="Tahoma" pitchFamily="34" charset="0"/>
            </a:endParaRPr>
          </a:p>
        </p:txBody>
      </p:sp>
      <p:sp>
        <p:nvSpPr>
          <p:cNvPr id="454681" name="Text Box 25" descr="Green marble"/>
          <p:cNvSpPr txBox="1">
            <a:spLocks noChangeArrowheads="1"/>
          </p:cNvSpPr>
          <p:nvPr/>
        </p:nvSpPr>
        <p:spPr bwMode="auto">
          <a:xfrm>
            <a:off x="827088" y="3940175"/>
            <a:ext cx="1584325" cy="641350"/>
          </a:xfrm>
          <a:prstGeom prst="rect">
            <a:avLst/>
          </a:prstGeom>
          <a:noFill/>
          <a:ln w="12700">
            <a:noFill/>
            <a:miter lim="800000"/>
            <a:headEnd type="none" w="sm" len="sm"/>
            <a:tailEnd type="none" w="sm" len="sm"/>
          </a:ln>
          <a:effectLst/>
        </p:spPr>
        <p:txBody>
          <a:bodyPr>
            <a:spAutoFit/>
          </a:bodyPr>
          <a:lstStyle/>
          <a:p>
            <a:pPr>
              <a:defRPr/>
            </a:pPr>
            <a:r>
              <a:rPr lang="zh-CN" altLang="en-US" sz="1800" b="1" i="1">
                <a:solidFill>
                  <a:schemeClr val="accent2"/>
                </a:solidFill>
                <a:latin typeface="Tahoma" pitchFamily="34" charset="0"/>
              </a:rPr>
              <a:t>状态</a:t>
            </a:r>
            <a:r>
              <a:rPr lang="en-US" altLang="zh-CN" sz="1800" b="1" i="1">
                <a:solidFill>
                  <a:schemeClr val="accent2"/>
                </a:solidFill>
                <a:latin typeface="Tahoma" pitchFamily="34" charset="0"/>
              </a:rPr>
              <a:t>S6</a:t>
            </a:r>
          </a:p>
          <a:p>
            <a:pPr>
              <a:defRPr/>
            </a:pPr>
            <a:r>
              <a:rPr lang="en-US" altLang="zh-CN" sz="1800" b="1" i="1">
                <a:solidFill>
                  <a:schemeClr val="accent2"/>
                </a:solidFill>
                <a:latin typeface="Tahoma" pitchFamily="34" charset="0"/>
              </a:rPr>
              <a:t>S </a:t>
            </a:r>
            <a:r>
              <a:rPr lang="en-US" altLang="zh-CN" sz="1800" b="1" i="1">
                <a:solidFill>
                  <a:schemeClr val="accent2"/>
                </a:solidFill>
                <a:latin typeface="Tahoma" pitchFamily="34" charset="0"/>
                <a:sym typeface="Symbol" pitchFamily="18" charset="2"/>
              </a:rPr>
              <a:t></a:t>
            </a:r>
            <a:r>
              <a:rPr lang="en-US" altLang="zh-CN" sz="1800" b="1" i="1">
                <a:solidFill>
                  <a:schemeClr val="accent2"/>
                </a:solidFill>
                <a:latin typeface="Tahoma" pitchFamily="34" charset="0"/>
              </a:rPr>
              <a:t> a AB </a:t>
            </a:r>
            <a:r>
              <a:rPr lang="en-US" altLang="zh-CN" sz="1800" b="1" i="1">
                <a:solidFill>
                  <a:schemeClr val="accent2"/>
                </a:solidFill>
                <a:latin typeface="Arial"/>
              </a:rPr>
              <a:t>·</a:t>
            </a:r>
            <a:r>
              <a:rPr lang="en-US" altLang="zh-CN" sz="1800" b="1">
                <a:effectLst>
                  <a:outerShdw blurRad="38100" dist="38100" dir="2700000" algn="tl">
                    <a:srgbClr val="C0C0C0"/>
                  </a:outerShdw>
                </a:effectLst>
                <a:latin typeface="Tahoma" pitchFamily="34" charset="0"/>
              </a:rPr>
              <a:t> </a:t>
            </a:r>
            <a:r>
              <a:rPr lang="en-US" altLang="zh-CN" sz="1800" b="1" i="1">
                <a:solidFill>
                  <a:schemeClr val="accent2"/>
                </a:solidFill>
                <a:latin typeface="Tahoma" pitchFamily="34" charset="0"/>
              </a:rPr>
              <a:t>e</a:t>
            </a:r>
          </a:p>
        </p:txBody>
      </p:sp>
      <p:sp>
        <p:nvSpPr>
          <p:cNvPr id="454682" name="Text Box 26" descr="Green marble"/>
          <p:cNvSpPr txBox="1">
            <a:spLocks noChangeArrowheads="1"/>
          </p:cNvSpPr>
          <p:nvPr/>
        </p:nvSpPr>
        <p:spPr bwMode="auto">
          <a:xfrm>
            <a:off x="5703888" y="4081463"/>
            <a:ext cx="1316037" cy="366712"/>
          </a:xfrm>
          <a:prstGeom prst="rect">
            <a:avLst/>
          </a:prstGeom>
          <a:noFill/>
          <a:ln w="12700">
            <a:noFill/>
            <a:miter lim="800000"/>
            <a:headEnd type="none" w="sm" len="sm"/>
            <a:tailEnd type="none" w="sm" len="sm"/>
          </a:ln>
          <a:effec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归约态！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4680">
                                            <p:txEl>
                                              <p:pRg st="0" end="0"/>
                                            </p:txEl>
                                          </p:spTgt>
                                        </p:tgtEl>
                                        <p:attrNameLst>
                                          <p:attrName>style.visibility</p:attrName>
                                        </p:attrNameLst>
                                      </p:cBhvr>
                                      <p:to>
                                        <p:strVal val="visible"/>
                                      </p:to>
                                    </p:set>
                                    <p:animEffect transition="in" filter="blinds(horizontal)">
                                      <p:cBhvr>
                                        <p:cTn id="7" dur="500"/>
                                        <p:tgtEl>
                                          <p:spTgt spid="4546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81"/>
                                        </p:tgtEl>
                                        <p:attrNameLst>
                                          <p:attrName>style.visibility</p:attrName>
                                        </p:attrNameLst>
                                      </p:cBhvr>
                                      <p:to>
                                        <p:strVal val="visible"/>
                                      </p:to>
                                    </p:set>
                                    <p:animEffect transition="in" filter="blinds(horizontal)">
                                      <p:cBhvr>
                                        <p:cTn id="12" dur="500"/>
                                        <p:tgtEl>
                                          <p:spTgt spid="454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4666"/>
                                        </p:tgtEl>
                                        <p:attrNameLst>
                                          <p:attrName>style.visibility</p:attrName>
                                        </p:attrNameLst>
                                      </p:cBhvr>
                                      <p:to>
                                        <p:strVal val="visible"/>
                                      </p:to>
                                    </p:set>
                                    <p:animEffect transition="in" filter="blinds(horizontal)">
                                      <p:cBhvr>
                                        <p:cTn id="17" dur="500"/>
                                        <p:tgtEl>
                                          <p:spTgt spid="45466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54677"/>
                                        </p:tgtEl>
                                        <p:attrNameLst>
                                          <p:attrName>style.visibility</p:attrName>
                                        </p:attrNameLst>
                                      </p:cBhvr>
                                      <p:to>
                                        <p:strVal val="visible"/>
                                      </p:to>
                                    </p:set>
                                    <p:animEffect transition="in" filter="blinds(horizontal)">
                                      <p:cBhvr>
                                        <p:cTn id="20" dur="500"/>
                                        <p:tgtEl>
                                          <p:spTgt spid="45467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54682">
                                            <p:txEl>
                                              <p:pRg st="0" end="0"/>
                                            </p:txEl>
                                          </p:spTgt>
                                        </p:tgtEl>
                                        <p:attrNameLst>
                                          <p:attrName>style.visibility</p:attrName>
                                        </p:attrNameLst>
                                      </p:cBhvr>
                                      <p:to>
                                        <p:strVal val="visible"/>
                                      </p:to>
                                    </p:set>
                                    <p:animEffect transition="in" filter="blinds(horizontal)">
                                      <p:cBhvr>
                                        <p:cTn id="25" dur="500"/>
                                        <p:tgtEl>
                                          <p:spTgt spid="4546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66" grpId="0"/>
      <p:bldP spid="454677" grpId="0"/>
      <p:bldP spid="4546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endParaRPr lang="zh-CN" altLang="en-US" smtClean="0">
              <a:ea typeface="宋体" pitchFamily="2" charset="-122"/>
            </a:endParaRPr>
          </a:p>
        </p:txBody>
      </p:sp>
      <p:sp>
        <p:nvSpPr>
          <p:cNvPr id="16" name="灯片编号占位符 5"/>
          <p:cNvSpPr>
            <a:spLocks noGrp="1"/>
          </p:cNvSpPr>
          <p:nvPr>
            <p:ph type="sldNum" sz="quarter" idx="11"/>
          </p:nvPr>
        </p:nvSpPr>
        <p:spPr/>
        <p:txBody>
          <a:bodyPr/>
          <a:lstStyle/>
          <a:p>
            <a:pPr>
              <a:defRPr/>
            </a:pPr>
            <a:fld id="{1A7BB8BC-BA42-4114-A70E-0981EE86DF3D}" type="slidenum">
              <a:rPr lang="en-US" altLang="zh-CN"/>
              <a:pPr>
                <a:defRPr/>
              </a:pPr>
              <a:t>38</a:t>
            </a:fld>
            <a:endParaRPr lang="en-US" altLang="zh-CN"/>
          </a:p>
        </p:txBody>
      </p:sp>
      <p:sp>
        <p:nvSpPr>
          <p:cNvPr id="54277" name="Line 4"/>
          <p:cNvSpPr>
            <a:spLocks noChangeShapeType="1"/>
          </p:cNvSpPr>
          <p:nvPr/>
        </p:nvSpPr>
        <p:spPr bwMode="auto">
          <a:xfrm>
            <a:off x="1187450" y="24209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78" name="Line 5"/>
          <p:cNvSpPr>
            <a:spLocks noChangeShapeType="1"/>
          </p:cNvSpPr>
          <p:nvPr/>
        </p:nvSpPr>
        <p:spPr bwMode="auto">
          <a:xfrm>
            <a:off x="1187450" y="2852738"/>
            <a:ext cx="252095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5686" name="Text Box 6" descr="Green marble"/>
          <p:cNvSpPr txBox="1">
            <a:spLocks noChangeArrowheads="1"/>
          </p:cNvSpPr>
          <p:nvPr/>
        </p:nvSpPr>
        <p:spPr bwMode="auto">
          <a:xfrm>
            <a:off x="1187450" y="2492375"/>
            <a:ext cx="33020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a:t>
            </a:r>
            <a:endParaRPr lang="en-US" altLang="zh-CN" sz="1800" b="1" baseline="-25000">
              <a:effectLst>
                <a:outerShdw blurRad="38100" dist="38100" dir="2700000" algn="tl">
                  <a:srgbClr val="C0C0C0"/>
                </a:outerShdw>
              </a:effectLst>
              <a:latin typeface="Tahoma" pitchFamily="34" charset="0"/>
            </a:endParaRPr>
          </a:p>
        </p:txBody>
      </p:sp>
      <p:sp>
        <p:nvSpPr>
          <p:cNvPr id="54280" name="Line 7"/>
          <p:cNvSpPr>
            <a:spLocks noChangeShapeType="1"/>
          </p:cNvSpPr>
          <p:nvPr/>
        </p:nvSpPr>
        <p:spPr bwMode="auto">
          <a:xfrm>
            <a:off x="1187450" y="2420938"/>
            <a:ext cx="0" cy="431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4281" name="Text Box 8" descr="Green marble"/>
          <p:cNvSpPr txBox="1">
            <a:spLocks noChangeArrowheads="1"/>
          </p:cNvSpPr>
          <p:nvPr/>
        </p:nvSpPr>
        <p:spPr bwMode="auto">
          <a:xfrm>
            <a:off x="6659563" y="1268413"/>
            <a:ext cx="201369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Arial" pitchFamily="34" charset="0"/>
                <a:ea typeface="宋体" pitchFamily="2" charset="-122"/>
              </a:defRPr>
            </a:lvl1pPr>
            <a:lvl2pPr marL="742950" indent="-285750" eaLnBrk="0" hangingPunct="0">
              <a:defRPr sz="2000">
                <a:solidFill>
                  <a:schemeClr val="tx1"/>
                </a:solidFill>
                <a:latin typeface="Arial" pitchFamily="34" charset="0"/>
                <a:ea typeface="宋体" pitchFamily="2" charset="-122"/>
              </a:defRPr>
            </a:lvl2pPr>
            <a:lvl3pPr marL="1143000" indent="-228600" eaLnBrk="0" hangingPunct="0">
              <a:defRPr sz="2000">
                <a:solidFill>
                  <a:schemeClr val="tx1"/>
                </a:solidFill>
                <a:latin typeface="Arial" pitchFamily="34" charset="0"/>
                <a:ea typeface="宋体" pitchFamily="2" charset="-122"/>
              </a:defRPr>
            </a:lvl3pPr>
            <a:lvl4pPr marL="1600200" indent="-228600" eaLnBrk="0" hangingPunct="0">
              <a:defRPr sz="2000">
                <a:solidFill>
                  <a:schemeClr val="tx1"/>
                </a:solidFill>
                <a:latin typeface="Arial" pitchFamily="34" charset="0"/>
                <a:ea typeface="宋体" pitchFamily="2" charset="-122"/>
              </a:defRPr>
            </a:lvl4pPr>
            <a:lvl5pPr marL="2057400" indent="-228600" eaLnBrk="0" hangingPunct="0">
              <a:defRPr sz="2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000">
                <a:solidFill>
                  <a:schemeClr val="tx1"/>
                </a:solidFill>
                <a:latin typeface="Arial" pitchFamily="34" charset="0"/>
                <a:ea typeface="宋体" pitchFamily="2" charset="-122"/>
              </a:defRPr>
            </a:lvl9pPr>
          </a:lstStyle>
          <a:p>
            <a:pPr eaLnBrk="1" hangingPunct="1"/>
            <a:r>
              <a:rPr lang="en-US" altLang="zh-CN" sz="2400" b="1" i="1" dirty="0">
                <a:solidFill>
                  <a:schemeClr val="accent2"/>
                </a:solidFill>
                <a:latin typeface="Tahoma" pitchFamily="34" charset="0"/>
              </a:rPr>
              <a:t>S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aABe</a:t>
            </a:r>
            <a:r>
              <a:rPr lang="en-US" altLang="zh-CN" sz="2400" b="1" i="1" dirty="0">
                <a:solidFill>
                  <a:schemeClr val="accent2"/>
                </a:solidFill>
                <a:latin typeface="Tahoma" pitchFamily="34" charset="0"/>
              </a:rPr>
              <a:t>  </a:t>
            </a:r>
          </a:p>
          <a:p>
            <a:pPr eaLnBrk="1" hangingPunct="1"/>
            <a:r>
              <a:rPr lang="en-US" altLang="zh-CN" sz="2400" b="1" i="1" dirty="0">
                <a:solidFill>
                  <a:schemeClr val="accent2"/>
                </a:solidFill>
                <a:latin typeface="Tahoma" pitchFamily="34" charset="0"/>
              </a:rPr>
              <a:t>A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a:t>
            </a:r>
            <a:r>
              <a:rPr lang="en-US" altLang="zh-CN" sz="2400" b="1" i="1" dirty="0" err="1">
                <a:solidFill>
                  <a:schemeClr val="accent2"/>
                </a:solidFill>
                <a:latin typeface="Tahoma" pitchFamily="34" charset="0"/>
              </a:rPr>
              <a:t>Abc</a:t>
            </a:r>
            <a:r>
              <a:rPr lang="en-US" altLang="zh-CN" sz="2400" b="1" i="1" dirty="0">
                <a:solidFill>
                  <a:schemeClr val="accent2"/>
                </a:solidFill>
                <a:latin typeface="Tahoma" pitchFamily="34" charset="0"/>
              </a:rPr>
              <a:t> </a:t>
            </a:r>
            <a:r>
              <a:rPr lang="en-US" altLang="zh-CN" sz="2400" b="1" dirty="0">
                <a:solidFill>
                  <a:schemeClr val="accent2"/>
                </a:solidFill>
                <a:latin typeface="Tahoma" pitchFamily="34" charset="0"/>
              </a:rPr>
              <a:t>|</a:t>
            </a:r>
            <a:r>
              <a:rPr lang="en-US" altLang="zh-CN" sz="2400" b="1" i="1" dirty="0">
                <a:solidFill>
                  <a:schemeClr val="accent2"/>
                </a:solidFill>
                <a:latin typeface="Tahoma" pitchFamily="34" charset="0"/>
              </a:rPr>
              <a:t> b</a:t>
            </a:r>
          </a:p>
          <a:p>
            <a:pPr eaLnBrk="1" hangingPunct="1"/>
            <a:r>
              <a:rPr lang="en-US" altLang="zh-CN" sz="2400" b="1" i="1" dirty="0">
                <a:solidFill>
                  <a:schemeClr val="accent2"/>
                </a:solidFill>
                <a:latin typeface="Tahoma" pitchFamily="34" charset="0"/>
              </a:rPr>
              <a:t>B </a:t>
            </a:r>
            <a:r>
              <a:rPr lang="en-US" altLang="zh-CN" sz="2400" b="1" i="1" dirty="0">
                <a:solidFill>
                  <a:schemeClr val="accent2"/>
                </a:solidFill>
                <a:latin typeface="Tahoma" pitchFamily="34" charset="0"/>
                <a:sym typeface="Symbol" pitchFamily="18" charset="2"/>
              </a:rPr>
              <a:t></a:t>
            </a:r>
            <a:r>
              <a:rPr lang="en-US" altLang="zh-CN" sz="2400" b="1" i="1" dirty="0">
                <a:solidFill>
                  <a:schemeClr val="accent2"/>
                </a:solidFill>
                <a:latin typeface="Tahoma" pitchFamily="34" charset="0"/>
              </a:rPr>
              <a:t> d</a:t>
            </a:r>
            <a:endParaRPr lang="zh-CN" altLang="en-US" sz="2400" b="1" i="1" dirty="0">
              <a:solidFill>
                <a:schemeClr val="accent2"/>
              </a:solidFill>
              <a:latin typeface="Tahoma" pitchFamily="34" charset="0"/>
            </a:endParaRPr>
          </a:p>
        </p:txBody>
      </p:sp>
      <p:sp>
        <p:nvSpPr>
          <p:cNvPr id="455689" name="Text Box 9" descr="Green marble"/>
          <p:cNvSpPr txBox="1">
            <a:spLocks noChangeArrowheads="1"/>
          </p:cNvSpPr>
          <p:nvPr/>
        </p:nvSpPr>
        <p:spPr bwMode="auto">
          <a:xfrm>
            <a:off x="4624388" y="2435225"/>
            <a:ext cx="1263650"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              $</a:t>
            </a:r>
            <a:endParaRPr lang="zh-CN" altLang="en-US" sz="1800" b="1">
              <a:effectLst>
                <a:outerShdw blurRad="38100" dist="38100" dir="2700000" algn="tl">
                  <a:srgbClr val="C0C0C0"/>
                </a:outerShdw>
              </a:effectLst>
              <a:latin typeface="Tahoma" pitchFamily="34" charset="0"/>
            </a:endParaRPr>
          </a:p>
        </p:txBody>
      </p:sp>
      <p:sp>
        <p:nvSpPr>
          <p:cNvPr id="455691" name="Text Box 11" descr="Green marble"/>
          <p:cNvSpPr txBox="1">
            <a:spLocks noChangeArrowheads="1"/>
          </p:cNvSpPr>
          <p:nvPr/>
        </p:nvSpPr>
        <p:spPr bwMode="auto">
          <a:xfrm>
            <a:off x="1587500" y="2492375"/>
            <a:ext cx="328613" cy="366713"/>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a:t>
            </a:r>
            <a:endParaRPr lang="en-US" altLang="zh-CN" sz="1800" b="1" baseline="-25000">
              <a:effectLst>
                <a:outerShdw blurRad="38100" dist="38100" dir="2700000" algn="tl">
                  <a:srgbClr val="C0C0C0"/>
                </a:outerShdw>
              </a:effectLst>
              <a:latin typeface="Tahoma" pitchFamily="34" charset="0"/>
            </a:endParaRPr>
          </a:p>
        </p:txBody>
      </p:sp>
      <p:sp>
        <p:nvSpPr>
          <p:cNvPr id="455693" name="Text Box 13" descr="Green marble"/>
          <p:cNvSpPr txBox="1">
            <a:spLocks noChangeArrowheads="1"/>
          </p:cNvSpPr>
          <p:nvPr/>
        </p:nvSpPr>
        <p:spPr bwMode="auto">
          <a:xfrm>
            <a:off x="1289050" y="3062288"/>
            <a:ext cx="47466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a:effectLst>
                  <a:outerShdw blurRad="38100" dist="38100" dir="2700000" algn="tl">
                    <a:srgbClr val="C0C0C0"/>
                  </a:outerShdw>
                </a:effectLst>
                <a:latin typeface="Tahoma" pitchFamily="34" charset="0"/>
              </a:rPr>
              <a:t>S0</a:t>
            </a:r>
          </a:p>
        </p:txBody>
      </p:sp>
      <p:sp>
        <p:nvSpPr>
          <p:cNvPr id="54285" name="Line 14"/>
          <p:cNvSpPr>
            <a:spLocks noChangeShapeType="1"/>
          </p:cNvSpPr>
          <p:nvPr/>
        </p:nvSpPr>
        <p:spPr bwMode="auto">
          <a:xfrm flipV="1">
            <a:off x="1547813"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5695" name="Text Box 15" descr="Green marble"/>
          <p:cNvSpPr txBox="1">
            <a:spLocks noChangeArrowheads="1"/>
          </p:cNvSpPr>
          <p:nvPr/>
        </p:nvSpPr>
        <p:spPr bwMode="auto">
          <a:xfrm>
            <a:off x="1647825" y="3062288"/>
            <a:ext cx="519113" cy="366712"/>
          </a:xfrm>
          <a:prstGeom prst="rect">
            <a:avLst/>
          </a:prstGeom>
          <a:noFill/>
          <a:ln w="12700">
            <a:noFill/>
            <a:miter lim="800000"/>
            <a:headEnd type="none" w="sm" len="sm"/>
            <a:tailEnd type="none" w="sm" len="sm"/>
          </a:ln>
          <a:effectLst/>
        </p:spPr>
        <p:txBody>
          <a:bodyPr wrap="none">
            <a:spAutoFit/>
          </a:bodyPr>
          <a:lstStyle/>
          <a:p>
            <a:pPr>
              <a:defRPr/>
            </a:pPr>
            <a:r>
              <a:rPr lang="en-US" altLang="zh-CN" sz="1800" b="1" i="1">
                <a:solidFill>
                  <a:srgbClr val="FF3300"/>
                </a:solidFill>
                <a:effectLst>
                  <a:outerShdw blurRad="38100" dist="38100" dir="2700000" algn="tl">
                    <a:srgbClr val="C0C0C0"/>
                  </a:outerShdw>
                </a:effectLst>
                <a:latin typeface="Tahoma" pitchFamily="34" charset="0"/>
              </a:rPr>
              <a:t>OK</a:t>
            </a:r>
          </a:p>
        </p:txBody>
      </p:sp>
      <p:sp>
        <p:nvSpPr>
          <p:cNvPr id="455696" name="Line 16"/>
          <p:cNvSpPr>
            <a:spLocks noChangeShapeType="1"/>
          </p:cNvSpPr>
          <p:nvPr/>
        </p:nvSpPr>
        <p:spPr bwMode="auto">
          <a:xfrm flipV="1">
            <a:off x="1906588" y="2781300"/>
            <a:ext cx="0" cy="35877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5705" name="Text Box 25" descr="Green marble"/>
          <p:cNvSpPr txBox="1">
            <a:spLocks noChangeArrowheads="1"/>
          </p:cNvSpPr>
          <p:nvPr/>
        </p:nvSpPr>
        <p:spPr bwMode="auto">
          <a:xfrm>
            <a:off x="3635375" y="3355975"/>
            <a:ext cx="1871663" cy="457200"/>
          </a:xfrm>
          <a:prstGeom prst="rect">
            <a:avLst/>
          </a:prstGeom>
          <a:noFill/>
          <a:ln w="12700">
            <a:noFill/>
            <a:miter lim="800000"/>
            <a:headEnd type="none" w="sm" len="sm"/>
            <a:tailEnd type="none" w="sm" len="sm"/>
          </a:ln>
          <a:effectLst/>
        </p:spPr>
        <p:txBody>
          <a:bodyPr>
            <a:spAutoFit/>
          </a:bodyPr>
          <a:lstStyle/>
          <a:p>
            <a:pPr>
              <a:defRPr/>
            </a:pPr>
            <a:r>
              <a:rPr lang="zh-CN" altLang="en-US" sz="2400" b="1" i="1">
                <a:solidFill>
                  <a:srgbClr val="FF3300"/>
                </a:solidFill>
                <a:effectLst>
                  <a:outerShdw blurRad="38100" dist="38100" dir="2700000" algn="tl">
                    <a:srgbClr val="C0C0C0"/>
                  </a:outerShdw>
                </a:effectLst>
                <a:latin typeface="Tahoma" pitchFamily="34" charset="0"/>
              </a:rPr>
              <a:t>大功告成！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696"/>
                                        </p:tgtEl>
                                        <p:attrNameLst>
                                          <p:attrName>style.visibility</p:attrName>
                                        </p:attrNameLst>
                                      </p:cBhvr>
                                      <p:to>
                                        <p:strVal val="visible"/>
                                      </p:to>
                                    </p:set>
                                    <p:animEffect transition="in" filter="blinds(horizontal)">
                                      <p:cBhvr>
                                        <p:cTn id="7" dur="500"/>
                                        <p:tgtEl>
                                          <p:spTgt spid="45569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55695"/>
                                        </p:tgtEl>
                                        <p:attrNameLst>
                                          <p:attrName>style.visibility</p:attrName>
                                        </p:attrNameLst>
                                      </p:cBhvr>
                                      <p:to>
                                        <p:strVal val="visible"/>
                                      </p:to>
                                    </p:set>
                                    <p:animEffect transition="in" filter="blinds(horizontal)">
                                      <p:cBhvr>
                                        <p:cTn id="10" dur="500"/>
                                        <p:tgtEl>
                                          <p:spTgt spid="45569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55705"/>
                                        </p:tgtEl>
                                        <p:attrNameLst>
                                          <p:attrName>style.visibility</p:attrName>
                                        </p:attrNameLst>
                                      </p:cBhvr>
                                      <p:to>
                                        <p:strVal val="visible"/>
                                      </p:to>
                                    </p:set>
                                    <p:animEffect transition="in" filter="blinds(horizontal)">
                                      <p:cBhvr>
                                        <p:cTn id="15" dur="500"/>
                                        <p:tgtEl>
                                          <p:spTgt spid="455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95" grpId="0"/>
      <p:bldP spid="455696" grpId="0" animBg="1"/>
      <p:bldP spid="45570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641027" name="Rectangle 3"/>
          <p:cNvSpPr>
            <a:spLocks noGrp="1" noChangeArrowheads="1"/>
          </p:cNvSpPr>
          <p:nvPr>
            <p:ph idx="1"/>
          </p:nvPr>
        </p:nvSpPr>
        <p:spPr/>
        <p:txBody>
          <a:bodyPr/>
          <a:lstStyle/>
          <a:p>
            <a:r>
              <a:rPr lang="zh-CN" altLang="en-US" dirty="0" smtClean="0">
                <a:ea typeface="宋体" pitchFamily="2" charset="-122"/>
              </a:rPr>
              <a:t>活前缀</a:t>
            </a:r>
          </a:p>
          <a:p>
            <a:r>
              <a:rPr lang="zh-CN" altLang="en-US" dirty="0" smtClean="0">
                <a:ea typeface="宋体" pitchFamily="2" charset="-122"/>
              </a:rPr>
              <a:t>活前缀的识别</a:t>
            </a:r>
          </a:p>
          <a:p>
            <a:r>
              <a:rPr lang="en-US" altLang="zh-CN" dirty="0" smtClean="0">
                <a:ea typeface="宋体" pitchFamily="2" charset="-122"/>
              </a:rPr>
              <a:t>LR(0)</a:t>
            </a:r>
            <a:r>
              <a:rPr lang="zh-CN" altLang="en-US" dirty="0" smtClean="0">
                <a:ea typeface="宋体" pitchFamily="2" charset="-122"/>
              </a:rPr>
              <a:t>项目集</a:t>
            </a:r>
          </a:p>
          <a:p>
            <a:r>
              <a:rPr lang="zh-CN" altLang="en-US" dirty="0" smtClean="0">
                <a:ea typeface="宋体" pitchFamily="2" charset="-122"/>
              </a:rPr>
              <a:t>构建识别活前缀的</a:t>
            </a:r>
            <a:r>
              <a:rPr lang="en-US" altLang="zh-CN" dirty="0" smtClean="0">
                <a:ea typeface="宋体" pitchFamily="2" charset="-122"/>
              </a:rPr>
              <a:t>DFA</a:t>
            </a:r>
            <a:endParaRPr lang="zh-CN" altLang="en-US" dirty="0" smtClean="0">
              <a:ea typeface="宋体" pitchFamily="2" charset="-122"/>
            </a:endParaRPr>
          </a:p>
          <a:p>
            <a:r>
              <a:rPr lang="zh-CN" altLang="en-US" dirty="0" smtClean="0">
                <a:solidFill>
                  <a:schemeClr val="bg2"/>
                </a:solidFill>
                <a:ea typeface="宋体" pitchFamily="2" charset="-122"/>
              </a:rPr>
              <a:t>构造</a:t>
            </a:r>
            <a:r>
              <a:rPr lang="en-US" altLang="zh-CN" dirty="0" smtClean="0">
                <a:solidFill>
                  <a:schemeClr val="bg2"/>
                </a:solidFill>
                <a:ea typeface="宋体" pitchFamily="2" charset="-122"/>
              </a:rPr>
              <a:t>SLR</a:t>
            </a:r>
            <a:r>
              <a:rPr lang="zh-CN" altLang="en-US" dirty="0" smtClean="0">
                <a:solidFill>
                  <a:schemeClr val="bg2"/>
                </a:solidFill>
                <a:ea typeface="宋体" pitchFamily="2" charset="-122"/>
              </a:rPr>
              <a:t>分析表</a:t>
            </a:r>
          </a:p>
        </p:txBody>
      </p:sp>
      <p:sp>
        <p:nvSpPr>
          <p:cNvPr id="4" name="灯片编号占位符 5"/>
          <p:cNvSpPr>
            <a:spLocks noGrp="1"/>
          </p:cNvSpPr>
          <p:nvPr>
            <p:ph type="sldNum" sz="quarter" idx="11"/>
          </p:nvPr>
        </p:nvSpPr>
        <p:spPr/>
        <p:txBody>
          <a:bodyPr/>
          <a:lstStyle/>
          <a:p>
            <a:pPr>
              <a:defRPr/>
            </a:pPr>
            <a:fld id="{70E4E064-015A-49A7-8F58-3A9E8AC5AF80}" type="slidenum">
              <a:rPr lang="en-US" altLang="zh-CN"/>
              <a:pPr>
                <a:defRPr/>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500" fill="hold"/>
                                        <p:tgtEl>
                                          <p:spTgt spid="641027">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zh-CN" altLang="en-US" smtClean="0">
                <a:ea typeface="宋体" pitchFamily="2" charset="-122"/>
              </a:rPr>
              <a:t>句柄</a:t>
            </a:r>
          </a:p>
        </p:txBody>
      </p:sp>
      <p:sp>
        <p:nvSpPr>
          <p:cNvPr id="677891" name="Rectangle 3"/>
          <p:cNvSpPr>
            <a:spLocks noGrp="1" noChangeArrowheads="1"/>
          </p:cNvSpPr>
          <p:nvPr>
            <p:ph idx="1"/>
          </p:nvPr>
        </p:nvSpPr>
        <p:spPr/>
        <p:txBody>
          <a:bodyPr/>
          <a:lstStyle/>
          <a:p>
            <a:r>
              <a:rPr lang="zh-CN" altLang="en-US" dirty="0">
                <a:ea typeface="宋体" pitchFamily="2" charset="-122"/>
              </a:rPr>
              <a:t>句柄的非形式定义</a:t>
            </a:r>
            <a:endParaRPr lang="en-US" altLang="zh-CN" dirty="0">
              <a:ea typeface="宋体" pitchFamily="2" charset="-122"/>
            </a:endParaRPr>
          </a:p>
          <a:p>
            <a:pPr lvl="1"/>
            <a:r>
              <a:rPr lang="zh-CN" altLang="en-US" dirty="0">
                <a:ea typeface="宋体" pitchFamily="2" charset="-122"/>
              </a:rPr>
              <a:t>句型的句柄，是该句型中与一个产生式右部匹配的字符串</a:t>
            </a:r>
          </a:p>
          <a:p>
            <a:pPr>
              <a:defRPr/>
            </a:pPr>
            <a:endParaRPr lang="en-US" altLang="zh-CN" sz="3200" dirty="0" smtClean="0">
              <a:ea typeface="宋体" pitchFamily="2" charset="-122"/>
            </a:endParaRPr>
          </a:p>
          <a:p>
            <a:pPr>
              <a:defRPr/>
            </a:pPr>
            <a:r>
              <a:rPr lang="zh-CN" altLang="en-US" sz="3200" dirty="0" smtClean="0">
                <a:ea typeface="宋体" pitchFamily="2" charset="-122"/>
              </a:rPr>
              <a:t>句柄的精确定义</a:t>
            </a:r>
          </a:p>
          <a:p>
            <a:pPr lvl="1">
              <a:defRPr/>
            </a:pPr>
            <a:r>
              <a:rPr lang="zh-CN" altLang="en-US" sz="2800" dirty="0" smtClean="0">
                <a:ea typeface="宋体" pitchFamily="2" charset="-122"/>
              </a:rPr>
              <a:t>右句型 </a:t>
            </a:r>
            <a:r>
              <a:rPr lang="en-US" altLang="zh-CN" sz="2800" b="1" dirty="0" smtClean="0">
                <a:ea typeface="宋体" pitchFamily="2" charset="-122"/>
                <a:sym typeface="Symbol" pitchFamily="18" charset="2"/>
              </a:rPr>
              <a:t> </a:t>
            </a:r>
            <a:r>
              <a:rPr lang="zh-CN" altLang="en-US" sz="2800" dirty="0" smtClean="0">
                <a:ea typeface="宋体" pitchFamily="2" charset="-122"/>
              </a:rPr>
              <a:t>的句柄是一个产生式的右部 </a:t>
            </a:r>
            <a:r>
              <a:rPr lang="en-US" altLang="zh-CN" sz="2800" dirty="0" smtClean="0">
                <a:effectLst>
                  <a:outerShdw blurRad="38100" dist="38100" dir="2700000" algn="tl">
                    <a:srgbClr val="C0C0C0"/>
                  </a:outerShdw>
                </a:effectLst>
                <a:ea typeface="宋体" pitchFamily="2" charset="-122"/>
                <a:sym typeface="Symbol" pitchFamily="18" charset="2"/>
              </a:rPr>
              <a:t></a:t>
            </a:r>
            <a:r>
              <a:rPr lang="en-US" altLang="zh-CN" sz="2800" dirty="0" smtClean="0">
                <a:ea typeface="宋体" pitchFamily="2" charset="-122"/>
              </a:rPr>
              <a:t> </a:t>
            </a:r>
            <a:r>
              <a:rPr lang="zh-CN" altLang="en-US" sz="2800" dirty="0" smtClean="0">
                <a:ea typeface="宋体" pitchFamily="2" charset="-122"/>
              </a:rPr>
              <a:t>，并且该句柄 </a:t>
            </a:r>
            <a:r>
              <a:rPr lang="en-US" altLang="zh-CN" sz="2800" dirty="0" smtClean="0">
                <a:effectLst>
                  <a:outerShdw blurRad="38100" dist="38100" dir="2700000" algn="tl">
                    <a:srgbClr val="C0C0C0"/>
                  </a:outerShdw>
                </a:effectLst>
                <a:ea typeface="宋体" pitchFamily="2" charset="-122"/>
                <a:sym typeface="Symbol" pitchFamily="18" charset="2"/>
              </a:rPr>
              <a:t></a:t>
            </a:r>
            <a:r>
              <a:rPr lang="en-US" altLang="zh-CN" sz="2800" b="1" dirty="0" smtClean="0">
                <a:effectLst>
                  <a:outerShdw blurRad="38100" dist="38100" dir="2700000" algn="tl">
                    <a:srgbClr val="C0C0C0"/>
                  </a:outerShdw>
                </a:effectLst>
                <a:ea typeface="宋体" pitchFamily="2" charset="-122"/>
                <a:sym typeface="Symbol" pitchFamily="18" charset="2"/>
              </a:rPr>
              <a:t> </a:t>
            </a:r>
            <a:r>
              <a:rPr lang="zh-CN" altLang="en-US" sz="2800" dirty="0" smtClean="0">
                <a:ea typeface="宋体" pitchFamily="2" charset="-122"/>
              </a:rPr>
              <a:t>在用 </a:t>
            </a:r>
            <a:r>
              <a:rPr lang="en-US" altLang="zh-CN" sz="2800" dirty="0" smtClean="0">
                <a:ea typeface="宋体" pitchFamily="2" charset="-122"/>
              </a:rPr>
              <a:t>A </a:t>
            </a:r>
            <a:r>
              <a:rPr lang="zh-CN" altLang="en-US" sz="2800" dirty="0" smtClean="0">
                <a:ea typeface="宋体" pitchFamily="2" charset="-122"/>
              </a:rPr>
              <a:t>替换 </a:t>
            </a:r>
            <a:r>
              <a:rPr lang="en-US" altLang="zh-CN" sz="2800" b="1" dirty="0" smtClean="0">
                <a:ea typeface="宋体" pitchFamily="2" charset="-122"/>
                <a:sym typeface="Symbol" pitchFamily="18" charset="2"/>
              </a:rPr>
              <a:t> </a:t>
            </a:r>
            <a:r>
              <a:rPr lang="zh-CN" altLang="en-US" sz="2800" dirty="0" smtClean="0">
                <a:ea typeface="宋体" pitchFamily="2" charset="-122"/>
              </a:rPr>
              <a:t>中的句柄 </a:t>
            </a:r>
            <a:r>
              <a:rPr lang="en-US" altLang="zh-CN" sz="2800" dirty="0" smtClean="0">
                <a:effectLst>
                  <a:outerShdw blurRad="38100" dist="38100" dir="2700000" algn="tl">
                    <a:srgbClr val="C0C0C0"/>
                  </a:outerShdw>
                </a:effectLst>
                <a:ea typeface="宋体" pitchFamily="2" charset="-122"/>
                <a:sym typeface="Symbol" pitchFamily="18" charset="2"/>
              </a:rPr>
              <a:t> </a:t>
            </a:r>
            <a:r>
              <a:rPr lang="zh-CN" altLang="en-US" sz="2800" dirty="0" smtClean="0">
                <a:ea typeface="宋体" pitchFamily="2" charset="-122"/>
              </a:rPr>
              <a:t>之后，得到的是最右推导中的前一个句型</a:t>
            </a:r>
          </a:p>
          <a:p>
            <a:pPr lvl="1">
              <a:defRPr/>
            </a:pPr>
            <a:r>
              <a:rPr lang="zh-CN" altLang="en-US" sz="2800" dirty="0" smtClean="0">
                <a:ea typeface="宋体" pitchFamily="2" charset="-122"/>
              </a:rPr>
              <a:t>令</a:t>
            </a:r>
            <a:r>
              <a:rPr lang="en-US" altLang="zh-CN" sz="2800" b="1" dirty="0" smtClean="0">
                <a:ea typeface="宋体" pitchFamily="2" charset="-122"/>
                <a:sym typeface="Symbol" pitchFamily="18" charset="2"/>
              </a:rPr>
              <a:t></a:t>
            </a:r>
            <a:r>
              <a:rPr lang="en-US" altLang="zh-CN" sz="2800" dirty="0" smtClean="0">
                <a:ea typeface="宋体" pitchFamily="2" charset="-122"/>
              </a:rPr>
              <a:t> = </a:t>
            </a:r>
            <a:r>
              <a:rPr lang="en-US" altLang="zh-CN" sz="2800" dirty="0" smtClean="0">
                <a:effectLst>
                  <a:outerShdw blurRad="38100" dist="38100" dir="2700000" algn="tl">
                    <a:srgbClr val="C0C0C0"/>
                  </a:outerShdw>
                </a:effectLst>
                <a:ea typeface="宋体" pitchFamily="2" charset="-122"/>
                <a:sym typeface="Symbol" pitchFamily="18" charset="2"/>
              </a:rPr>
              <a:t></a:t>
            </a:r>
            <a:r>
              <a:rPr lang="en-US" altLang="zh-CN" sz="2800" dirty="0" smtClean="0">
                <a:ea typeface="宋体" pitchFamily="2" charset="-122"/>
              </a:rPr>
              <a:t>ω</a:t>
            </a:r>
            <a:r>
              <a:rPr lang="zh-CN" altLang="en-US" sz="2800" dirty="0" smtClean="0">
                <a:ea typeface="宋体" pitchFamily="2" charset="-122"/>
              </a:rPr>
              <a:t>，则</a:t>
            </a:r>
            <a:r>
              <a:rPr lang="en-US" altLang="zh-CN" sz="2800" b="1" dirty="0" smtClean="0">
                <a:ea typeface="宋体" pitchFamily="2" charset="-122"/>
                <a:sym typeface="Symbol" pitchFamily="18" charset="2"/>
              </a:rPr>
              <a:t></a:t>
            </a:r>
            <a:r>
              <a:rPr lang="zh-CN" altLang="en-US" sz="2800" dirty="0" smtClean="0">
                <a:ea typeface="宋体" pitchFamily="2" charset="-122"/>
              </a:rPr>
              <a:t>可以通过产生式</a:t>
            </a:r>
            <a:r>
              <a:rPr lang="en-US" altLang="zh-CN" sz="2800" dirty="0" smtClean="0">
                <a:ea typeface="宋体" pitchFamily="2" charset="-122"/>
              </a:rPr>
              <a:t>A-&gt;</a:t>
            </a:r>
            <a:r>
              <a:rPr lang="en-US" altLang="zh-CN" sz="2800" dirty="0" smtClean="0">
                <a:effectLst>
                  <a:outerShdw blurRad="38100" dist="38100" dir="2700000" algn="tl">
                    <a:srgbClr val="C0C0C0"/>
                  </a:outerShdw>
                </a:effectLst>
                <a:ea typeface="宋体" pitchFamily="2" charset="-122"/>
                <a:sym typeface="Symbol" pitchFamily="18" charset="2"/>
              </a:rPr>
              <a:t> </a:t>
            </a:r>
            <a:r>
              <a:rPr lang="zh-CN" altLang="en-US" sz="2800" dirty="0" smtClean="0">
                <a:ea typeface="宋体" pitchFamily="2" charset="-122"/>
              </a:rPr>
              <a:t>归约为句型 </a:t>
            </a:r>
            <a:r>
              <a:rPr lang="en-US" altLang="zh-CN" sz="2800" dirty="0" smtClean="0">
                <a:effectLst>
                  <a:outerShdw blurRad="38100" dist="38100" dir="2700000" algn="tl">
                    <a:srgbClr val="C0C0C0"/>
                  </a:outerShdw>
                </a:effectLst>
                <a:ea typeface="宋体" pitchFamily="2" charset="-122"/>
                <a:sym typeface="Symbol" pitchFamily="18" charset="2"/>
              </a:rPr>
              <a:t></a:t>
            </a:r>
            <a:r>
              <a:rPr lang="en-US" altLang="zh-CN" sz="2800" dirty="0" err="1" smtClean="0">
                <a:ea typeface="宋体" pitchFamily="2" charset="-122"/>
              </a:rPr>
              <a:t>Aω</a:t>
            </a:r>
            <a:endParaRPr lang="en-US" altLang="zh-CN" sz="2800" dirty="0" smtClean="0">
              <a:ea typeface="宋体" pitchFamily="2" charset="-122"/>
            </a:endParaRPr>
          </a:p>
          <a:p>
            <a:pPr>
              <a:defRPr/>
            </a:pPr>
            <a:endParaRPr lang="zh-CN" altLang="en-US" sz="2400" dirty="0" smtClean="0">
              <a:ea typeface="宋体" pitchFamily="2" charset="-122"/>
            </a:endParaRPr>
          </a:p>
        </p:txBody>
      </p:sp>
      <p:sp>
        <p:nvSpPr>
          <p:cNvPr id="20" name="灯片编号占位符 5"/>
          <p:cNvSpPr>
            <a:spLocks noGrp="1"/>
          </p:cNvSpPr>
          <p:nvPr>
            <p:ph type="sldNum" sz="quarter" idx="11"/>
          </p:nvPr>
        </p:nvSpPr>
        <p:spPr/>
        <p:txBody>
          <a:bodyPr/>
          <a:lstStyle/>
          <a:p>
            <a:pPr>
              <a:defRPr/>
            </a:pPr>
            <a:fld id="{BB032B8B-3E1A-4F1C-80DB-9E639F246749}" type="slidenum">
              <a:rPr lang="en-US" altLang="zh-CN"/>
              <a:pPr>
                <a:defRPr/>
              </a:pPr>
              <a:t>4</a:t>
            </a:fld>
            <a:endParaRPr lang="en-US" altLang="zh-CN"/>
          </a:p>
        </p:txBody>
      </p:sp>
      <p:sp>
        <p:nvSpPr>
          <p:cNvPr id="677907" name="Line 19"/>
          <p:cNvSpPr>
            <a:spLocks noChangeShapeType="1"/>
          </p:cNvSpPr>
          <p:nvPr/>
        </p:nvSpPr>
        <p:spPr bwMode="auto">
          <a:xfrm>
            <a:off x="1331640" y="4293096"/>
            <a:ext cx="1152525"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677891">
                                            <p:txEl>
                                              <p:pRg st="3" end="3"/>
                                            </p:txEl>
                                          </p:spTgt>
                                        </p:tgtEl>
                                        <p:attrNameLst>
                                          <p:attrName>style.visibility</p:attrName>
                                        </p:attrNameLst>
                                      </p:cBhvr>
                                      <p:to>
                                        <p:strVal val="visible"/>
                                      </p:to>
                                    </p:set>
                                    <p:animEffect transition="in" filter="checkerboard(across)">
                                      <p:cBhvr>
                                        <p:cTn id="7" dur="500"/>
                                        <p:tgtEl>
                                          <p:spTgt spid="677891">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677891">
                                            <p:txEl>
                                              <p:pRg st="0" end="0"/>
                                            </p:txEl>
                                          </p:spTgt>
                                        </p:tgtEl>
                                        <p:attrNameLst>
                                          <p:attrName>style.visibility</p:attrName>
                                        </p:attrNameLst>
                                      </p:cBhvr>
                                      <p:to>
                                        <p:strVal val="visible"/>
                                      </p:to>
                                    </p:set>
                                    <p:animEffect transition="in" filter="checkerboard(across)">
                                      <p:cBhvr>
                                        <p:cTn id="10" dur="500"/>
                                        <p:tgtEl>
                                          <p:spTgt spid="677891">
                                            <p:txEl>
                                              <p:pRg st="0" end="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677891">
                                            <p:txEl>
                                              <p:pRg st="1" end="1"/>
                                            </p:txEl>
                                          </p:spTgt>
                                        </p:tgtEl>
                                        <p:attrNameLst>
                                          <p:attrName>style.visibility</p:attrName>
                                        </p:attrNameLst>
                                      </p:cBhvr>
                                      <p:to>
                                        <p:strVal val="visible"/>
                                      </p:to>
                                    </p:set>
                                    <p:animEffect transition="in" filter="checkerboard(across)">
                                      <p:cBhvr>
                                        <p:cTn id="13" dur="500"/>
                                        <p:tgtEl>
                                          <p:spTgt spid="677891">
                                            <p:txEl>
                                              <p:pRg st="1" end="1"/>
                                            </p:txEl>
                                          </p:spTgt>
                                        </p:tgtEl>
                                      </p:cBhvr>
                                    </p:animEffect>
                                  </p:childTnLst>
                                </p:cTn>
                              </p:par>
                            </p:childTnLst>
                          </p:cTn>
                        </p:par>
                        <p:par>
                          <p:cTn id="14" fill="hold" nodeType="afterGroup">
                            <p:stCondLst>
                              <p:cond delay="500"/>
                            </p:stCondLst>
                            <p:childTnLst>
                              <p:par>
                                <p:cTn id="15" presetID="5" presetClass="entr" presetSubtype="10" fill="hold" nodeType="afterEffect">
                                  <p:stCondLst>
                                    <p:cond delay="0"/>
                                  </p:stCondLst>
                                  <p:childTnLst>
                                    <p:set>
                                      <p:cBhvr>
                                        <p:cTn id="16" dur="1" fill="hold">
                                          <p:stCondLst>
                                            <p:cond delay="0"/>
                                          </p:stCondLst>
                                        </p:cTn>
                                        <p:tgtEl>
                                          <p:spTgt spid="677891">
                                            <p:txEl>
                                              <p:pRg st="4" end="4"/>
                                            </p:txEl>
                                          </p:spTgt>
                                        </p:tgtEl>
                                        <p:attrNameLst>
                                          <p:attrName>style.visibility</p:attrName>
                                        </p:attrNameLst>
                                      </p:cBhvr>
                                      <p:to>
                                        <p:strVal val="visible"/>
                                      </p:to>
                                    </p:set>
                                    <p:animEffect transition="in" filter="checkerboard(across)">
                                      <p:cBhvr>
                                        <p:cTn id="17" dur="500"/>
                                        <p:tgtEl>
                                          <p:spTgt spid="67789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77907"/>
                                        </p:tgtEl>
                                        <p:attrNameLst>
                                          <p:attrName>style.visibility</p:attrName>
                                        </p:attrNameLst>
                                      </p:cBhvr>
                                      <p:to>
                                        <p:strVal val="visible"/>
                                      </p:to>
                                    </p:set>
                                    <p:animEffect transition="in" filter="checkerboard(across)">
                                      <p:cBhvr>
                                        <p:cTn id="22" dur="500"/>
                                        <p:tgtEl>
                                          <p:spTgt spid="6779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77891">
                                            <p:txEl>
                                              <p:pRg st="5" end="5"/>
                                            </p:txEl>
                                          </p:spTgt>
                                        </p:tgtEl>
                                        <p:attrNameLst>
                                          <p:attrName>style.visibility</p:attrName>
                                        </p:attrNameLst>
                                      </p:cBhvr>
                                      <p:to>
                                        <p:strVal val="visible"/>
                                      </p:to>
                                    </p:set>
                                    <p:animEffect transition="in" filter="checkerboard(across)">
                                      <p:cBhvr>
                                        <p:cTn id="27" dur="500"/>
                                        <p:tgtEl>
                                          <p:spTgt spid="6778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0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7"/>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464899" name="Rectangle 3"/>
          <p:cNvSpPr>
            <a:spLocks noGrp="1" noChangeArrowheads="1"/>
          </p:cNvSpPr>
          <p:nvPr>
            <p:ph idx="1"/>
          </p:nvPr>
        </p:nvSpPr>
        <p:spPr>
          <a:xfrm>
            <a:off x="304800" y="1196975"/>
            <a:ext cx="8534400" cy="3200400"/>
          </a:xfrm>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latin typeface="宋体" pitchFamily="2" charset="-122"/>
                <a:ea typeface="宋体" pitchFamily="2" charset="-122"/>
              </a:rPr>
              <a:t>	</a:t>
            </a:r>
            <a:r>
              <a:rPr lang="zh-CN" altLang="en-US" sz="2800" b="1" dirty="0" smtClean="0">
                <a:effectLst>
                  <a:outerShdw blurRad="38100" dist="38100" dir="2700000" algn="tl">
                    <a:srgbClr val="C0C0C0"/>
                  </a:outerShdw>
                </a:effectLst>
                <a:ea typeface="宋体" pitchFamily="2" charset="-122"/>
              </a:rPr>
              <a:t>1</a:t>
            </a:r>
            <a:r>
              <a:rPr lang="zh-CN" altLang="en-US" sz="2800" b="1" dirty="0" smtClean="0">
                <a:effectLst>
                  <a:outerShdw blurRad="38100" dist="38100" dir="2700000" algn="tl">
                    <a:srgbClr val="C0C0C0"/>
                  </a:outerShdw>
                </a:effectLst>
                <a:latin typeface="宋体" pitchFamily="2" charset="-122"/>
                <a:ea typeface="宋体" pitchFamily="2" charset="-122"/>
              </a:rPr>
              <a:t>. 拓广文法</a:t>
            </a:r>
          </a:p>
          <a:p>
            <a:pPr>
              <a:spcBef>
                <a:spcPct val="0"/>
              </a:spcBef>
              <a:buFontTx/>
              <a:buNone/>
              <a:defRPr/>
            </a:pPr>
            <a:endParaRPr lang="en-US" altLang="zh-CN" sz="2800" b="1" dirty="0" smtClean="0">
              <a:effectLst>
                <a:outerShdw blurRad="38100" dist="38100" dir="2700000" algn="tl">
                  <a:srgbClr val="C0C0C0"/>
                </a:outerShdw>
              </a:effectLst>
              <a:latin typeface="宋体" pitchFamily="2" charset="-122"/>
              <a:ea typeface="宋体" pitchFamily="2" charset="-122"/>
            </a:endParaRPr>
          </a:p>
          <a:p>
            <a:pPr>
              <a:spcBef>
                <a:spcPct val="0"/>
              </a:spcBef>
              <a:buFontTx/>
              <a:buNone/>
              <a:defRPr/>
            </a:pPr>
            <a:r>
              <a:rPr lang="en-US" altLang="zh-CN" sz="2800" b="1" i="1" dirty="0" smtClean="0">
                <a:effectLst>
                  <a:outerShdw blurRad="38100" dist="38100" dir="2700000" algn="tl">
                    <a:srgbClr val="C0C0C0"/>
                  </a:outerShdw>
                </a:effectLst>
                <a:latin typeface="宋体" pitchFamily="2" charset="-122"/>
                <a:ea typeface="宋体" pitchFamily="2" charset="-122"/>
              </a:rPr>
              <a:t>	</a:t>
            </a:r>
            <a:r>
              <a:rPr lang="en-US" altLang="zh-CN" sz="2800" b="1" i="1" dirty="0" smtClean="0">
                <a:solidFill>
                  <a:srgbClr val="FF3300"/>
                </a:solidFill>
                <a:effectLst>
                  <a:outerShdw blurRad="38100" dist="38100" dir="2700000" algn="tl">
                    <a:srgbClr val="C0C0C0"/>
                  </a:outerShdw>
                </a:effectLst>
                <a:ea typeface="宋体" pitchFamily="2" charset="-122"/>
              </a:rPr>
              <a:t>E </a:t>
            </a:r>
            <a:r>
              <a:rPr lang="en-US" altLang="zh-CN" sz="2800" b="1" dirty="0" smtClean="0">
                <a:solidFill>
                  <a:srgbClr val="FF3300"/>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rgbClr val="FF3300"/>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 id</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 </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7" name="灯片编号占位符 5"/>
          <p:cNvSpPr>
            <a:spLocks noGrp="1"/>
          </p:cNvSpPr>
          <p:nvPr>
            <p:ph type="sldNum" sz="quarter" idx="11"/>
          </p:nvPr>
        </p:nvSpPr>
        <p:spPr/>
        <p:txBody>
          <a:bodyPr/>
          <a:lstStyle/>
          <a:p>
            <a:pPr>
              <a:defRPr/>
            </a:pPr>
            <a:fld id="{D28F5164-0EEF-4F02-8342-C0873C022BD5}" type="slidenum">
              <a:rPr lang="en-US" altLang="zh-CN"/>
              <a:pPr>
                <a:defRPr/>
              </a:pPr>
              <a:t>40</a:t>
            </a:fld>
            <a:endParaRPr lang="en-US" altLang="zh-CN"/>
          </a:p>
        </p:txBody>
      </p:sp>
      <p:sp>
        <p:nvSpPr>
          <p:cNvPr id="464900" name="AutoShape 4" descr="Green marble"/>
          <p:cNvSpPr>
            <a:spLocks noChangeArrowheads="1"/>
          </p:cNvSpPr>
          <p:nvPr/>
        </p:nvSpPr>
        <p:spPr bwMode="auto">
          <a:xfrm>
            <a:off x="5003800" y="836613"/>
            <a:ext cx="3313113" cy="1800225"/>
          </a:xfrm>
          <a:prstGeom prst="cloudCallout">
            <a:avLst>
              <a:gd name="adj1" fmla="val -110181"/>
              <a:gd name="adj2" fmla="val 83069"/>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zh-CN" altLang="en-US" b="1" dirty="0">
                <a:solidFill>
                  <a:srgbClr val="996633"/>
                </a:solidFill>
                <a:effectLst>
                  <a:outerShdw blurRad="38100" dist="38100" dir="2700000" algn="tl">
                    <a:srgbClr val="000000"/>
                  </a:outerShdw>
                </a:effectLst>
                <a:latin typeface="Tahoma" pitchFamily="34" charset="0"/>
              </a:rPr>
              <a:t>当且仅当分析器使用</a:t>
            </a:r>
            <a:r>
              <a:rPr lang="en-US" altLang="zh-CN" b="1" i="1" dirty="0">
                <a:solidFill>
                  <a:srgbClr val="996633"/>
                </a:solidFill>
                <a:effectLst>
                  <a:outerShdw blurRad="38100" dist="38100" dir="2700000" algn="tl">
                    <a:srgbClr val="000000"/>
                  </a:outerShdw>
                </a:effectLst>
                <a:latin typeface="Tahoma" pitchFamily="34" charset="0"/>
              </a:rPr>
              <a:t>E </a:t>
            </a:r>
            <a:r>
              <a:rPr lang="en-US" altLang="zh-CN" b="1" dirty="0">
                <a:solidFill>
                  <a:srgbClr val="996633"/>
                </a:solidFill>
                <a:effectLst>
                  <a:outerShdw blurRad="38100" dist="38100" dir="2700000" algn="tl">
                    <a:srgbClr val="000000"/>
                  </a:outerShdw>
                </a:effectLst>
                <a:latin typeface="Tahoma" pitchFamily="34" charset="0"/>
                <a:sym typeface="Symbol" pitchFamily="18" charset="2"/>
              </a:rPr>
              <a:t>  </a:t>
            </a:r>
            <a:r>
              <a:rPr lang="en-US" altLang="zh-CN" b="1" i="1" dirty="0">
                <a:solidFill>
                  <a:srgbClr val="996633"/>
                </a:solidFill>
                <a:effectLst>
                  <a:outerShdw blurRad="38100" dist="38100" dir="2700000" algn="tl">
                    <a:srgbClr val="000000"/>
                  </a:outerShdw>
                </a:effectLst>
                <a:latin typeface="Tahoma" pitchFamily="34" charset="0"/>
              </a:rPr>
              <a:t>E</a:t>
            </a:r>
            <a:r>
              <a:rPr lang="en-US" altLang="zh-CN" b="1" dirty="0">
                <a:solidFill>
                  <a:srgbClr val="996633"/>
                </a:solidFill>
                <a:effectLst>
                  <a:outerShdw blurRad="38100" dist="38100" dir="2700000" algn="tl">
                    <a:srgbClr val="000000"/>
                  </a:outerShdw>
                </a:effectLst>
                <a:latin typeface="Tahoma" pitchFamily="34" charset="0"/>
              </a:rPr>
              <a:t> </a:t>
            </a:r>
            <a:r>
              <a:rPr lang="zh-CN" altLang="en-US" b="1" dirty="0" smtClean="0">
                <a:solidFill>
                  <a:srgbClr val="996633"/>
                </a:solidFill>
                <a:effectLst>
                  <a:outerShdw blurRad="38100" dist="38100" dir="2700000" algn="tl">
                    <a:srgbClr val="000000"/>
                  </a:outerShdw>
                </a:effectLst>
                <a:latin typeface="Tahoma" pitchFamily="34" charset="0"/>
              </a:rPr>
              <a:t>归约时</a:t>
            </a:r>
            <a:r>
              <a:rPr lang="zh-CN" altLang="en-US" b="1" dirty="0">
                <a:solidFill>
                  <a:srgbClr val="996633"/>
                </a:solidFill>
                <a:effectLst>
                  <a:outerShdw blurRad="38100" dist="38100" dir="2700000" algn="tl">
                    <a:srgbClr val="000000"/>
                  </a:outerShdw>
                </a:effectLst>
                <a:latin typeface="Tahoma" pitchFamily="34" charset="0"/>
              </a:rPr>
              <a:t>，宣告分析成功</a:t>
            </a:r>
          </a:p>
        </p:txBody>
      </p:sp>
      <p:sp>
        <p:nvSpPr>
          <p:cNvPr id="464901" name="Text Box 5" descr="Green marble"/>
          <p:cNvSpPr txBox="1">
            <a:spLocks noChangeArrowheads="1"/>
          </p:cNvSpPr>
          <p:nvPr/>
        </p:nvSpPr>
        <p:spPr bwMode="auto">
          <a:xfrm>
            <a:off x="611188" y="4941888"/>
            <a:ext cx="6337300" cy="822325"/>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sz="2400" b="1" i="1">
                <a:solidFill>
                  <a:schemeClr val="accent2"/>
                </a:solidFill>
                <a:effectLst>
                  <a:outerShdw blurRad="38100" dist="38100" dir="2700000" algn="tl">
                    <a:srgbClr val="C0C0C0"/>
                  </a:outerShdw>
                </a:effectLst>
                <a:latin typeface="Tahoma" pitchFamily="34" charset="0"/>
              </a:rPr>
              <a:t>E </a:t>
            </a:r>
            <a:r>
              <a:rPr lang="en-US" altLang="zh-CN" sz="2400" b="1">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1600" b="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E+T </a:t>
            </a:r>
            <a:r>
              <a:rPr lang="en-US" altLang="zh-CN" sz="2400" b="1">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1600" b="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a:solidFill>
                  <a:schemeClr val="accent2"/>
                </a:solidFill>
                <a:effectLst>
                  <a:outerShdw blurRad="38100" dist="38100" dir="2700000" algn="tl">
                    <a:srgbClr val="C0C0C0"/>
                  </a:outerShdw>
                </a:effectLst>
                <a:latin typeface="Tahoma" pitchFamily="34" charset="0"/>
                <a:sym typeface="Symbol" pitchFamily="18" charset="2"/>
              </a:rPr>
              <a:t> </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E+F </a:t>
            </a:r>
            <a:r>
              <a:rPr lang="en-US" altLang="zh-CN" sz="1600" b="1" i="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 E+id </a:t>
            </a:r>
            <a:r>
              <a:rPr lang="en-US" altLang="zh-CN" sz="1600" b="1" i="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 T+id </a:t>
            </a:r>
            <a:r>
              <a:rPr lang="en-US" altLang="zh-CN" sz="1600" b="1" i="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 F+id </a:t>
            </a:r>
            <a:r>
              <a:rPr lang="en-US" altLang="zh-CN" sz="1600" b="1" i="1">
                <a:solidFill>
                  <a:schemeClr val="accent2"/>
                </a:solidFill>
                <a:effectLst>
                  <a:outerShdw blurRad="38100" dist="38100" dir="2700000" algn="tl">
                    <a:srgbClr val="C0C0C0"/>
                  </a:outerShdw>
                </a:effectLst>
                <a:latin typeface="Tahoma" pitchFamily="34" charset="0"/>
                <a:sym typeface="Symbol" pitchFamily="18" charset="2"/>
              </a:rPr>
              <a:t>rm</a:t>
            </a:r>
            <a:r>
              <a:rPr lang="en-US" altLang="zh-CN" sz="2400" b="1" i="1">
                <a:solidFill>
                  <a:schemeClr val="accent2"/>
                </a:solidFill>
                <a:effectLst>
                  <a:outerShdw blurRad="38100" dist="38100" dir="2700000" algn="tl">
                    <a:srgbClr val="C0C0C0"/>
                  </a:outerShdw>
                </a:effectLst>
                <a:latin typeface="Tahoma" pitchFamily="34" charset="0"/>
                <a:sym typeface="Symbol" pitchFamily="18" charset="2"/>
              </a:rPr>
              <a:t> id+id</a:t>
            </a:r>
            <a:r>
              <a:rPr lang="en-US" altLang="zh-CN" sz="2400" b="1">
                <a:solidFill>
                  <a:schemeClr val="accent2"/>
                </a:solidFill>
                <a:effectLst>
                  <a:outerShdw blurRad="38100" dist="38100" dir="2700000" algn="tl">
                    <a:srgbClr val="C0C0C0"/>
                  </a:outerShdw>
                </a:effectLst>
                <a:latin typeface="Tahoma" pitchFamily="34" charset="0"/>
                <a:sym typeface="Symbol" pitchFamily="18" charset="2"/>
              </a:rPr>
              <a:t> </a:t>
            </a:r>
          </a:p>
        </p:txBody>
      </p:sp>
      <p:sp>
        <p:nvSpPr>
          <p:cNvPr id="464902" name="Text Box 6" descr="Green marble"/>
          <p:cNvSpPr txBox="1">
            <a:spLocks noChangeArrowheads="1"/>
          </p:cNvSpPr>
          <p:nvPr/>
        </p:nvSpPr>
        <p:spPr bwMode="auto">
          <a:xfrm>
            <a:off x="7019925" y="2276475"/>
            <a:ext cx="1798638" cy="3785652"/>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sz="2400" b="1" i="1" dirty="0">
                <a:solidFill>
                  <a:schemeClr val="accent2"/>
                </a:solidFill>
                <a:effectLst>
                  <a:outerShdw blurRad="38100" dist="38100" dir="2700000" algn="tl">
                    <a:srgbClr val="C0C0C0"/>
                  </a:outerShdw>
                </a:effectLst>
                <a:latin typeface="Tahoma" pitchFamily="34" charset="0"/>
                <a:sym typeface="Symbol" pitchFamily="18" charset="2"/>
              </a:rPr>
              <a:t>id </a:t>
            </a: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a:t>
            </a:r>
            <a:r>
              <a:rPr lang="en-US" altLang="zh-CN" sz="2400" b="1" i="1" dirty="0">
                <a:solidFill>
                  <a:schemeClr val="accent2"/>
                </a:solidFill>
                <a:effectLst>
                  <a:outerShdw blurRad="38100" dist="38100" dir="2700000" algn="tl">
                    <a:srgbClr val="C0C0C0"/>
                  </a:outerShdw>
                </a:effectLst>
                <a:latin typeface="Tahoma" pitchFamily="34" charset="0"/>
                <a:sym typeface="Symbol" pitchFamily="18" charset="2"/>
              </a:rPr>
              <a:t> id</a:t>
            </a: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 </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F + id </a:t>
            </a:r>
          </a:p>
          <a:p>
            <a:pPr>
              <a:spcBef>
                <a:spcPct val="50000"/>
              </a:spcBef>
              <a:defRPr/>
            </a:pPr>
            <a:r>
              <a:rPr lang="en-US" altLang="zh-CN" sz="2400" b="1" dirty="0" err="1">
                <a:solidFill>
                  <a:schemeClr val="accent2"/>
                </a:solidFill>
                <a:effectLst>
                  <a:outerShdw blurRad="38100" dist="38100" dir="2700000" algn="tl">
                    <a:srgbClr val="C0C0C0"/>
                  </a:outerShdw>
                </a:effectLst>
                <a:latin typeface="Tahoma" pitchFamily="34" charset="0"/>
                <a:sym typeface="Symbol" pitchFamily="18" charset="2"/>
              </a:rPr>
              <a:t>T+id</a:t>
            </a: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 </a:t>
            </a:r>
          </a:p>
          <a:p>
            <a:pPr>
              <a:spcBef>
                <a:spcPct val="50000"/>
              </a:spcBef>
              <a:defRPr/>
            </a:pPr>
            <a:r>
              <a:rPr lang="en-US" altLang="zh-CN" sz="2400" b="1" dirty="0" err="1">
                <a:solidFill>
                  <a:schemeClr val="accent2"/>
                </a:solidFill>
                <a:effectLst>
                  <a:outerShdw blurRad="38100" dist="38100" dir="2700000" algn="tl">
                    <a:srgbClr val="C0C0C0"/>
                  </a:outerShdw>
                </a:effectLst>
                <a:latin typeface="Tahoma" pitchFamily="34" charset="0"/>
                <a:sym typeface="Symbol" pitchFamily="18" charset="2"/>
              </a:rPr>
              <a:t>E+id</a:t>
            </a: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 </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E+F </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E+T</a:t>
            </a:r>
          </a:p>
          <a:p>
            <a:pPr>
              <a:spcBef>
                <a:spcPct val="50000"/>
              </a:spcBef>
              <a:defRPr/>
            </a:pPr>
            <a:r>
              <a:rPr lang="en-US" altLang="zh-CN" sz="2400" b="1" dirty="0">
                <a:solidFill>
                  <a:schemeClr val="accent2"/>
                </a:solidFill>
                <a:effectLst>
                  <a:outerShdw blurRad="38100" dist="38100" dir="2700000" algn="tl">
                    <a:srgbClr val="C0C0C0"/>
                  </a:outerShdw>
                </a:effectLst>
                <a:latin typeface="Tahoma" pitchFamily="34" charset="0"/>
                <a:sym typeface="Symbol" pitchFamily="18" charset="2"/>
              </a:rPr>
              <a:t>E</a:t>
            </a:r>
            <a:endParaRPr lang="en-US" altLang="zh-CN" sz="1600" b="1" i="1" dirty="0">
              <a:solidFill>
                <a:schemeClr val="accent2"/>
              </a:solidFill>
              <a:effectLst>
                <a:outerShdw blurRad="38100" dist="38100" dir="2700000" algn="tl">
                  <a:srgbClr val="C0C0C0"/>
                </a:outerShdw>
              </a:effectLst>
              <a:latin typeface="Tahoma" pitchFamily="34"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64900"/>
                                        </p:tgtEl>
                                        <p:attrNameLst>
                                          <p:attrName>style.visibility</p:attrName>
                                        </p:attrNameLst>
                                      </p:cBhvr>
                                      <p:to>
                                        <p:strVal val="visible"/>
                                      </p:to>
                                    </p:set>
                                    <p:animEffect transition="in" filter="wipe(down)">
                                      <p:cBhvr>
                                        <p:cTn id="7" dur="580">
                                          <p:stCondLst>
                                            <p:cond delay="0"/>
                                          </p:stCondLst>
                                        </p:cTn>
                                        <p:tgtEl>
                                          <p:spTgt spid="464900"/>
                                        </p:tgtEl>
                                      </p:cBhvr>
                                    </p:animEffect>
                                    <p:anim calcmode="lin" valueType="num">
                                      <p:cBhvr>
                                        <p:cTn id="8" dur="1822" tmFilter="0,0; 0.14,0.36; 0.43,0.73; 0.71,0.91; 1.0,1.0">
                                          <p:stCondLst>
                                            <p:cond delay="0"/>
                                          </p:stCondLst>
                                        </p:cTn>
                                        <p:tgtEl>
                                          <p:spTgt spid="46490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6490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6490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6490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64900"/>
                                        </p:tgtEl>
                                        <p:attrNameLst>
                                          <p:attrName>ppt_y</p:attrName>
                                        </p:attrNameLst>
                                      </p:cBhvr>
                                      <p:tavLst>
                                        <p:tav tm="0" fmla="#ppt_y-sin(pi*$)/81">
                                          <p:val>
                                            <p:fltVal val="0"/>
                                          </p:val>
                                        </p:tav>
                                        <p:tav tm="100000">
                                          <p:val>
                                            <p:fltVal val="1"/>
                                          </p:val>
                                        </p:tav>
                                      </p:tavLst>
                                    </p:anim>
                                    <p:animScale>
                                      <p:cBhvr>
                                        <p:cTn id="13" dur="26">
                                          <p:stCondLst>
                                            <p:cond delay="650"/>
                                          </p:stCondLst>
                                        </p:cTn>
                                        <p:tgtEl>
                                          <p:spTgt spid="464900"/>
                                        </p:tgtEl>
                                      </p:cBhvr>
                                      <p:to x="100000" y="60000"/>
                                    </p:animScale>
                                    <p:animScale>
                                      <p:cBhvr>
                                        <p:cTn id="14" dur="166" decel="50000">
                                          <p:stCondLst>
                                            <p:cond delay="676"/>
                                          </p:stCondLst>
                                        </p:cTn>
                                        <p:tgtEl>
                                          <p:spTgt spid="464900"/>
                                        </p:tgtEl>
                                      </p:cBhvr>
                                      <p:to x="100000" y="100000"/>
                                    </p:animScale>
                                    <p:animScale>
                                      <p:cBhvr>
                                        <p:cTn id="15" dur="26">
                                          <p:stCondLst>
                                            <p:cond delay="1312"/>
                                          </p:stCondLst>
                                        </p:cTn>
                                        <p:tgtEl>
                                          <p:spTgt spid="464900"/>
                                        </p:tgtEl>
                                      </p:cBhvr>
                                      <p:to x="100000" y="80000"/>
                                    </p:animScale>
                                    <p:animScale>
                                      <p:cBhvr>
                                        <p:cTn id="16" dur="166" decel="50000">
                                          <p:stCondLst>
                                            <p:cond delay="1338"/>
                                          </p:stCondLst>
                                        </p:cTn>
                                        <p:tgtEl>
                                          <p:spTgt spid="464900"/>
                                        </p:tgtEl>
                                      </p:cBhvr>
                                      <p:to x="100000" y="100000"/>
                                    </p:animScale>
                                    <p:animScale>
                                      <p:cBhvr>
                                        <p:cTn id="17" dur="26">
                                          <p:stCondLst>
                                            <p:cond delay="1642"/>
                                          </p:stCondLst>
                                        </p:cTn>
                                        <p:tgtEl>
                                          <p:spTgt spid="464900"/>
                                        </p:tgtEl>
                                      </p:cBhvr>
                                      <p:to x="100000" y="90000"/>
                                    </p:animScale>
                                    <p:animScale>
                                      <p:cBhvr>
                                        <p:cTn id="18" dur="166" decel="50000">
                                          <p:stCondLst>
                                            <p:cond delay="1668"/>
                                          </p:stCondLst>
                                        </p:cTn>
                                        <p:tgtEl>
                                          <p:spTgt spid="464900"/>
                                        </p:tgtEl>
                                      </p:cBhvr>
                                      <p:to x="100000" y="100000"/>
                                    </p:animScale>
                                    <p:animScale>
                                      <p:cBhvr>
                                        <p:cTn id="19" dur="26">
                                          <p:stCondLst>
                                            <p:cond delay="1808"/>
                                          </p:stCondLst>
                                        </p:cTn>
                                        <p:tgtEl>
                                          <p:spTgt spid="464900"/>
                                        </p:tgtEl>
                                      </p:cBhvr>
                                      <p:to x="100000" y="95000"/>
                                    </p:animScale>
                                    <p:animScale>
                                      <p:cBhvr>
                                        <p:cTn id="20" dur="166" decel="50000">
                                          <p:stCondLst>
                                            <p:cond delay="1834"/>
                                          </p:stCondLst>
                                        </p:cTn>
                                        <p:tgtEl>
                                          <p:spTgt spid="4649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5"/>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595970" name="Rectangle 2"/>
          <p:cNvSpPr>
            <a:spLocks noGrp="1" noChangeArrowheads="1"/>
          </p:cNvSpPr>
          <p:nvPr>
            <p:ph idx="1"/>
          </p:nvPr>
        </p:nvSpPr>
        <p:spPr>
          <a:xfrm>
            <a:off x="304800" y="1196975"/>
            <a:ext cx="8515350" cy="4537075"/>
          </a:xfrm>
        </p:spPr>
        <p:txBody>
          <a:bodyPr/>
          <a:lstStyle/>
          <a:p>
            <a:pPr>
              <a:spcBef>
                <a:spcPct val="0"/>
              </a:spcBef>
              <a:buFontTx/>
              <a:buNone/>
              <a:defRPr/>
            </a:pPr>
            <a:r>
              <a:rPr lang="zh-CN" altLang="en-US" sz="2800" b="1" smtClean="0">
                <a:effectLst>
                  <a:outerShdw blurRad="38100" dist="38100" dir="2700000" algn="tl">
                    <a:srgbClr val="C0C0C0"/>
                  </a:outerShdw>
                </a:effectLst>
                <a:ea typeface="宋体" pitchFamily="2" charset="-122"/>
              </a:rPr>
              <a:t>从文法构造识别活前缀的</a:t>
            </a:r>
            <a:r>
              <a:rPr lang="en-US" altLang="zh-CN" sz="2800" b="1" smtClean="0">
                <a:effectLst>
                  <a:outerShdw blurRad="38100" dist="38100" dir="2700000" algn="tl">
                    <a:srgbClr val="C0C0C0"/>
                  </a:outerShdw>
                </a:effectLst>
                <a:ea typeface="宋体" pitchFamily="2" charset="-122"/>
              </a:rPr>
              <a:t>DFA</a:t>
            </a:r>
            <a:endParaRPr lang="zh-CN" altLang="en-US" sz="2800" b="1"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smtClean="0">
                <a:effectLst>
                  <a:outerShdw blurRad="38100" dist="38100" dir="2700000" algn="tl">
                    <a:srgbClr val="C0C0C0"/>
                  </a:outerShdw>
                </a:effectLst>
                <a:ea typeface="宋体" pitchFamily="2" charset="-122"/>
              </a:rPr>
              <a:t>	2. 构造</a:t>
            </a:r>
            <a:r>
              <a:rPr lang="en-US" altLang="zh-CN" sz="2800" b="1" smtClean="0">
                <a:effectLst>
                  <a:outerShdw blurRad="38100" dist="38100" dir="2700000" algn="tl">
                    <a:srgbClr val="C0C0C0"/>
                  </a:outerShdw>
                </a:effectLst>
                <a:ea typeface="宋体" pitchFamily="2" charset="-122"/>
              </a:rPr>
              <a:t>LR(0)</a:t>
            </a:r>
            <a:r>
              <a:rPr lang="zh-CN" altLang="en-US" sz="2800" b="1" smtClean="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I</a:t>
            </a:r>
            <a:r>
              <a:rPr lang="en-US" altLang="zh-CN" sz="2800" b="1" baseline="-30000" smtClean="0">
                <a:solidFill>
                  <a:schemeClr val="accent2"/>
                </a:solidFill>
                <a:effectLst>
                  <a:outerShdw blurRad="38100" dist="38100" dir="2700000" algn="tl">
                    <a:srgbClr val="C0C0C0"/>
                  </a:outerShdw>
                </a:effectLst>
                <a:ea typeface="宋体" pitchFamily="2" charset="-122"/>
              </a:rPr>
              <a:t>0</a:t>
            </a:r>
            <a:r>
              <a:rPr lang="en-US" altLang="zh-CN" sz="2800" b="1" smtClean="0">
                <a:solidFill>
                  <a:schemeClr val="accent2"/>
                </a:solidFill>
                <a:effectLst>
                  <a:outerShdw blurRad="38100" dist="38100" dir="2700000" algn="tl">
                    <a:srgbClr val="C0C0C0"/>
                  </a:outerShdw>
                </a:effectLst>
                <a:ea typeface="宋体" pitchFamily="2" charset="-122"/>
              </a:rPr>
              <a:t>:</a:t>
            </a:r>
            <a:endParaRPr lang="zh-CN" altLang="en-US" sz="2800" b="1"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smtClean="0">
                <a:solidFill>
                  <a:schemeClr val="accent2"/>
                </a:solidFill>
                <a:effectLst>
                  <a:outerShdw blurRad="38100" dist="38100" dir="2700000" algn="tl">
                    <a:srgbClr val="C0C0C0"/>
                  </a:outerShdw>
                </a:effectLst>
                <a:ea typeface="宋体" pitchFamily="2" charset="-122"/>
              </a:rPr>
              <a:t>	</a:t>
            </a:r>
            <a:r>
              <a:rPr lang="en-US" altLang="zh-CN" sz="2800" b="1" i="1" smtClean="0">
                <a:solidFill>
                  <a:schemeClr val="accent2"/>
                </a:solidFill>
                <a:effectLst>
                  <a:outerShdw blurRad="38100" dist="38100" dir="2700000" algn="tl">
                    <a:srgbClr val="C0C0C0"/>
                  </a:outerShdw>
                </a:effectLst>
                <a:ea typeface="宋体" pitchFamily="2" charset="-122"/>
              </a:rPr>
              <a:t>E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E</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E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E </a:t>
            </a:r>
            <a:r>
              <a:rPr lang="en-US" altLang="zh-CN" sz="2800" b="1" smtClean="0">
                <a:solidFill>
                  <a:schemeClr val="accent2"/>
                </a:solidFill>
                <a:effectLst>
                  <a:outerShdw blurRad="38100" dist="38100" dir="2700000" algn="tl">
                    <a:srgbClr val="C0C0C0"/>
                  </a:outerShdw>
                </a:effectLst>
                <a:ea typeface="宋体" pitchFamily="2" charset="-122"/>
              </a:rPr>
              <a:t>+ </a:t>
            </a:r>
            <a:r>
              <a:rPr lang="en-US" altLang="zh-CN" sz="2800" b="1" i="1" smtClean="0">
                <a:solidFill>
                  <a:schemeClr val="accent2"/>
                </a:solidFill>
                <a:effectLst>
                  <a:outerShdw blurRad="38100" dist="38100" dir="2700000" algn="tl">
                    <a:srgbClr val="C0C0C0"/>
                  </a:outerShdw>
                </a:effectLst>
                <a:ea typeface="宋体" pitchFamily="2" charset="-122"/>
              </a:rPr>
              <a:t>T </a:t>
            </a:r>
            <a:endParaRPr lang="en-US" altLang="zh-CN" sz="2800" b="1"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smtClean="0">
                <a:solidFill>
                  <a:schemeClr val="accent2"/>
                </a:solidFill>
                <a:effectLst>
                  <a:outerShdw blurRad="38100" dist="38100" dir="2700000" algn="tl">
                    <a:srgbClr val="C0C0C0"/>
                  </a:outerShdw>
                </a:effectLst>
                <a:ea typeface="宋体" pitchFamily="2" charset="-122"/>
              </a:rPr>
              <a:t>	</a:t>
            </a:r>
            <a:r>
              <a:rPr lang="en-US" altLang="zh-CN" sz="2800" b="1" i="1" smtClean="0">
                <a:solidFill>
                  <a:schemeClr val="accent2"/>
                </a:solidFill>
                <a:effectLst>
                  <a:outerShdw blurRad="38100" dist="38100" dir="2700000" algn="tl">
                    <a:srgbClr val="C0C0C0"/>
                  </a:outerShdw>
                </a:effectLst>
                <a:ea typeface="宋体" pitchFamily="2" charset="-122"/>
              </a:rPr>
              <a:t>E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T</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T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T </a:t>
            </a:r>
            <a:r>
              <a:rPr lang="en-US" altLang="zh-CN" sz="2800" b="1"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 F </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T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F</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F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E</a:t>
            </a:r>
            <a:r>
              <a:rPr lang="en-US" altLang="zh-CN" sz="2800" b="1" smtClean="0">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smtClean="0">
                <a:solidFill>
                  <a:schemeClr val="accent2"/>
                </a:solidFill>
                <a:effectLst>
                  <a:outerShdw blurRad="38100" dist="38100" dir="2700000" algn="tl">
                    <a:srgbClr val="C0C0C0"/>
                  </a:outerShdw>
                </a:effectLst>
                <a:ea typeface="宋体" pitchFamily="2" charset="-122"/>
              </a:rPr>
              <a:t>	F </a:t>
            </a:r>
            <a:r>
              <a:rPr lang="en-US" altLang="zh-CN" sz="2800" b="1"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smtClean="0">
                <a:solidFill>
                  <a:schemeClr val="accent2"/>
                </a:solidFill>
                <a:effectLst>
                  <a:outerShdw blurRad="38100" dist="38100" dir="2700000" algn="tl">
                    <a:srgbClr val="C0C0C0"/>
                  </a:outerShdw>
                </a:effectLst>
                <a:ea typeface="宋体" pitchFamily="2" charset="-122"/>
              </a:rPr>
              <a:t>·</a:t>
            </a:r>
            <a:r>
              <a:rPr lang="en-US" altLang="zh-CN" sz="2800" b="1" i="1" smtClean="0">
                <a:solidFill>
                  <a:schemeClr val="accent2"/>
                </a:solidFill>
                <a:effectLst>
                  <a:outerShdw blurRad="38100" dist="38100" dir="2700000" algn="tl">
                    <a:srgbClr val="C0C0C0"/>
                  </a:outerShdw>
                </a:effectLst>
                <a:ea typeface="宋体" pitchFamily="2" charset="-122"/>
              </a:rPr>
              <a:t>id</a:t>
            </a:r>
            <a:endParaRPr lang="zh-CN" altLang="en-US" sz="2800" b="1" i="1" smtClean="0">
              <a:solidFill>
                <a:schemeClr val="accent2"/>
              </a:solidFill>
              <a:effectLst>
                <a:outerShdw blurRad="38100" dist="38100" dir="2700000" algn="tl">
                  <a:srgbClr val="C0C0C0"/>
                </a:outerShdw>
              </a:effectLst>
              <a:ea typeface="宋体" pitchFamily="2" charset="-122"/>
            </a:endParaRPr>
          </a:p>
        </p:txBody>
      </p:sp>
      <p:sp>
        <p:nvSpPr>
          <p:cNvPr id="6" name="灯片编号占位符 5"/>
          <p:cNvSpPr>
            <a:spLocks noGrp="1"/>
          </p:cNvSpPr>
          <p:nvPr>
            <p:ph type="sldNum" sz="quarter" idx="11"/>
          </p:nvPr>
        </p:nvSpPr>
        <p:spPr/>
        <p:txBody>
          <a:bodyPr/>
          <a:lstStyle/>
          <a:p>
            <a:pPr>
              <a:defRPr/>
            </a:pPr>
            <a:fld id="{80029D01-84EB-4C95-9422-7B59562CBBF9}" type="slidenum">
              <a:rPr lang="en-US" altLang="zh-CN"/>
              <a:pPr>
                <a:defRPr/>
              </a:pPr>
              <a:t>41</a:t>
            </a:fld>
            <a:endParaRPr lang="en-US" altLang="zh-CN"/>
          </a:p>
        </p:txBody>
      </p:sp>
      <p:sp>
        <p:nvSpPr>
          <p:cNvPr id="595971" name="AutoShape 3" descr="Green marble"/>
          <p:cNvSpPr>
            <a:spLocks noChangeArrowheads="1"/>
          </p:cNvSpPr>
          <p:nvPr/>
        </p:nvSpPr>
        <p:spPr bwMode="auto">
          <a:xfrm>
            <a:off x="3419475" y="2997200"/>
            <a:ext cx="5543550" cy="2592388"/>
          </a:xfrm>
          <a:prstGeom prst="wedgeRoundRectCallout">
            <a:avLst>
              <a:gd name="adj1" fmla="val -75144"/>
              <a:gd name="adj2" fmla="val -56856"/>
              <a:gd name="adj3" fmla="val 16667"/>
            </a:avLst>
          </a:prstGeom>
          <a:solidFill>
            <a:schemeClr val="accent1">
              <a:alpha val="20000"/>
            </a:schemeClr>
          </a:solidFill>
          <a:ln w="12700">
            <a:solidFill>
              <a:schemeClr val="tx1"/>
            </a:solidFill>
            <a:miter lim="800000"/>
            <a:headEnd type="none" w="sm" len="sm"/>
            <a:tailEnd type="none" w="sm" len="sm"/>
          </a:ln>
          <a:effectLst/>
        </p:spPr>
        <p:txBody>
          <a:bodyPr/>
          <a:lstStyle/>
          <a:p>
            <a:pPr>
              <a:defRPr/>
            </a:pPr>
            <a:r>
              <a:rPr lang="zh-CN" altLang="en-US" sz="2400" b="1">
                <a:solidFill>
                  <a:srgbClr val="996633"/>
                </a:solidFill>
                <a:effectLst>
                  <a:outerShdw blurRad="38100" dist="38100" dir="2700000" algn="tl">
                    <a:srgbClr val="000000"/>
                  </a:outerShdw>
                </a:effectLst>
                <a:latin typeface="Tahoma" pitchFamily="34" charset="0"/>
              </a:rPr>
              <a:t>闭包函数</a:t>
            </a:r>
            <a:r>
              <a:rPr lang="en-US" altLang="zh-CN" sz="2400" b="1">
                <a:solidFill>
                  <a:srgbClr val="996633"/>
                </a:solidFill>
                <a:effectLst>
                  <a:outerShdw blurRad="38100" dist="38100" dir="2700000" algn="tl">
                    <a:srgbClr val="000000"/>
                  </a:outerShdw>
                </a:effectLst>
                <a:latin typeface="Tahoma" pitchFamily="34" charset="0"/>
              </a:rPr>
              <a:t>closure(I)</a:t>
            </a:r>
          </a:p>
          <a:p>
            <a:pPr>
              <a:defRPr/>
            </a:pPr>
            <a:r>
              <a:rPr lang="en-US" altLang="zh-CN" sz="2400" b="1">
                <a:solidFill>
                  <a:srgbClr val="996633"/>
                </a:solidFill>
                <a:effectLst>
                  <a:outerShdw blurRad="38100" dist="38100" dir="2700000" algn="tl">
                    <a:srgbClr val="000000"/>
                  </a:outerShdw>
                </a:effectLst>
                <a:latin typeface="Tahoma" pitchFamily="34" charset="0"/>
              </a:rPr>
              <a:t>1</a:t>
            </a:r>
            <a:r>
              <a:rPr lang="zh-CN" altLang="en-US" sz="2400" b="1">
                <a:solidFill>
                  <a:srgbClr val="996633"/>
                </a:solidFill>
                <a:effectLst>
                  <a:outerShdw blurRad="38100" dist="38100" dir="2700000" algn="tl">
                    <a:srgbClr val="000000"/>
                  </a:outerShdw>
                </a:effectLst>
                <a:latin typeface="Tahoma" pitchFamily="34" charset="0"/>
              </a:rPr>
              <a:t>、</a:t>
            </a:r>
            <a:r>
              <a:rPr lang="en-US" altLang="zh-CN" sz="2400" b="1">
                <a:solidFill>
                  <a:srgbClr val="996633"/>
                </a:solidFill>
                <a:effectLst>
                  <a:outerShdw blurRad="38100" dist="38100" dir="2700000" algn="tl">
                    <a:srgbClr val="000000"/>
                  </a:outerShdw>
                </a:effectLst>
                <a:latin typeface="Tahoma" pitchFamily="34" charset="0"/>
              </a:rPr>
              <a:t>I</a:t>
            </a:r>
            <a:r>
              <a:rPr lang="zh-CN" altLang="en-US" sz="2400" b="1">
                <a:solidFill>
                  <a:srgbClr val="996633"/>
                </a:solidFill>
                <a:effectLst>
                  <a:outerShdw blurRad="38100" dist="38100" dir="2700000" algn="tl">
                    <a:srgbClr val="000000"/>
                  </a:outerShdw>
                </a:effectLst>
                <a:latin typeface="Tahoma" pitchFamily="34" charset="0"/>
              </a:rPr>
              <a:t>的每个项目均加入</a:t>
            </a:r>
            <a:r>
              <a:rPr lang="en-US" altLang="zh-CN" sz="2400" b="1">
                <a:solidFill>
                  <a:srgbClr val="996633"/>
                </a:solidFill>
                <a:effectLst>
                  <a:outerShdw blurRad="38100" dist="38100" dir="2700000" algn="tl">
                    <a:srgbClr val="000000"/>
                  </a:outerShdw>
                </a:effectLst>
                <a:latin typeface="Tahoma" pitchFamily="34" charset="0"/>
              </a:rPr>
              <a:t>closure(I)</a:t>
            </a:r>
          </a:p>
          <a:p>
            <a:pPr>
              <a:defRPr/>
            </a:pPr>
            <a:r>
              <a:rPr lang="en-US" altLang="zh-CN" sz="2400" b="1">
                <a:solidFill>
                  <a:srgbClr val="996633"/>
                </a:solidFill>
                <a:effectLst>
                  <a:outerShdw blurRad="38100" dist="38100" dir="2700000" algn="tl">
                    <a:srgbClr val="000000"/>
                  </a:outerShdw>
                </a:effectLst>
                <a:latin typeface="Tahoma" pitchFamily="34" charset="0"/>
              </a:rPr>
              <a:t>2</a:t>
            </a:r>
            <a:r>
              <a:rPr lang="zh-CN" altLang="en-US" sz="2400" b="1">
                <a:solidFill>
                  <a:srgbClr val="996633"/>
                </a:solidFill>
                <a:effectLst>
                  <a:outerShdw blurRad="38100" dist="38100" dir="2700000" algn="tl">
                    <a:srgbClr val="000000"/>
                  </a:outerShdw>
                </a:effectLst>
                <a:latin typeface="Tahoma" pitchFamily="34" charset="0"/>
              </a:rPr>
              <a:t>、如果</a:t>
            </a:r>
            <a:r>
              <a:rPr lang="en-US" altLang="zh-CN" sz="2400" b="1">
                <a:solidFill>
                  <a:srgbClr val="996633"/>
                </a:solidFill>
                <a:effectLst>
                  <a:outerShdw blurRad="38100" dist="38100" dir="2700000" algn="tl">
                    <a:srgbClr val="000000"/>
                  </a:outerShdw>
                </a:effectLst>
                <a:latin typeface="Tahoma" pitchFamily="34" charset="0"/>
              </a:rPr>
              <a:t>A</a:t>
            </a:r>
            <a:r>
              <a:rPr lang="en-US" altLang="zh-CN" sz="2400" b="1">
                <a:solidFill>
                  <a:srgbClr val="996633"/>
                </a:solidFill>
                <a:effectLst>
                  <a:outerShdw blurRad="38100" dist="38100" dir="2700000" algn="tl">
                    <a:srgbClr val="000000"/>
                  </a:outerShdw>
                </a:effectLst>
                <a:latin typeface="Tahoma" pitchFamily="34" charset="0"/>
                <a:sym typeface="Wingdings" pitchFamily="2" charset="2"/>
              </a:rPr>
              <a:t></a:t>
            </a:r>
            <a:r>
              <a:rPr lang="el-GR" altLang="zh-CN" sz="2400" b="1" i="1">
                <a:solidFill>
                  <a:srgbClr val="996633"/>
                </a:solidFill>
                <a:effectLst>
                  <a:outerShdw blurRad="38100" dist="38100" dir="2700000" algn="tl">
                    <a:srgbClr val="000000"/>
                  </a:outerShdw>
                </a:effectLst>
                <a:cs typeface="Arial" pitchFamily="34" charset="0"/>
                <a:sym typeface="Wingdings" pitchFamily="2" charset="2"/>
              </a:rPr>
              <a:t>α</a:t>
            </a:r>
            <a:r>
              <a:rPr lang="en-US" altLang="zh-CN" sz="2400" b="1" i="1">
                <a:solidFill>
                  <a:srgbClr val="996633"/>
                </a:solidFill>
                <a:effectLst>
                  <a:outerShdw blurRad="38100" dist="38100" dir="2700000" algn="tl">
                    <a:srgbClr val="000000"/>
                  </a:outerShdw>
                </a:effectLst>
                <a:cs typeface="Arial" pitchFamily="34" charset="0"/>
                <a:sym typeface="Wingdings" pitchFamily="2" charset="2"/>
              </a:rPr>
              <a:t>·B</a:t>
            </a:r>
            <a:r>
              <a:rPr lang="el-GR" altLang="zh-CN" sz="2400" b="1" i="1">
                <a:solidFill>
                  <a:srgbClr val="996633"/>
                </a:solidFill>
                <a:effectLst>
                  <a:outerShdw blurRad="38100" dist="38100" dir="2700000" algn="tl">
                    <a:srgbClr val="000000"/>
                  </a:outerShdw>
                </a:effectLst>
                <a:cs typeface="Arial" pitchFamily="34" charset="0"/>
                <a:sym typeface="Wingdings" pitchFamily="2" charset="2"/>
              </a:rPr>
              <a:t>β</a:t>
            </a:r>
            <a:r>
              <a:rPr lang="zh-CN" altLang="en-US" sz="2400" b="1" i="1">
                <a:solidFill>
                  <a:srgbClr val="996633"/>
                </a:solidFill>
                <a:effectLst>
                  <a:outerShdw blurRad="38100" dist="38100" dir="2700000" algn="tl">
                    <a:srgbClr val="000000"/>
                  </a:outerShdw>
                </a:effectLst>
                <a:cs typeface="Arial" pitchFamily="34" charset="0"/>
                <a:sym typeface="Wingdings" pitchFamily="2" charset="2"/>
              </a:rPr>
              <a:t>在 </a:t>
            </a:r>
            <a:r>
              <a:rPr lang="en-US" altLang="zh-CN" sz="2400" b="1">
                <a:solidFill>
                  <a:srgbClr val="996633"/>
                </a:solidFill>
                <a:effectLst>
                  <a:outerShdw blurRad="38100" dist="38100" dir="2700000" algn="tl">
                    <a:srgbClr val="000000"/>
                  </a:outerShdw>
                </a:effectLst>
                <a:latin typeface="Tahoma" pitchFamily="34" charset="0"/>
              </a:rPr>
              <a:t>closure(I)</a:t>
            </a:r>
            <a:r>
              <a:rPr lang="zh-CN" altLang="en-US" sz="2400" b="1">
                <a:solidFill>
                  <a:srgbClr val="996633"/>
                </a:solidFill>
                <a:effectLst>
                  <a:outerShdw blurRad="38100" dist="38100" dir="2700000" algn="tl">
                    <a:srgbClr val="000000"/>
                  </a:outerShdw>
                </a:effectLst>
                <a:latin typeface="Tahoma" pitchFamily="34" charset="0"/>
              </a:rPr>
              <a:t>中，且</a:t>
            </a:r>
            <a:r>
              <a:rPr lang="en-US" altLang="zh-CN" sz="2400" b="1">
                <a:solidFill>
                  <a:srgbClr val="996633"/>
                </a:solidFill>
                <a:effectLst>
                  <a:outerShdw blurRad="38100" dist="38100" dir="2700000" algn="tl">
                    <a:srgbClr val="000000"/>
                  </a:outerShdw>
                </a:effectLst>
                <a:latin typeface="Tahoma" pitchFamily="34" charset="0"/>
              </a:rPr>
              <a:t>B</a:t>
            </a:r>
            <a:r>
              <a:rPr lang="en-US" altLang="zh-CN" sz="2400" b="1">
                <a:solidFill>
                  <a:srgbClr val="996633"/>
                </a:solidFill>
                <a:effectLst>
                  <a:outerShdw blurRad="38100" dist="38100" dir="2700000" algn="tl">
                    <a:srgbClr val="000000"/>
                  </a:outerShdw>
                </a:effectLst>
                <a:latin typeface="Tahoma" pitchFamily="34" charset="0"/>
                <a:sym typeface="Wingdings" pitchFamily="2" charset="2"/>
              </a:rPr>
              <a:t></a:t>
            </a:r>
            <a:r>
              <a:rPr lang="el-GR" altLang="zh-CN" sz="2400" b="1">
                <a:solidFill>
                  <a:srgbClr val="996633"/>
                </a:solidFill>
                <a:effectLst>
                  <a:outerShdw blurRad="38100" dist="38100" dir="2700000" algn="tl">
                    <a:srgbClr val="000000"/>
                  </a:outerShdw>
                </a:effectLst>
                <a:cs typeface="Arial" pitchFamily="34" charset="0"/>
                <a:sym typeface="Wingdings" pitchFamily="2" charset="2"/>
              </a:rPr>
              <a:t>γ</a:t>
            </a:r>
            <a:r>
              <a:rPr lang="zh-CN" altLang="el-GR" sz="2400" b="1">
                <a:solidFill>
                  <a:srgbClr val="996633"/>
                </a:solidFill>
                <a:effectLst>
                  <a:outerShdw blurRad="38100" dist="38100" dir="2700000" algn="tl">
                    <a:srgbClr val="000000"/>
                  </a:outerShdw>
                </a:effectLst>
                <a:cs typeface="Arial" pitchFamily="34" charset="0"/>
                <a:sym typeface="Wingdings" pitchFamily="2" charset="2"/>
              </a:rPr>
              <a:t>是产生式，那么如果项目</a:t>
            </a:r>
            <a:r>
              <a:rPr lang="en-US" altLang="zh-CN" sz="2400" b="1">
                <a:solidFill>
                  <a:srgbClr val="996633"/>
                </a:solidFill>
                <a:effectLst>
                  <a:outerShdw blurRad="38100" dist="38100" dir="2700000" algn="tl">
                    <a:srgbClr val="000000"/>
                  </a:outerShdw>
                </a:effectLst>
                <a:latin typeface="Tahoma" pitchFamily="34" charset="0"/>
              </a:rPr>
              <a:t>B</a:t>
            </a:r>
            <a:r>
              <a:rPr lang="en-US" altLang="zh-CN" sz="2400" b="1">
                <a:solidFill>
                  <a:srgbClr val="996633"/>
                </a:solidFill>
                <a:effectLst>
                  <a:outerShdw blurRad="38100" dist="38100" dir="2700000" algn="tl">
                    <a:srgbClr val="000000"/>
                  </a:outerShdw>
                </a:effectLst>
                <a:latin typeface="Tahoma" pitchFamily="34" charset="0"/>
                <a:sym typeface="Wingdings" pitchFamily="2" charset="2"/>
              </a:rPr>
              <a:t> </a:t>
            </a:r>
            <a:r>
              <a:rPr lang="en-US" altLang="zh-CN" sz="2400" b="1" i="1">
                <a:solidFill>
                  <a:srgbClr val="996633"/>
                </a:solidFill>
                <a:effectLst>
                  <a:outerShdw blurRad="38100" dist="38100" dir="2700000" algn="tl">
                    <a:srgbClr val="000000"/>
                  </a:outerShdw>
                </a:effectLst>
                <a:latin typeface="Arial"/>
                <a:sym typeface="Wingdings" pitchFamily="2" charset="2"/>
              </a:rPr>
              <a:t>·</a:t>
            </a:r>
            <a:r>
              <a:rPr lang="el-GR" altLang="zh-CN" sz="2400" b="1">
                <a:solidFill>
                  <a:srgbClr val="996633"/>
                </a:solidFill>
                <a:effectLst>
                  <a:outerShdw blurRad="38100" dist="38100" dir="2700000" algn="tl">
                    <a:srgbClr val="000000"/>
                  </a:outerShdw>
                </a:effectLst>
                <a:latin typeface="Tahoma" pitchFamily="34" charset="0"/>
                <a:sym typeface="Wingdings" pitchFamily="2" charset="2"/>
              </a:rPr>
              <a:t>γ</a:t>
            </a:r>
            <a:r>
              <a:rPr lang="zh-CN" altLang="el-GR" sz="2400" b="1">
                <a:solidFill>
                  <a:srgbClr val="996633"/>
                </a:solidFill>
                <a:effectLst>
                  <a:outerShdw blurRad="38100" dist="38100" dir="2700000" algn="tl">
                    <a:srgbClr val="000000"/>
                  </a:outerShdw>
                </a:effectLst>
                <a:latin typeface="Tahoma" pitchFamily="34" charset="0"/>
                <a:sym typeface="Wingdings" pitchFamily="2" charset="2"/>
              </a:rPr>
              <a:t>还不在</a:t>
            </a:r>
            <a:r>
              <a:rPr lang="en-US" altLang="zh-CN" sz="2400" b="1">
                <a:solidFill>
                  <a:srgbClr val="996633"/>
                </a:solidFill>
                <a:effectLst>
                  <a:outerShdw blurRad="38100" dist="38100" dir="2700000" algn="tl">
                    <a:srgbClr val="000000"/>
                  </a:outerShdw>
                </a:effectLst>
                <a:latin typeface="Tahoma" pitchFamily="34" charset="0"/>
              </a:rPr>
              <a:t>closure(I)</a:t>
            </a:r>
            <a:r>
              <a:rPr lang="zh-CN" altLang="en-US" sz="2400" b="1">
                <a:solidFill>
                  <a:srgbClr val="996633"/>
                </a:solidFill>
                <a:effectLst>
                  <a:outerShdw blurRad="38100" dist="38100" dir="2700000" algn="tl">
                    <a:srgbClr val="000000"/>
                  </a:outerShdw>
                </a:effectLst>
                <a:latin typeface="Tahoma" pitchFamily="34" charset="0"/>
              </a:rPr>
              <a:t>中的话，那么把它加入。</a:t>
            </a:r>
            <a:endParaRPr lang="zh-CN" altLang="el-GR" sz="2400" b="1">
              <a:solidFill>
                <a:srgbClr val="996633"/>
              </a:solidFill>
              <a:effectLst>
                <a:outerShdw blurRad="38100" dist="38100" dir="2700000" algn="tl">
                  <a:srgbClr val="000000"/>
                </a:outerShdw>
              </a:effectLst>
              <a:cs typeface="Arial" pitchFamily="34" charset="0"/>
            </a:endParaRPr>
          </a:p>
          <a:p>
            <a:pPr>
              <a:defRPr/>
            </a:pPr>
            <a:endParaRPr lang="el-GR" altLang="zh-CN" sz="2400" b="1">
              <a:solidFill>
                <a:srgbClr val="996633"/>
              </a:solidFill>
              <a:effectLst>
                <a:outerShdw blurRad="38100" dist="38100" dir="2700000" algn="tl">
                  <a:srgbClr val="000000"/>
                </a:outerShdw>
              </a:effectLst>
              <a:cs typeface="Arial" pitchFamily="34" charset="0"/>
            </a:endParaRPr>
          </a:p>
        </p:txBody>
      </p:sp>
      <p:sp>
        <p:nvSpPr>
          <p:cNvPr id="595972" name="Rectangle 4"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5970">
                                            <p:txEl>
                                              <p:pRg st="4" end="4"/>
                                            </p:txEl>
                                          </p:spTgt>
                                        </p:tgtEl>
                                        <p:attrNameLst>
                                          <p:attrName>style.visibility</p:attrName>
                                        </p:attrNameLst>
                                      </p:cBhvr>
                                      <p:to>
                                        <p:strVal val="visible"/>
                                      </p:to>
                                    </p:set>
                                    <p:animEffect transition="in" filter="blinds(horizontal)">
                                      <p:cBhvr>
                                        <p:cTn id="7" dur="500"/>
                                        <p:tgtEl>
                                          <p:spTgt spid="59597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95970">
                                            <p:txEl>
                                              <p:pRg st="5" end="5"/>
                                            </p:txEl>
                                          </p:spTgt>
                                        </p:tgtEl>
                                        <p:attrNameLst>
                                          <p:attrName>style.visibility</p:attrName>
                                        </p:attrNameLst>
                                      </p:cBhvr>
                                      <p:to>
                                        <p:strVal val="visible"/>
                                      </p:to>
                                    </p:set>
                                    <p:animEffect transition="in" filter="blinds(horizontal)">
                                      <p:cBhvr>
                                        <p:cTn id="10" dur="500"/>
                                        <p:tgtEl>
                                          <p:spTgt spid="595970">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95970">
                                            <p:txEl>
                                              <p:pRg st="6" end="6"/>
                                            </p:txEl>
                                          </p:spTgt>
                                        </p:tgtEl>
                                        <p:attrNameLst>
                                          <p:attrName>style.visibility</p:attrName>
                                        </p:attrNameLst>
                                      </p:cBhvr>
                                      <p:to>
                                        <p:strVal val="visible"/>
                                      </p:to>
                                    </p:set>
                                    <p:animEffect transition="in" filter="blinds(horizontal)">
                                      <p:cBhvr>
                                        <p:cTn id="15" dur="500"/>
                                        <p:tgtEl>
                                          <p:spTgt spid="595970">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95970">
                                            <p:txEl>
                                              <p:pRg st="7" end="7"/>
                                            </p:txEl>
                                          </p:spTgt>
                                        </p:tgtEl>
                                        <p:attrNameLst>
                                          <p:attrName>style.visibility</p:attrName>
                                        </p:attrNameLst>
                                      </p:cBhvr>
                                      <p:to>
                                        <p:strVal val="visible"/>
                                      </p:to>
                                    </p:set>
                                    <p:animEffect transition="in" filter="blinds(horizontal)">
                                      <p:cBhvr>
                                        <p:cTn id="18" dur="500"/>
                                        <p:tgtEl>
                                          <p:spTgt spid="595970">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95970">
                                            <p:txEl>
                                              <p:pRg st="8" end="8"/>
                                            </p:txEl>
                                          </p:spTgt>
                                        </p:tgtEl>
                                        <p:attrNameLst>
                                          <p:attrName>style.visibility</p:attrName>
                                        </p:attrNameLst>
                                      </p:cBhvr>
                                      <p:to>
                                        <p:strVal val="visible"/>
                                      </p:to>
                                    </p:set>
                                    <p:animEffect transition="in" filter="blinds(horizontal)">
                                      <p:cBhvr>
                                        <p:cTn id="23" dur="500"/>
                                        <p:tgtEl>
                                          <p:spTgt spid="595970">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95970">
                                            <p:txEl>
                                              <p:pRg st="9" end="9"/>
                                            </p:txEl>
                                          </p:spTgt>
                                        </p:tgtEl>
                                        <p:attrNameLst>
                                          <p:attrName>style.visibility</p:attrName>
                                        </p:attrNameLst>
                                      </p:cBhvr>
                                      <p:to>
                                        <p:strVal val="visible"/>
                                      </p:to>
                                    </p:set>
                                    <p:animEffect transition="in" filter="blinds(horizontal)">
                                      <p:cBhvr>
                                        <p:cTn id="26" dur="500"/>
                                        <p:tgtEl>
                                          <p:spTgt spid="59597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5"/>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598018" name="Rectangle 2"/>
          <p:cNvSpPr>
            <a:spLocks noGrp="1" noChangeArrowheads="1"/>
          </p:cNvSpPr>
          <p:nvPr>
            <p:ph idx="1"/>
          </p:nvPr>
        </p:nvSpPr>
        <p:spPr>
          <a:xfrm>
            <a:off x="304800" y="1196975"/>
            <a:ext cx="8534400" cy="4641850"/>
          </a:xfrm>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	2. 构造</a:t>
            </a:r>
            <a:r>
              <a:rPr lang="en-US" altLang="zh-CN" sz="2800" b="1" dirty="0" smtClean="0">
                <a:effectLst>
                  <a:outerShdw blurRad="38100" dist="38100" dir="2700000" algn="tl">
                    <a:srgbClr val="C0C0C0"/>
                  </a:outerShdw>
                </a:effectLst>
                <a:ea typeface="宋体" pitchFamily="2" charset="-122"/>
              </a:rPr>
              <a:t>LR(0)</a:t>
            </a:r>
            <a:r>
              <a:rPr lang="zh-CN" altLang="en-US" sz="2800" b="1" dirty="0" smtClean="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smtClean="0">
                <a:solidFill>
                  <a:schemeClr val="accent2"/>
                </a:solidFill>
                <a:effectLst>
                  <a:outerShdw blurRad="38100" dist="38100" dir="2700000" algn="tl">
                    <a:srgbClr val="C0C0C0"/>
                  </a:outerShdw>
                </a:effectLst>
                <a:ea typeface="宋体" pitchFamily="2" charset="-122"/>
              </a:rPr>
              <a:t>核心项目</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id</a:t>
            </a:r>
            <a:endParaRPr lang="zh-CN" altLang="en-US" sz="2800" b="1" i="1" dirty="0" smtClean="0">
              <a:solidFill>
                <a:schemeClr val="accent2"/>
              </a:solidFill>
              <a:effectLst>
                <a:outerShdw blurRad="38100" dist="38100" dir="2700000" algn="tl">
                  <a:srgbClr val="C0C0C0"/>
                </a:outerShdw>
              </a:effectLst>
              <a:ea typeface="宋体" pitchFamily="2" charset="-122"/>
            </a:endParaRPr>
          </a:p>
        </p:txBody>
      </p:sp>
      <p:sp>
        <p:nvSpPr>
          <p:cNvPr id="6" name="灯片编号占位符 5"/>
          <p:cNvSpPr>
            <a:spLocks noGrp="1"/>
          </p:cNvSpPr>
          <p:nvPr>
            <p:ph type="sldNum" sz="quarter" idx="11"/>
          </p:nvPr>
        </p:nvSpPr>
        <p:spPr/>
        <p:txBody>
          <a:bodyPr/>
          <a:lstStyle/>
          <a:p>
            <a:pPr>
              <a:defRPr/>
            </a:pPr>
            <a:fld id="{EECF4752-65D9-4EDA-B0CD-1E5FC49784F8}" type="slidenum">
              <a:rPr lang="en-US" altLang="zh-CN"/>
              <a:pPr>
                <a:defRPr/>
              </a:pPr>
              <a:t>42</a:t>
            </a:fld>
            <a:endParaRPr lang="en-US" altLang="zh-CN"/>
          </a:p>
        </p:txBody>
      </p:sp>
      <p:sp>
        <p:nvSpPr>
          <p:cNvPr id="598019" name="AutoShape 3" descr="Green marble"/>
          <p:cNvSpPr>
            <a:spLocks noChangeArrowheads="1"/>
          </p:cNvSpPr>
          <p:nvPr/>
        </p:nvSpPr>
        <p:spPr bwMode="auto">
          <a:xfrm>
            <a:off x="5940425" y="2492375"/>
            <a:ext cx="3059113" cy="1728788"/>
          </a:xfrm>
          <a:prstGeom prst="cloudCallout">
            <a:avLst>
              <a:gd name="adj1" fmla="val -89648"/>
              <a:gd name="adj2" fmla="val -26676"/>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en-US" altLang="zh-CN" b="1">
                <a:solidFill>
                  <a:srgbClr val="996633"/>
                </a:solidFill>
                <a:effectLst>
                  <a:outerShdw blurRad="38100" dist="38100" dir="2700000" algn="tl">
                    <a:srgbClr val="000000"/>
                  </a:outerShdw>
                </a:effectLst>
                <a:latin typeface="Tahoma" pitchFamily="34" charset="0"/>
              </a:rPr>
              <a:t>E</a:t>
            </a:r>
            <a:r>
              <a:rPr lang="en-US" altLang="zh-CN" b="1">
                <a:solidFill>
                  <a:srgbClr val="996633"/>
                </a:solidFill>
                <a:effectLst>
                  <a:outerShdw blurRad="38100" dist="38100" dir="2700000" algn="tl">
                    <a:srgbClr val="000000"/>
                  </a:outerShdw>
                </a:effectLst>
                <a:latin typeface="Arial"/>
              </a:rPr>
              <a:t>’</a:t>
            </a:r>
            <a:r>
              <a:rPr lang="en-US" altLang="zh-CN" b="1">
                <a:solidFill>
                  <a:srgbClr val="996633"/>
                </a:solidFill>
                <a:effectLst>
                  <a:outerShdw blurRad="38100" dist="38100" dir="2700000" algn="tl">
                    <a:srgbClr val="000000"/>
                  </a:outerShdw>
                </a:effectLst>
                <a:latin typeface="Tahoma" pitchFamily="34" charset="0"/>
                <a:sym typeface="Wingdings" pitchFamily="2" charset="2"/>
              </a:rPr>
              <a:t></a:t>
            </a:r>
            <a:r>
              <a:rPr lang="en-US" altLang="zh-CN" b="1">
                <a:solidFill>
                  <a:srgbClr val="996633"/>
                </a:solidFill>
                <a:effectLst>
                  <a:outerShdw blurRad="38100" dist="38100" dir="2700000" algn="tl">
                    <a:srgbClr val="000000"/>
                  </a:outerShdw>
                </a:effectLst>
                <a:latin typeface="宋体" pitchFamily="2" charset="-122"/>
                <a:sym typeface="Wingdings" pitchFamily="2" charset="2"/>
              </a:rPr>
              <a:t>·</a:t>
            </a:r>
            <a:r>
              <a:rPr lang="en-US" altLang="zh-CN" b="1">
                <a:solidFill>
                  <a:srgbClr val="996633"/>
                </a:solidFill>
                <a:effectLst>
                  <a:outerShdw blurRad="38100" dist="38100" dir="2700000" algn="tl">
                    <a:srgbClr val="000000"/>
                  </a:outerShdw>
                </a:effectLst>
                <a:latin typeface="Tahoma" pitchFamily="34" charset="0"/>
                <a:sym typeface="Wingdings" pitchFamily="2" charset="2"/>
              </a:rPr>
              <a:t>E</a:t>
            </a:r>
          </a:p>
          <a:p>
            <a:pPr algn="ctr">
              <a:defRPr/>
            </a:pPr>
            <a:r>
              <a:rPr lang="zh-CN" altLang="en-US" b="1">
                <a:solidFill>
                  <a:srgbClr val="996633"/>
                </a:solidFill>
                <a:effectLst>
                  <a:outerShdw blurRad="38100" dist="38100" dir="2700000" algn="tl">
                    <a:srgbClr val="000000"/>
                  </a:outerShdw>
                </a:effectLst>
                <a:latin typeface="Tahoma" pitchFamily="34" charset="0"/>
                <a:sym typeface="Wingdings" pitchFamily="2" charset="2"/>
              </a:rPr>
              <a:t>及所有的点不在产生式右部的左端的项目</a:t>
            </a:r>
            <a:endParaRPr lang="zh-CN" altLang="en-US" b="1">
              <a:solidFill>
                <a:srgbClr val="996633"/>
              </a:solidFill>
              <a:effectLst>
                <a:outerShdw blurRad="38100" dist="38100" dir="2700000" algn="tl">
                  <a:srgbClr val="000000"/>
                </a:outerShdw>
              </a:effectLst>
              <a:latin typeface="Tahoma" pitchFamily="34" charset="0"/>
            </a:endParaRPr>
          </a:p>
        </p:txBody>
      </p:sp>
      <p:sp>
        <p:nvSpPr>
          <p:cNvPr id="598020" name="Rectangle 4"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
        <p:nvSpPr>
          <p:cNvPr id="2" name="矩形 1"/>
          <p:cNvSpPr/>
          <p:nvPr/>
        </p:nvSpPr>
        <p:spPr>
          <a:xfrm>
            <a:off x="3909875" y="3744109"/>
            <a:ext cx="5234125" cy="954107"/>
          </a:xfrm>
          <a:prstGeom prst="rect">
            <a:avLst/>
          </a:prstGeom>
        </p:spPr>
        <p:txBody>
          <a:bodyPr wrap="none">
            <a:spAutoFit/>
          </a:bodyPr>
          <a:lstStyle/>
          <a:p>
            <a:r>
              <a:rPr lang="en-US" altLang="zh-CN" sz="2800" b="1" dirty="0">
                <a:solidFill>
                  <a:schemeClr val="accent2"/>
                </a:solidFill>
                <a:effectLst>
                  <a:outerShdw blurRad="38100" dist="38100" dir="2700000" algn="tl">
                    <a:srgbClr val="C0C0C0"/>
                  </a:outerShdw>
                </a:effectLst>
                <a:latin typeface="宋体" pitchFamily="2" charset="-122"/>
              </a:rPr>
              <a:t>(</a:t>
            </a:r>
            <a:r>
              <a:rPr lang="zh-CN" altLang="en-US" sz="2800" b="1" dirty="0">
                <a:solidFill>
                  <a:schemeClr val="accent2"/>
                </a:solidFill>
                <a:effectLst>
                  <a:outerShdw blurRad="38100" dist="38100" dir="2700000" algn="tl">
                    <a:srgbClr val="C0C0C0"/>
                  </a:outerShdw>
                </a:effectLst>
              </a:rPr>
              <a:t>非核心项目</a:t>
            </a:r>
            <a:r>
              <a:rPr lang="zh-CN" altLang="en-US" sz="2800" b="1" dirty="0" smtClean="0">
                <a:solidFill>
                  <a:schemeClr val="accent2"/>
                </a:solidFill>
                <a:effectLst>
                  <a:outerShdw blurRad="38100" dist="38100" dir="2700000" algn="tl">
                    <a:srgbClr val="C0C0C0"/>
                  </a:outerShdw>
                </a:effectLst>
              </a:rPr>
              <a:t>，</a:t>
            </a:r>
            <a:endParaRPr lang="en-US" altLang="zh-CN" sz="2800" b="1" dirty="0" smtClean="0">
              <a:solidFill>
                <a:schemeClr val="accent2"/>
              </a:solidFill>
              <a:effectLst>
                <a:outerShdw blurRad="38100" dist="38100" dir="2700000" algn="tl">
                  <a:srgbClr val="C0C0C0"/>
                </a:outerShdw>
              </a:effectLst>
            </a:endParaRPr>
          </a:p>
          <a:p>
            <a:r>
              <a:rPr lang="zh-CN" altLang="en-US" sz="2800" b="1" dirty="0" smtClean="0">
                <a:solidFill>
                  <a:schemeClr val="accent2"/>
                </a:solidFill>
                <a:effectLst>
                  <a:outerShdw blurRad="38100" dist="38100" dir="2700000" algn="tl">
                    <a:srgbClr val="C0C0C0"/>
                  </a:outerShdw>
                </a:effectLst>
              </a:rPr>
              <a:t>通</a:t>
            </a:r>
            <a:r>
              <a:rPr lang="zh-CN" altLang="en-US" sz="2800" b="1" dirty="0">
                <a:solidFill>
                  <a:schemeClr val="accent2"/>
                </a:solidFill>
                <a:effectLst>
                  <a:outerShdw blurRad="38100" dist="38100" dir="2700000" algn="tl">
                    <a:srgbClr val="C0C0C0"/>
                  </a:outerShdw>
                </a:effectLst>
              </a:rPr>
              <a:t>过对核心项目求闭</a:t>
            </a:r>
            <a:r>
              <a:rPr lang="zh-CN" altLang="en-US" sz="2800" b="1" dirty="0" smtClean="0">
                <a:solidFill>
                  <a:schemeClr val="accent2"/>
                </a:solidFill>
                <a:effectLst>
                  <a:outerShdw blurRad="38100" dist="38100" dir="2700000" algn="tl">
                    <a:srgbClr val="C0C0C0"/>
                  </a:outerShdw>
                </a:effectLst>
              </a:rPr>
              <a:t>包</a:t>
            </a:r>
            <a:r>
              <a:rPr lang="zh-CN" altLang="en-US" sz="2800" b="1" dirty="0">
                <a:solidFill>
                  <a:schemeClr val="accent2"/>
                </a:solidFill>
                <a:effectLst>
                  <a:outerShdw blurRad="38100" dist="38100" dir="2700000" algn="tl">
                    <a:srgbClr val="C0C0C0"/>
                  </a:outerShdw>
                </a:effectLst>
              </a:rPr>
              <a:t>而获得）</a:t>
            </a:r>
            <a:endParaRPr lang="zh-CN" alt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00066"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	2. 构造</a:t>
            </a:r>
            <a:r>
              <a:rPr lang="en-US" altLang="zh-CN" sz="2800" b="1" dirty="0" smtClean="0">
                <a:effectLst>
                  <a:outerShdw blurRad="38100" dist="38100" dir="2700000" algn="tl">
                    <a:srgbClr val="C0C0C0"/>
                  </a:outerShdw>
                </a:effectLst>
                <a:ea typeface="宋体" pitchFamily="2" charset="-122"/>
              </a:rPr>
              <a:t>LR(0)</a:t>
            </a:r>
            <a:r>
              <a:rPr lang="zh-CN" altLang="en-US" sz="2800" b="1" dirty="0" smtClean="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1</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E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 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id</a:t>
            </a:r>
            <a:r>
              <a:rPr lang="en-US" altLang="zh-CN" sz="2800" b="1" dirty="0" smtClean="0">
                <a:solidFill>
                  <a:schemeClr val="accent2"/>
                </a:solidFill>
                <a:effectLst>
                  <a:outerShdw blurRad="38100" dist="38100" dir="2700000" algn="tl">
                    <a:srgbClr val="C0C0C0"/>
                  </a:outerShdw>
                </a:effectLst>
                <a:ea typeface="宋体" pitchFamily="2" charset="-122"/>
              </a:rPr>
              <a:t>			</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7" name="灯片编号占位符 5"/>
          <p:cNvSpPr>
            <a:spLocks noGrp="1"/>
          </p:cNvSpPr>
          <p:nvPr>
            <p:ph type="sldNum" sz="quarter" idx="11"/>
          </p:nvPr>
        </p:nvSpPr>
        <p:spPr/>
        <p:txBody>
          <a:bodyPr/>
          <a:lstStyle/>
          <a:p>
            <a:pPr>
              <a:defRPr/>
            </a:pPr>
            <a:fld id="{D16ECED1-8F20-43CF-8192-1BE2AE7C7610}" type="slidenum">
              <a:rPr lang="en-US" altLang="zh-CN"/>
              <a:pPr>
                <a:defRPr/>
              </a:pPr>
              <a:t>43</a:t>
            </a:fld>
            <a:endParaRPr lang="en-US" altLang="zh-CN"/>
          </a:p>
        </p:txBody>
      </p:sp>
      <p:sp>
        <p:nvSpPr>
          <p:cNvPr id="600067" name="Rectangle 3" descr="Green marble"/>
          <p:cNvSpPr>
            <a:spLocks noChangeArrowheads="1"/>
          </p:cNvSpPr>
          <p:nvPr/>
        </p:nvSpPr>
        <p:spPr bwMode="auto">
          <a:xfrm>
            <a:off x="6588125" y="1000125"/>
            <a:ext cx="2376488"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
        <p:nvSpPr>
          <p:cNvPr id="600069" name="Rectangle 5"/>
          <p:cNvSpPr>
            <a:spLocks noChangeArrowheads="1"/>
          </p:cNvSpPr>
          <p:nvPr/>
        </p:nvSpPr>
        <p:spPr bwMode="auto">
          <a:xfrm>
            <a:off x="4211638" y="3429000"/>
            <a:ext cx="2827337" cy="519113"/>
          </a:xfrm>
          <a:prstGeom prst="rect">
            <a:avLst/>
          </a:prstGeom>
          <a:noFill/>
          <a:ln w="6350">
            <a:noFill/>
            <a:miter lim="800000"/>
            <a:headEnd/>
            <a:tailEnd type="none" w="lg" len="lg"/>
          </a:ln>
          <a:effectLst/>
        </p:spPr>
        <p:txBody>
          <a:bodyPr wrap="none" lIns="0" tIns="46800" rIns="0" bIns="46800">
            <a:spAutoFit/>
          </a:bodyPr>
          <a:lstStyle/>
          <a:p>
            <a:pPr>
              <a:defRPr/>
            </a:pP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1</a:t>
            </a:r>
            <a:r>
              <a:rPr lang="en-US" altLang="zh-CN" sz="2800" b="1">
                <a:solidFill>
                  <a:schemeClr val="accent2"/>
                </a:solidFill>
                <a:effectLst>
                  <a:outerShdw blurRad="38100" dist="38100" dir="2700000" algn="tl">
                    <a:srgbClr val="C0C0C0"/>
                  </a:outerShdw>
                </a:effectLst>
              </a:rPr>
              <a:t> := </a:t>
            </a:r>
            <a:r>
              <a:rPr lang="en-US" altLang="zh-CN" sz="2800" b="1" i="1">
                <a:solidFill>
                  <a:schemeClr val="accent2"/>
                </a:solidFill>
                <a:effectLst>
                  <a:outerShdw blurRad="38100" dist="38100" dir="2700000" algn="tl">
                    <a:srgbClr val="C0C0C0"/>
                  </a:outerShdw>
                </a:effectLst>
              </a:rPr>
              <a:t>goto</a:t>
            </a:r>
            <a:r>
              <a:rPr lang="en-US" altLang="zh-CN" sz="2800" b="1">
                <a:solidFill>
                  <a:schemeClr val="accent2"/>
                </a:solidFill>
                <a:effectLst>
                  <a:outerShdw blurRad="38100" dist="38100" dir="2700000" algn="tl">
                    <a:srgbClr val="C0C0C0"/>
                  </a:outerShdw>
                </a:effectLst>
              </a:rPr>
              <a:t> ( </a:t>
            </a: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0</a:t>
            </a:r>
            <a:r>
              <a:rPr lang="en-US" altLang="zh-CN" sz="2800" b="1">
                <a:solidFill>
                  <a:schemeClr val="accent2"/>
                </a:solidFill>
                <a:effectLst>
                  <a:outerShdw blurRad="38100" dist="38100" dir="2700000" algn="tl">
                    <a:srgbClr val="C0C0C0"/>
                  </a:outerShdw>
                </a:effectLst>
              </a:rPr>
              <a:t>,  </a:t>
            </a:r>
            <a:r>
              <a:rPr lang="en-US" altLang="zh-CN" sz="2800" b="1" i="1">
                <a:solidFill>
                  <a:schemeClr val="accent2"/>
                </a:solidFill>
                <a:effectLst>
                  <a:outerShdw blurRad="38100" dist="38100" dir="2700000" algn="tl">
                    <a:srgbClr val="C0C0C0"/>
                  </a:outerShdw>
                </a:effectLst>
              </a:rPr>
              <a:t>E </a:t>
            </a:r>
            <a:r>
              <a:rPr lang="en-US" altLang="zh-CN" sz="2800" b="1">
                <a:solidFill>
                  <a:schemeClr val="accent2"/>
                </a:solidFill>
                <a:effectLst>
                  <a:outerShdw blurRad="38100" dist="38100" dir="2700000" algn="tl">
                    <a:srgbClr val="C0C0C0"/>
                  </a:outerShdw>
                </a:effectLst>
              </a:rPr>
              <a:t>)</a:t>
            </a:r>
          </a:p>
        </p:txBody>
      </p:sp>
      <p:sp>
        <p:nvSpPr>
          <p:cNvPr id="600070" name="Rectangle 6"/>
          <p:cNvSpPr>
            <a:spLocks noChangeArrowheads="1"/>
          </p:cNvSpPr>
          <p:nvPr/>
        </p:nvSpPr>
        <p:spPr bwMode="auto">
          <a:xfrm>
            <a:off x="4211638" y="4149725"/>
            <a:ext cx="4176712" cy="1800225"/>
          </a:xfrm>
          <a:prstGeom prst="rect">
            <a:avLst/>
          </a:prstGeom>
          <a:noFill/>
          <a:ln w="6350">
            <a:noFill/>
            <a:miter lim="800000"/>
            <a:headEnd/>
            <a:tailEnd type="none" w="lg" len="lg"/>
          </a:ln>
          <a:effectLst/>
        </p:spPr>
        <p:txBody>
          <a:bodyPr lIns="0" tIns="46800" rIns="0" bIns="46800">
            <a:spAutoFit/>
          </a:bodyPr>
          <a:lstStyle/>
          <a:p>
            <a:pPr>
              <a:defRPr/>
            </a:pP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1</a:t>
            </a:r>
            <a:r>
              <a:rPr lang="en-US" altLang="zh-CN" sz="2800" b="1">
                <a:solidFill>
                  <a:schemeClr val="accent2"/>
                </a:solidFill>
                <a:effectLst>
                  <a:outerShdw blurRad="38100" dist="38100" dir="2700000" algn="tl">
                    <a:srgbClr val="C0C0C0"/>
                  </a:outerShdw>
                </a:effectLst>
              </a:rPr>
              <a:t> := </a:t>
            </a:r>
            <a:r>
              <a:rPr lang="en-US" altLang="zh-CN" sz="2800" b="1" i="1">
                <a:solidFill>
                  <a:schemeClr val="accent2"/>
                </a:solidFill>
                <a:effectLst>
                  <a:outerShdw blurRad="38100" dist="38100" dir="2700000" algn="tl">
                    <a:srgbClr val="C0C0C0"/>
                  </a:outerShdw>
                </a:effectLst>
              </a:rPr>
              <a:t>goto</a:t>
            </a:r>
            <a:r>
              <a:rPr lang="en-US" altLang="zh-CN" sz="2800" b="1">
                <a:solidFill>
                  <a:schemeClr val="accent2"/>
                </a:solidFill>
                <a:effectLst>
                  <a:outerShdw blurRad="38100" dist="38100" dir="2700000" algn="tl">
                    <a:srgbClr val="C0C0C0"/>
                  </a:outerShdw>
                </a:effectLst>
              </a:rPr>
              <a:t> ( </a:t>
            </a: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0</a:t>
            </a:r>
            <a:r>
              <a:rPr lang="en-US" altLang="zh-CN" sz="2800" b="1">
                <a:solidFill>
                  <a:schemeClr val="accent2"/>
                </a:solidFill>
                <a:effectLst>
                  <a:outerShdw blurRad="38100" dist="38100" dir="2700000" algn="tl">
                    <a:srgbClr val="C0C0C0"/>
                  </a:outerShdw>
                </a:effectLst>
              </a:rPr>
              <a:t>, </a:t>
            </a:r>
            <a:r>
              <a:rPr lang="en-US" altLang="zh-CN" sz="2800" b="1" i="1">
                <a:solidFill>
                  <a:schemeClr val="accent2"/>
                </a:solidFill>
                <a:effectLst>
                  <a:outerShdw blurRad="38100" dist="38100" dir="2700000" algn="tl">
                    <a:srgbClr val="C0C0C0"/>
                  </a:outerShdw>
                </a:effectLst>
              </a:rPr>
              <a:t>X </a:t>
            </a:r>
            <a:r>
              <a:rPr lang="en-US" altLang="zh-CN" sz="2800" b="1">
                <a:solidFill>
                  <a:schemeClr val="accent2"/>
                </a:solidFill>
                <a:effectLst>
                  <a:outerShdw blurRad="38100" dist="38100" dir="2700000" algn="tl">
                    <a:srgbClr val="C0C0C0"/>
                  </a:outerShdw>
                </a:effectLst>
              </a:rPr>
              <a:t>)</a:t>
            </a:r>
            <a:r>
              <a:rPr lang="zh-CN" altLang="en-US" sz="2800" b="1">
                <a:solidFill>
                  <a:schemeClr val="accent2"/>
                </a:solidFill>
                <a:effectLst>
                  <a:outerShdw blurRad="38100" dist="38100" dir="2700000" algn="tl">
                    <a:srgbClr val="C0C0C0"/>
                  </a:outerShdw>
                </a:effectLst>
              </a:rPr>
              <a:t>定义：</a:t>
            </a:r>
          </a:p>
          <a:p>
            <a:pPr>
              <a:defRPr/>
            </a:pPr>
            <a:r>
              <a:rPr lang="zh-CN" altLang="en-US" sz="2800" b="1">
                <a:solidFill>
                  <a:schemeClr val="accent2"/>
                </a:solidFill>
                <a:effectLst>
                  <a:outerShdw blurRad="38100" dist="38100" dir="2700000" algn="tl">
                    <a:srgbClr val="C0C0C0"/>
                  </a:outerShdw>
                </a:effectLst>
              </a:rPr>
              <a:t>满足</a:t>
            </a:r>
            <a:r>
              <a:rPr lang="en-US" altLang="zh-CN" sz="2800" b="1">
                <a:solidFill>
                  <a:schemeClr val="accent2"/>
                </a:solidFill>
                <a:effectLst>
                  <a:outerShdw blurRad="38100" dist="38100" dir="2700000" algn="tl">
                    <a:srgbClr val="C0C0C0"/>
                  </a:outerShdw>
                </a:effectLst>
              </a:rPr>
              <a:t>[</a:t>
            </a:r>
            <a:r>
              <a:rPr lang="en-US" altLang="zh-CN" sz="2800" b="1" i="1">
                <a:solidFill>
                  <a:schemeClr val="accent2"/>
                </a:solidFill>
                <a:effectLst>
                  <a:outerShdw blurRad="38100" dist="38100" dir="2700000" algn="tl">
                    <a:srgbClr val="C0C0C0"/>
                  </a:outerShdw>
                </a:effectLst>
              </a:rPr>
              <a:t>A</a:t>
            </a:r>
            <a:r>
              <a:rPr lang="en-US" altLang="zh-CN" sz="2800" b="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sym typeface="Symbol" pitchFamily="18" charset="2"/>
              </a:rPr>
              <a:t> </a:t>
            </a:r>
            <a:r>
              <a:rPr lang="en-US" altLang="zh-CN" sz="2800" b="1">
                <a:solidFill>
                  <a:schemeClr val="accent2"/>
                </a:solidFill>
                <a:effectLst>
                  <a:outerShdw blurRad="38100" dist="38100" dir="2700000" algn="tl">
                    <a:srgbClr val="C0C0C0"/>
                  </a:outerShdw>
                </a:effectLst>
              </a:rPr>
              <a:t>·</a:t>
            </a:r>
            <a:r>
              <a:rPr lang="en-US" altLang="zh-CN" sz="2800" b="1" i="1">
                <a:solidFill>
                  <a:schemeClr val="accent2"/>
                </a:solidFill>
                <a:effectLst>
                  <a:outerShdw blurRad="38100" dist="38100" dir="2700000" algn="tl">
                    <a:srgbClr val="C0C0C0"/>
                  </a:outerShdw>
                </a:effectLst>
              </a:rPr>
              <a:t>X</a:t>
            </a:r>
            <a:r>
              <a:rPr lang="en-US" altLang="zh-CN" sz="2800" b="1" i="1">
                <a:solidFill>
                  <a:schemeClr val="accent2"/>
                </a:solidFill>
                <a:effectLst>
                  <a:outerShdw blurRad="38100" dist="38100" dir="2700000" algn="tl">
                    <a:srgbClr val="C0C0C0"/>
                  </a:outerShdw>
                </a:effectLst>
                <a:sym typeface="Symbol" pitchFamily="18" charset="2"/>
              </a:rPr>
              <a:t> </a:t>
            </a:r>
            <a:r>
              <a:rPr lang="en-US" altLang="zh-CN" sz="2800" b="1">
                <a:solidFill>
                  <a:schemeClr val="accent2"/>
                </a:solidFill>
                <a:effectLst>
                  <a:outerShdw blurRad="38100" dist="38100" dir="2700000" algn="tl">
                    <a:srgbClr val="C0C0C0"/>
                  </a:outerShdw>
                </a:effectLst>
                <a:sym typeface="Symbol" pitchFamily="18" charset="2"/>
              </a:rPr>
              <a:t>] </a:t>
            </a:r>
            <a:r>
              <a:rPr lang="zh-CN" altLang="en-US" sz="2800" b="1">
                <a:solidFill>
                  <a:schemeClr val="accent2"/>
                </a:solidFill>
                <a:effectLst>
                  <a:outerShdw blurRad="38100" dist="38100" dir="2700000" algn="tl">
                    <a:srgbClr val="C0C0C0"/>
                  </a:outerShdw>
                </a:effectLst>
              </a:rPr>
              <a:t>属于</a:t>
            </a:r>
            <a:r>
              <a:rPr lang="en-US" altLang="zh-CN" sz="2800" b="1" i="1">
                <a:solidFill>
                  <a:schemeClr val="accent2"/>
                </a:solidFill>
                <a:effectLst>
                  <a:outerShdw blurRad="38100" dist="38100" dir="2700000" algn="tl">
                    <a:srgbClr val="C0C0C0"/>
                  </a:outerShdw>
                </a:effectLst>
              </a:rPr>
              <a:t>I</a:t>
            </a:r>
            <a:r>
              <a:rPr lang="en-US" altLang="zh-CN" sz="2800" b="1" baseline="-25000">
                <a:solidFill>
                  <a:schemeClr val="accent2"/>
                </a:solidFill>
                <a:effectLst>
                  <a:outerShdw blurRad="38100" dist="38100" dir="2700000" algn="tl">
                    <a:srgbClr val="C0C0C0"/>
                  </a:outerShdw>
                </a:effectLst>
              </a:rPr>
              <a:t>0</a:t>
            </a:r>
            <a:r>
              <a:rPr lang="en-US" altLang="zh-CN" sz="2800" b="1" i="1">
                <a:solidFill>
                  <a:schemeClr val="accent2"/>
                </a:solidFill>
                <a:effectLst>
                  <a:outerShdw blurRad="38100" dist="38100" dir="2700000" algn="tl">
                    <a:srgbClr val="C0C0C0"/>
                  </a:outerShdw>
                </a:effectLst>
              </a:rPr>
              <a:t> </a:t>
            </a:r>
            <a:r>
              <a:rPr lang="zh-CN" altLang="en-US" sz="2800" b="1">
                <a:solidFill>
                  <a:schemeClr val="accent2"/>
                </a:solidFill>
                <a:effectLst>
                  <a:outerShdw blurRad="38100" dist="38100" dir="2700000" algn="tl">
                    <a:srgbClr val="C0C0C0"/>
                  </a:outerShdw>
                </a:effectLst>
              </a:rPr>
              <a:t>的所有项目</a:t>
            </a:r>
            <a:r>
              <a:rPr lang="en-US" altLang="zh-CN" sz="2800" b="1">
                <a:solidFill>
                  <a:schemeClr val="accent2"/>
                </a:solidFill>
                <a:effectLst>
                  <a:outerShdw blurRad="38100" dist="38100" dir="2700000" algn="tl">
                    <a:srgbClr val="C0C0C0"/>
                  </a:outerShdw>
                </a:effectLst>
              </a:rPr>
              <a:t>[</a:t>
            </a:r>
            <a:r>
              <a:rPr lang="en-US" altLang="zh-CN" sz="2800" b="1" i="1">
                <a:solidFill>
                  <a:schemeClr val="accent2"/>
                </a:solidFill>
                <a:effectLst>
                  <a:outerShdw blurRad="38100" dist="38100" dir="2700000" algn="tl">
                    <a:srgbClr val="C0C0C0"/>
                  </a:outerShdw>
                </a:effectLst>
              </a:rPr>
              <a:t>A</a:t>
            </a:r>
            <a:r>
              <a:rPr lang="en-US" altLang="zh-CN" sz="2800" b="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sym typeface="Symbol" pitchFamily="18" charset="2"/>
              </a:rPr>
              <a:t></a:t>
            </a:r>
            <a:r>
              <a:rPr lang="en-US" altLang="zh-CN" sz="2800" b="1" i="1">
                <a:solidFill>
                  <a:schemeClr val="accent2"/>
                </a:solidFill>
                <a:effectLst>
                  <a:outerShdw blurRad="38100" dist="38100" dir="2700000" algn="tl">
                    <a:srgbClr val="C0C0C0"/>
                  </a:outerShdw>
                </a:effectLst>
              </a:rPr>
              <a:t>X </a:t>
            </a:r>
            <a:r>
              <a:rPr lang="en-US" altLang="zh-CN" sz="2800" b="1">
                <a:solidFill>
                  <a:schemeClr val="accent2"/>
                </a:solidFill>
                <a:effectLst>
                  <a:outerShdw blurRad="38100" dist="38100" dir="2700000" algn="tl">
                    <a:srgbClr val="C0C0C0"/>
                  </a:outerShdw>
                </a:effectLst>
              </a:rPr>
              <a:t>·</a:t>
            </a:r>
            <a:r>
              <a:rPr lang="en-US" altLang="zh-CN" sz="2800" b="1" i="1">
                <a:solidFill>
                  <a:schemeClr val="accent2"/>
                </a:solidFill>
                <a:effectLst>
                  <a:outerShdw blurRad="38100" dist="38100" dir="2700000" algn="tl">
                    <a:srgbClr val="C0C0C0"/>
                  </a:outerShdw>
                </a:effectLst>
                <a:sym typeface="Symbol" pitchFamily="18" charset="2"/>
              </a:rPr>
              <a:t> </a:t>
            </a:r>
            <a:r>
              <a:rPr lang="en-US" altLang="zh-CN" sz="2800" b="1">
                <a:solidFill>
                  <a:schemeClr val="accent2"/>
                </a:solidFill>
                <a:effectLst>
                  <a:outerShdw blurRad="38100" dist="38100" dir="2700000" algn="tl">
                    <a:srgbClr val="C0C0C0"/>
                  </a:outerShdw>
                </a:effectLst>
                <a:sym typeface="Symbol" pitchFamily="18" charset="2"/>
              </a:rPr>
              <a:t>] </a:t>
            </a:r>
            <a:r>
              <a:rPr lang="zh-CN" altLang="en-US" sz="2800" b="1">
                <a:solidFill>
                  <a:schemeClr val="accent2"/>
                </a:solidFill>
                <a:effectLst>
                  <a:outerShdw blurRad="38100" dist="38100" dir="2700000" algn="tl">
                    <a:srgbClr val="C0C0C0"/>
                  </a:outerShdw>
                </a:effectLst>
              </a:rPr>
              <a:t>的集合的闭包</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0069"/>
                                        </p:tgtEl>
                                        <p:attrNameLst>
                                          <p:attrName>style.visibility</p:attrName>
                                        </p:attrNameLst>
                                      </p:cBhvr>
                                      <p:to>
                                        <p:strVal val="visible"/>
                                      </p:to>
                                    </p:set>
                                    <p:animEffect transition="in" filter="blinds(horizontal)">
                                      <p:cBhvr>
                                        <p:cTn id="7" dur="500"/>
                                        <p:tgtEl>
                                          <p:spTgt spid="600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0070"/>
                                        </p:tgtEl>
                                        <p:attrNameLst>
                                          <p:attrName>style.visibility</p:attrName>
                                        </p:attrNameLst>
                                      </p:cBhvr>
                                      <p:to>
                                        <p:strVal val="visible"/>
                                      </p:to>
                                    </p:set>
                                    <p:animEffect transition="in" filter="blinds(horizontal)">
                                      <p:cBhvr>
                                        <p:cTn id="12" dur="500"/>
                                        <p:tgtEl>
                                          <p:spTgt spid="600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p:bldP spid="6000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4"/>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02114"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smtClean="0">
                <a:effectLst>
                  <a:outerShdw blurRad="38100" dist="38100" dir="2700000" algn="tl">
                    <a:srgbClr val="C0C0C0"/>
                  </a:outerShdw>
                </a:effectLst>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ea typeface="宋体" pitchFamily="2" charset="-122"/>
              </a:rPr>
              <a:t>	2. 构造</a:t>
            </a:r>
            <a:r>
              <a:rPr lang="en-US" altLang="zh-CN" sz="2800" b="1" dirty="0" smtClean="0">
                <a:effectLst>
                  <a:outerShdw blurRad="38100" dist="38100" dir="2700000" algn="tl">
                    <a:srgbClr val="C0C0C0"/>
                  </a:outerShdw>
                </a:effectLst>
                <a:ea typeface="宋体" pitchFamily="2" charset="-122"/>
              </a:rPr>
              <a:t>LR(0)</a:t>
            </a:r>
            <a:r>
              <a:rPr lang="zh-CN" altLang="en-US" sz="2800" b="1" dirty="0" smtClean="0">
                <a:effectLst>
                  <a:outerShdw blurRad="38100" dist="38100" dir="2700000" algn="tl">
                    <a:srgbClr val="C0C0C0"/>
                  </a:outerShdw>
                </a:effectLst>
                <a:ea typeface="宋体" pitchFamily="2" charset="-122"/>
              </a:rPr>
              <a:t>项目集规范族</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1 </a:t>
            </a:r>
            <a:r>
              <a:rPr lang="en-US" altLang="zh-CN" sz="2800" b="1" dirty="0" smtClean="0">
                <a:latin typeface="Times New Roman" pitchFamily="18" charset="0"/>
                <a:ea typeface="宋体" pitchFamily="2" charset="-122"/>
              </a:rPr>
              <a:t>:= </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a:t>
            </a:r>
            <a:r>
              <a:rPr lang="en-US" altLang="zh-CN" sz="2800" b="1" i="1" dirty="0" smtClean="0">
                <a:latin typeface="Times New Roman" pitchFamily="18" charset="0"/>
                <a:ea typeface="宋体" pitchFamily="2" charset="-122"/>
              </a:rPr>
              <a:t>E </a:t>
            </a:r>
            <a:r>
              <a:rPr lang="en-US" altLang="zh-CN" sz="2800" b="1" dirty="0" smtClean="0">
                <a:latin typeface="Times New Roman" pitchFamily="18" charset="0"/>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E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 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I</a:t>
            </a:r>
            <a:r>
              <a:rPr lang="en-US" altLang="zh-CN" sz="2800" b="1" baseline="-30000" dirty="0" smtClean="0">
                <a:solidFill>
                  <a:schemeClr val="accent2"/>
                </a:solidFill>
                <a:effectLst>
                  <a:outerShdw blurRad="38100" dist="38100" dir="2700000" algn="tl">
                    <a:srgbClr val="C0C0C0"/>
                  </a:outerShdw>
                </a:effectLst>
                <a:ea typeface="宋体" pitchFamily="2" charset="-122"/>
              </a:rPr>
              <a:t>2 </a:t>
            </a:r>
            <a:r>
              <a:rPr lang="en-US" altLang="zh-CN" sz="2800" b="1" dirty="0" smtClean="0">
                <a:latin typeface="Times New Roman" pitchFamily="18" charset="0"/>
                <a:ea typeface="宋体" pitchFamily="2" charset="-122"/>
              </a:rPr>
              <a:t>:= </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a:t>
            </a:r>
            <a:r>
              <a:rPr lang="en-US" altLang="zh-CN" sz="2800" b="1" i="1" dirty="0" smtClean="0">
                <a:latin typeface="Times New Roman" pitchFamily="18" charset="0"/>
                <a:ea typeface="宋体" pitchFamily="2" charset="-122"/>
              </a:rPr>
              <a:t>T </a:t>
            </a:r>
            <a:r>
              <a:rPr lang="en-US" altLang="zh-CN" sz="2800" b="1" dirty="0" smtClean="0">
                <a:latin typeface="Times New Roman" pitchFamily="18" charset="0"/>
                <a:ea typeface="宋体" pitchFamily="2" charset="-122"/>
              </a:rPr>
              <a: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ea typeface="宋体" pitchFamily="2" charset="-122"/>
              </a:rPr>
              <a:t>F</a:t>
            </a:r>
            <a:r>
              <a:rPr lang="en-US" altLang="zh-CN"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id</a:t>
            </a:r>
            <a:r>
              <a:rPr lang="en-US" altLang="zh-CN" sz="2800" b="1" dirty="0" smtClean="0">
                <a:solidFill>
                  <a:schemeClr val="accent2"/>
                </a:solidFill>
                <a:effectLst>
                  <a:outerShdw blurRad="38100" dist="38100" dir="2700000" algn="tl">
                    <a:srgbClr val="C0C0C0"/>
                  </a:outerShdw>
                </a:effectLst>
                <a:ea typeface="宋体" pitchFamily="2" charset="-122"/>
              </a:rPr>
              <a:t>			</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5" name="灯片编号占位符 5"/>
          <p:cNvSpPr>
            <a:spLocks noGrp="1"/>
          </p:cNvSpPr>
          <p:nvPr>
            <p:ph type="sldNum" sz="quarter" idx="11"/>
          </p:nvPr>
        </p:nvSpPr>
        <p:spPr/>
        <p:txBody>
          <a:bodyPr/>
          <a:lstStyle/>
          <a:p>
            <a:pPr>
              <a:defRPr/>
            </a:pPr>
            <a:fld id="{A5994E4C-DF45-49EC-94F4-1A6AAFD86E38}" type="slidenum">
              <a:rPr lang="en-US" altLang="zh-CN"/>
              <a:pPr>
                <a:defRPr/>
              </a:pPr>
              <a:t>44</a:t>
            </a:fld>
            <a:endParaRPr lang="en-US" altLang="zh-CN"/>
          </a:p>
        </p:txBody>
      </p:sp>
      <p:sp>
        <p:nvSpPr>
          <p:cNvPr id="602115" name="Rectangle 3" descr="Green marble"/>
          <p:cNvSpPr>
            <a:spLocks noChangeArrowheads="1"/>
          </p:cNvSpPr>
          <p:nvPr/>
        </p:nvSpPr>
        <p:spPr bwMode="auto">
          <a:xfrm>
            <a:off x="6732588" y="4941888"/>
            <a:ext cx="2376487"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4"/>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04162" name="Rectangle 2"/>
          <p:cNvSpPr>
            <a:spLocks noGrp="1" noChangeArrowheads="1"/>
          </p:cNvSpPr>
          <p:nvPr>
            <p:ph idx="1"/>
          </p:nvPr>
        </p:nvSpPr>
        <p:spPr>
          <a:xfrm>
            <a:off x="304800" y="1196975"/>
            <a:ext cx="8534400" cy="5105400"/>
          </a:xfrm>
        </p:spPr>
        <p:txBody>
          <a:bodyPr/>
          <a:lstStyle/>
          <a:p>
            <a:pPr>
              <a:spcBef>
                <a:spcPct val="0"/>
              </a:spcBef>
              <a:buFontTx/>
              <a:buNone/>
              <a:defRPr/>
            </a:pPr>
            <a:r>
              <a:rPr lang="zh-CN" altLang="en-US" sz="2800" b="1" dirty="0" smtClean="0">
                <a:effectLst>
                  <a:outerShdw blurRad="38100" dist="38100" dir="2700000" algn="tl">
                    <a:srgbClr val="C0C0C0"/>
                  </a:outerShdw>
                </a:effectLst>
                <a:latin typeface="宋体" pitchFamily="2" charset="-122"/>
                <a:ea typeface="宋体" pitchFamily="2" charset="-122"/>
              </a:rPr>
              <a:t>从文法构造识别活前缀的</a:t>
            </a:r>
            <a:r>
              <a:rPr lang="en-US" altLang="zh-CN" sz="2800" b="1" dirty="0" smtClean="0">
                <a:effectLst>
                  <a:outerShdw blurRad="38100" dist="38100" dir="2700000" algn="tl">
                    <a:srgbClr val="C0C0C0"/>
                  </a:outerShdw>
                </a:effectLst>
                <a:ea typeface="宋体" pitchFamily="2" charset="-122"/>
              </a:rPr>
              <a:t>DFA</a:t>
            </a:r>
            <a:endParaRPr lang="zh-CN" altLang="en-US" sz="2800" b="1" dirty="0" smtClean="0">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effectLst>
                  <a:outerShdw blurRad="38100" dist="38100" dir="2700000" algn="tl">
                    <a:srgbClr val="C0C0C0"/>
                  </a:outerShdw>
                </a:effectLst>
                <a:latin typeface="宋体" pitchFamily="2" charset="-122"/>
                <a:ea typeface="宋体" pitchFamily="2" charset="-122"/>
              </a:rPr>
              <a:t>	</a:t>
            </a:r>
            <a:r>
              <a:rPr lang="zh-CN" altLang="en-US" sz="2800" b="1" dirty="0" smtClean="0">
                <a:effectLst>
                  <a:outerShdw blurRad="38100" dist="38100" dir="2700000" algn="tl">
                    <a:srgbClr val="C0C0C0"/>
                  </a:outerShdw>
                </a:effectLst>
                <a:ea typeface="宋体" pitchFamily="2" charset="-122"/>
              </a:rPr>
              <a:t>2. </a:t>
            </a:r>
            <a:r>
              <a:rPr lang="zh-CN" altLang="en-US" sz="2800" b="1" dirty="0" smtClean="0">
                <a:effectLst>
                  <a:outerShdw blurRad="38100" dist="38100" dir="2700000" algn="tl">
                    <a:srgbClr val="C0C0C0"/>
                  </a:outerShdw>
                </a:effectLst>
                <a:latin typeface="宋体" pitchFamily="2" charset="-122"/>
                <a:ea typeface="宋体" pitchFamily="2" charset="-122"/>
              </a:rPr>
              <a:t>构造</a:t>
            </a:r>
            <a:r>
              <a:rPr lang="en-US" altLang="zh-CN" sz="2800" b="1" dirty="0" smtClean="0">
                <a:effectLst>
                  <a:outerShdw blurRad="38100" dist="38100" dir="2700000" algn="tl">
                    <a:srgbClr val="C0C0C0"/>
                  </a:outerShdw>
                </a:effectLst>
                <a:ea typeface="宋体" pitchFamily="2" charset="-122"/>
              </a:rPr>
              <a:t>LR(0)</a:t>
            </a:r>
            <a:r>
              <a:rPr lang="zh-CN" altLang="en-US" sz="2800" b="1" dirty="0" smtClean="0">
                <a:effectLst>
                  <a:outerShdw blurRad="38100" dist="38100" dir="2700000" algn="tl">
                    <a:srgbClr val="C0C0C0"/>
                  </a:outerShdw>
                </a:effectLst>
                <a:latin typeface="宋体" pitchFamily="2" charset="-122"/>
                <a:ea typeface="宋体" pitchFamily="2" charset="-122"/>
              </a:rPr>
              <a:t>项目集规范族</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1</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E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 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I</a:t>
            </a:r>
            <a:r>
              <a:rPr lang="en-US" altLang="zh-CN" sz="2800" b="1" baseline="-30000" dirty="0" smtClean="0">
                <a:solidFill>
                  <a:schemeClr val="accent2"/>
                </a:solidFill>
                <a:effectLst>
                  <a:outerShdw blurRad="38100" dist="38100" dir="2700000" algn="tl">
                    <a:srgbClr val="C0C0C0"/>
                  </a:outerShdw>
                </a:effectLst>
                <a:ea typeface="宋体" pitchFamily="2" charset="-122"/>
              </a:rPr>
              <a:t>2</a:t>
            </a:r>
            <a:r>
              <a:rPr lang="en-US" altLang="zh-CN" sz="2800" b="1" dirty="0" smtClean="0">
                <a:solidFill>
                  <a:schemeClr val="accent2"/>
                </a:solidFill>
                <a:effectLst>
                  <a:outerShdw blurRad="38100" dist="38100" dir="2700000" algn="tl">
                    <a:srgbClr val="C0C0C0"/>
                  </a:outerShdw>
                </a:effectLst>
                <a:ea typeface="宋体" pitchFamily="2" charset="-122"/>
              </a:rPr>
              <a:t>:</a:t>
            </a: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i="1" dirty="0" smtClean="0">
                <a:solidFill>
                  <a:schemeClr val="accent2"/>
                </a:solidFill>
                <a:effectLst>
                  <a:outerShdw blurRad="38100" dist="38100" dir="2700000" algn="tl">
                    <a:srgbClr val="C0C0C0"/>
                  </a:outerShdw>
                </a:effectLst>
                <a:ea typeface="宋体" pitchFamily="2" charset="-122"/>
              </a:rPr>
              <a:t>F</a:t>
            </a:r>
            <a:r>
              <a:rPr lang="en-US" altLang="zh-CN"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id</a:t>
            </a:r>
            <a:r>
              <a:rPr lang="en-US" altLang="zh-CN" sz="2800" dirty="0">
                <a:solidFill>
                  <a:schemeClr val="accent2"/>
                </a:solidFill>
                <a:effectLst>
                  <a:outerShdw blurRad="38100" dist="38100" dir="2700000" algn="tl">
                    <a:srgbClr val="C0C0C0"/>
                  </a:outerShdw>
                </a:effectLst>
                <a:ea typeface="宋体" pitchFamily="2" charset="-122"/>
              </a:rPr>
              <a:t>	</a:t>
            </a:r>
            <a:r>
              <a:rPr lang="en-US" altLang="zh-CN" sz="2800"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3 </a:t>
            </a:r>
            <a:r>
              <a:rPr lang="en-US" altLang="zh-CN" sz="2800" b="1" dirty="0" smtClean="0">
                <a:latin typeface="Times New Roman" pitchFamily="18" charset="0"/>
                <a:ea typeface="宋体" pitchFamily="2" charset="-122"/>
              </a:rPr>
              <a:t>:= </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a:t>
            </a:r>
            <a:r>
              <a:rPr lang="en-US" altLang="zh-CN" sz="2800" b="1" i="1" dirty="0" smtClean="0">
                <a:latin typeface="Times New Roman" pitchFamily="18" charset="0"/>
                <a:ea typeface="宋体" pitchFamily="2" charset="-122"/>
              </a:rPr>
              <a:t>F </a:t>
            </a:r>
            <a:r>
              <a:rPr lang="en-US" altLang="zh-CN" sz="2800" b="1" dirty="0" smtClean="0">
                <a:latin typeface="Times New Roman" pitchFamily="18" charset="0"/>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rPr>
              <a:t>F</a:t>
            </a:r>
            <a:r>
              <a:rPr lang="en-US" altLang="zh-CN" sz="2800" b="1" dirty="0" smtClean="0">
                <a:solidFill>
                  <a:schemeClr val="accent2"/>
                </a:solidFill>
                <a:effectLst>
                  <a:outerShdw blurRad="38100" dist="38100" dir="2700000" algn="tl">
                    <a:srgbClr val="C0C0C0"/>
                  </a:outerShdw>
                </a:effectLst>
                <a:ea typeface="宋体" pitchFamily="2" charset="-122"/>
              </a:rPr>
              <a:t>· </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5" name="灯片编号占位符 5"/>
          <p:cNvSpPr>
            <a:spLocks noGrp="1"/>
          </p:cNvSpPr>
          <p:nvPr>
            <p:ph type="sldNum" sz="quarter" idx="11"/>
          </p:nvPr>
        </p:nvSpPr>
        <p:spPr/>
        <p:txBody>
          <a:bodyPr/>
          <a:lstStyle/>
          <a:p>
            <a:pPr>
              <a:defRPr/>
            </a:pPr>
            <a:fld id="{6904ABC1-68EE-455D-B637-87054D618374}" type="slidenum">
              <a:rPr lang="en-US" altLang="zh-CN"/>
              <a:pPr>
                <a:defRPr/>
              </a:pPr>
              <a:t>45</a:t>
            </a:fld>
            <a:endParaRPr lang="en-US" altLang="zh-CN"/>
          </a:p>
        </p:txBody>
      </p:sp>
      <p:sp>
        <p:nvSpPr>
          <p:cNvPr id="604163" name="Rectangle 3" descr="Green marble"/>
          <p:cNvSpPr>
            <a:spLocks noChangeArrowheads="1"/>
          </p:cNvSpPr>
          <p:nvPr/>
        </p:nvSpPr>
        <p:spPr bwMode="auto">
          <a:xfrm>
            <a:off x="6588125" y="981075"/>
            <a:ext cx="2376488" cy="1565275"/>
          </a:xfrm>
          <a:prstGeom prst="rect">
            <a:avLst/>
          </a:prstGeom>
          <a:noFill/>
          <a:ln w="12700">
            <a:solidFill>
              <a:schemeClr val="tx1"/>
            </a:solidFill>
            <a:miter lim="800000"/>
            <a:headEnd type="none" w="sm" len="sm"/>
            <a:tailEnd type="none" w="sm" len="sm"/>
          </a:ln>
          <a:effectLst/>
        </p:spPr>
        <p:txBody>
          <a:bodyPr>
            <a:spAutoFit/>
          </a:bodyPr>
          <a:lstStyle/>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 </a:t>
            </a:r>
            <a:r>
              <a:rPr lang="en-US" altLang="zh-CN" sz="2400" b="1" i="1">
                <a:solidFill>
                  <a:srgbClr val="996633"/>
                </a:solidFill>
                <a:effectLst>
                  <a:outerShdw blurRad="38100" dist="38100" dir="2700000" algn="tl">
                    <a:srgbClr val="C0C0C0"/>
                  </a:outerShdw>
                </a:effectLst>
                <a:latin typeface="Tahoma" pitchFamily="34" charset="0"/>
              </a:rPr>
              <a:t>E</a:t>
            </a:r>
            <a:r>
              <a:rPr lang="en-US" altLang="zh-CN" sz="2400" b="1">
                <a:solidFill>
                  <a:srgbClr val="996633"/>
                </a:solidFill>
                <a:effectLst>
                  <a:outerShdw blurRad="38100" dist="38100" dir="2700000" algn="tl">
                    <a:srgbClr val="C0C0C0"/>
                  </a:outerShdw>
                </a:effectLst>
                <a:latin typeface="Tahoma" pitchFamily="34" charset="0"/>
              </a:rPr>
              <a:t> </a:t>
            </a:r>
          </a:p>
          <a:p>
            <a:pPr>
              <a:defRPr/>
            </a:pP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T</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i="1">
                <a:solidFill>
                  <a:srgbClr val="996633"/>
                </a:solidFill>
                <a:effectLst>
                  <a:outerShdw blurRad="38100" dist="38100" dir="2700000" algn="tl">
                    <a:srgbClr val="C0C0C0"/>
                  </a:outerShdw>
                </a:effectLst>
                <a:latin typeface="Tahoma" pitchFamily="34" charset="0"/>
              </a:rPr>
              <a:t>T </a:t>
            </a:r>
            <a:r>
              <a:rPr lang="en-US" altLang="zh-CN" sz="2400" b="1">
                <a:solidFill>
                  <a:srgbClr val="996633"/>
                </a:solidFill>
                <a:effectLst>
                  <a:outerShdw blurRad="38100" dist="38100" dir="2700000" algn="tl">
                    <a:srgbClr val="C0C0C0"/>
                  </a:outerShdw>
                </a:effectLst>
                <a:latin typeface="Tahoma" pitchFamily="34" charset="0"/>
              </a:rPr>
              <a:t>*</a:t>
            </a: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F</a:t>
            </a:r>
            <a:endParaRPr lang="en-US" altLang="zh-CN" sz="2400" b="1">
              <a:solidFill>
                <a:srgbClr val="996633"/>
              </a:solidFill>
              <a:effectLst>
                <a:outerShdw blurRad="38100" dist="38100" dir="2700000" algn="tl">
                  <a:srgbClr val="C0C0C0"/>
                </a:outerShdw>
              </a:effectLst>
              <a:latin typeface="Tahoma" pitchFamily="34" charset="0"/>
            </a:endParaRPr>
          </a:p>
          <a:p>
            <a:pPr>
              <a:defRPr/>
            </a:pPr>
            <a:r>
              <a:rPr lang="en-US" altLang="zh-CN" sz="2400" b="1" i="1">
                <a:solidFill>
                  <a:srgbClr val="996633"/>
                </a:solidFill>
                <a:effectLst>
                  <a:outerShdw blurRad="38100" dist="38100" dir="2700000" algn="tl">
                    <a:srgbClr val="C0C0C0"/>
                  </a:outerShdw>
                </a:effectLst>
                <a:latin typeface="Tahoma" pitchFamily="34" charset="0"/>
              </a:rPr>
              <a:t> F </a:t>
            </a:r>
            <a:r>
              <a:rPr lang="en-US" altLang="zh-CN" sz="2400" b="1">
                <a:solidFill>
                  <a:srgbClr val="996633"/>
                </a:solidFill>
                <a:effectLst>
                  <a:outerShdw blurRad="38100" dist="38100" dir="2700000" algn="tl">
                    <a:srgbClr val="C0C0C0"/>
                  </a:outerShdw>
                </a:effectLst>
                <a:latin typeface="Tahoma" pitchFamily="34" charset="0"/>
                <a:sym typeface="Symbol" pitchFamily="18" charset="2"/>
              </a:rPr>
              <a:t></a:t>
            </a:r>
            <a:r>
              <a:rPr lang="en-US" altLang="zh-CN" sz="2400" b="1">
                <a:solidFill>
                  <a:srgbClr val="996633"/>
                </a:solidFill>
                <a:effectLst>
                  <a:outerShdw blurRad="38100" dist="38100" dir="2700000" algn="tl">
                    <a:srgbClr val="C0C0C0"/>
                  </a:outerShdw>
                </a:effectLst>
                <a:latin typeface="Tahoma" pitchFamily="34" charset="0"/>
              </a:rPr>
              <a:t>( </a:t>
            </a:r>
            <a:r>
              <a:rPr lang="en-US" altLang="zh-CN" sz="2400" b="1" i="1">
                <a:solidFill>
                  <a:srgbClr val="996633"/>
                </a:solidFill>
                <a:effectLst>
                  <a:outerShdw blurRad="38100" dist="38100" dir="2700000" algn="tl">
                    <a:srgbClr val="C0C0C0"/>
                  </a:outerShdw>
                </a:effectLst>
                <a:latin typeface="Tahoma" pitchFamily="34" charset="0"/>
              </a:rPr>
              <a:t>E </a:t>
            </a:r>
            <a:r>
              <a:rPr lang="en-US" altLang="zh-CN" sz="2400" b="1">
                <a:solidFill>
                  <a:srgbClr val="996633"/>
                </a:solidFill>
                <a:effectLst>
                  <a:outerShdw blurRad="38100" dist="38100" dir="2700000" algn="tl">
                    <a:srgbClr val="C0C0C0"/>
                  </a:outerShdw>
                </a:effectLst>
                <a:latin typeface="Tahoma" pitchFamily="34" charset="0"/>
              </a:rPr>
              <a:t>) | id</a:t>
            </a:r>
            <a:endParaRPr lang="zh-CN" altLang="en-US" sz="2400" b="1">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06210" name="Rectangle 2"/>
          <p:cNvSpPr>
            <a:spLocks noGrp="1" noChangeArrowheads="1"/>
          </p:cNvSpPr>
          <p:nvPr>
            <p:ph idx="1"/>
          </p:nvPr>
        </p:nvSpPr>
        <p:spPr>
          <a:xfrm>
            <a:off x="304800" y="1524000"/>
            <a:ext cx="8534400" cy="5105400"/>
          </a:xfrm>
        </p:spPr>
        <p:txBody>
          <a:bodyPr/>
          <a:lstStyle/>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0</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4</a:t>
            </a:r>
            <a:r>
              <a:rPr lang="en-US" altLang="zh-CN" sz="2800" b="1" dirty="0" smtClean="0">
                <a:latin typeface="Times New Roman" pitchFamily="18" charset="0"/>
                <a:ea typeface="宋体" pitchFamily="2" charset="-122"/>
              </a:rPr>
              <a:t>:=</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a:t>
            </a:r>
            <a:r>
              <a:rPr lang="en-US" altLang="zh-CN" sz="2800" b="1" i="1" dirty="0" smtClean="0">
                <a:latin typeface="Times New Roman" pitchFamily="18" charset="0"/>
                <a:ea typeface="宋体" pitchFamily="2" charset="-122"/>
              </a:rPr>
              <a:t> </a:t>
            </a:r>
            <a:r>
              <a:rPr lang="en-US" altLang="zh-CN" sz="2800" b="1" dirty="0" smtClean="0">
                <a:latin typeface="Times New Roman" pitchFamily="18" charset="0"/>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				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F</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p>
          <a:p>
            <a:pPr>
              <a:spcBef>
                <a:spcPct val="0"/>
              </a:spcBef>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·id			</a:t>
            </a:r>
            <a:r>
              <a:rPr lang="en-US" altLang="zh-CN" sz="2800" b="1" i="1" dirty="0" smtClean="0">
                <a:solidFill>
                  <a:schemeClr val="accent2"/>
                </a:solidFill>
                <a:effectLst>
                  <a:outerShdw blurRad="38100" dist="38100" dir="2700000" algn="tl">
                    <a:srgbClr val="C0C0C0"/>
                  </a:outerShdw>
                </a:effectLst>
                <a:ea typeface="宋体" pitchFamily="2" charset="-122"/>
              </a:rPr>
              <a:t>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dirty="0" smtClean="0">
                <a:solidFill>
                  <a:schemeClr val="accent2"/>
                </a:solidFill>
                <a:effectLst>
                  <a:outerShdw blurRad="38100" dist="38100" dir="2700000" algn="tl">
                    <a:srgbClr val="C0C0C0"/>
                  </a:outerShdw>
                </a:effectLst>
                <a:ea typeface="宋体" pitchFamily="2" charset="-122"/>
              </a:rPr>
              <a:t>·id</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baseline="-30000" dirty="0" smtClean="0">
                <a:solidFill>
                  <a:schemeClr val="accent2"/>
                </a:solidFill>
                <a:effectLst>
                  <a:outerShdw blurRad="38100" dist="38100" dir="2700000" algn="tl">
                    <a:srgbClr val="C0C0C0"/>
                  </a:outerShdw>
                </a:effectLst>
                <a:ea typeface="宋体" pitchFamily="2" charset="-122"/>
              </a:rPr>
              <a:t>5 </a:t>
            </a:r>
            <a:r>
              <a:rPr lang="en-US" altLang="zh-CN" sz="2800" b="1" dirty="0" smtClean="0">
                <a:latin typeface="Times New Roman" pitchFamily="18" charset="0"/>
                <a:ea typeface="宋体" pitchFamily="2" charset="-122"/>
              </a:rPr>
              <a:t>:=</a:t>
            </a:r>
            <a:r>
              <a:rPr lang="en-US" altLang="zh-CN" sz="2800" b="1" i="1" dirty="0" err="1" smtClean="0">
                <a:latin typeface="Times New Roman" pitchFamily="18" charset="0"/>
                <a:ea typeface="宋体" pitchFamily="2" charset="-122"/>
              </a:rPr>
              <a:t>goto</a:t>
            </a:r>
            <a:r>
              <a:rPr lang="en-US" altLang="zh-CN" sz="2800" b="1" dirty="0" smtClean="0">
                <a:latin typeface="Times New Roman" pitchFamily="18" charset="0"/>
                <a:ea typeface="宋体" pitchFamily="2" charset="-122"/>
              </a:rPr>
              <a:t> ( </a:t>
            </a:r>
            <a:r>
              <a:rPr lang="en-US" altLang="zh-CN" sz="2800" b="1" i="1" dirty="0" smtClean="0">
                <a:latin typeface="Times New Roman" pitchFamily="18" charset="0"/>
                <a:ea typeface="宋体" pitchFamily="2" charset="-122"/>
              </a:rPr>
              <a:t>I</a:t>
            </a:r>
            <a:r>
              <a:rPr lang="en-US" altLang="zh-CN" sz="2800" b="1" baseline="-30000" dirty="0" smtClean="0">
                <a:latin typeface="Times New Roman" pitchFamily="18" charset="0"/>
                <a:ea typeface="宋体" pitchFamily="2" charset="-122"/>
              </a:rPr>
              <a:t>0</a:t>
            </a:r>
            <a:r>
              <a:rPr lang="en-US" altLang="zh-CN" sz="2800" b="1" dirty="0" smtClean="0">
                <a:latin typeface="Times New Roman" pitchFamily="18" charset="0"/>
                <a:ea typeface="宋体" pitchFamily="2" charset="-122"/>
              </a:rPr>
              <a:t>,  id</a:t>
            </a:r>
            <a:r>
              <a:rPr lang="en-US" altLang="zh-CN" sz="2800" b="1" i="1" dirty="0" smtClean="0">
                <a:latin typeface="Times New Roman" pitchFamily="18" charset="0"/>
                <a:ea typeface="宋体" pitchFamily="2" charset="-122"/>
              </a:rPr>
              <a:t> </a:t>
            </a:r>
            <a:r>
              <a:rPr lang="en-US" altLang="zh-CN" sz="2800" b="1" dirty="0" smtClean="0">
                <a:latin typeface="Times New Roman" pitchFamily="18" charset="0"/>
                <a:ea typeface="宋体" pitchFamily="2" charset="-122"/>
              </a:rPr>
              <a: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F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rPr>
              <a:t>id· </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4" name="灯片编号占位符 5"/>
          <p:cNvSpPr>
            <a:spLocks noGrp="1"/>
          </p:cNvSpPr>
          <p:nvPr>
            <p:ph type="sldNum" sz="quarter" idx="11"/>
          </p:nvPr>
        </p:nvSpPr>
        <p:spPr/>
        <p:txBody>
          <a:bodyPr/>
          <a:lstStyle/>
          <a:p>
            <a:pPr>
              <a:defRPr/>
            </a:pPr>
            <a:fld id="{F625B379-7217-44BB-9D04-B7C1AB6847A7}" type="slidenum">
              <a:rPr lang="en-US" altLang="zh-CN"/>
              <a:pPr>
                <a:defRPr/>
              </a:pPr>
              <a:t>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6210">
                                            <p:txEl>
                                              <p:pRg st="9" end="9"/>
                                            </p:txEl>
                                          </p:spTgt>
                                        </p:tgtEl>
                                        <p:attrNameLst>
                                          <p:attrName>style.visibility</p:attrName>
                                        </p:attrNameLst>
                                      </p:cBhvr>
                                      <p:to>
                                        <p:strVal val="visible"/>
                                      </p:to>
                                    </p:set>
                                    <p:animEffect transition="in" filter="blinds(horizontal)">
                                      <p:cBhvr>
                                        <p:cTn id="7" dur="500"/>
                                        <p:tgtEl>
                                          <p:spTgt spid="606210">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06210">
                                            <p:txEl>
                                              <p:pRg st="10" end="10"/>
                                            </p:txEl>
                                          </p:spTgt>
                                        </p:tgtEl>
                                        <p:attrNameLst>
                                          <p:attrName>style.visibility</p:attrName>
                                        </p:attrNameLst>
                                      </p:cBhvr>
                                      <p:to>
                                        <p:strVal val="visible"/>
                                      </p:to>
                                    </p:set>
                                    <p:animEffect transition="in" filter="blinds(horizontal)">
                                      <p:cBhvr>
                                        <p:cTn id="10" dur="500"/>
                                        <p:tgtEl>
                                          <p:spTgt spid="6062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ea typeface="黑体" pitchFamily="49" charset="-122"/>
              </a:rPr>
              <a:t>3.5</a:t>
            </a:r>
            <a:r>
              <a:rPr lang="zh-CN" altLang="en-US" smtClean="0">
                <a:solidFill>
                  <a:schemeClr val="tx1"/>
                </a:solidFill>
                <a:latin typeface="宋体" pitchFamily="2" charset="-122"/>
                <a:ea typeface="黑体" pitchFamily="49" charset="-122"/>
              </a:rPr>
              <a:t> </a:t>
            </a:r>
            <a:r>
              <a:rPr lang="en-US" altLang="zh-CN" smtClean="0">
                <a:solidFill>
                  <a:schemeClr val="tx1"/>
                </a:solidFill>
                <a:ea typeface="黑体" pitchFamily="49" charset="-122"/>
              </a:rPr>
              <a:t>LR</a:t>
            </a:r>
            <a:r>
              <a:rPr lang="zh-CN" altLang="en-US" smtClean="0">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0FFAB274-DAFC-42AA-8033-BDA2A749E661}" type="slidenum">
              <a:rPr lang="en-US" altLang="zh-CN"/>
              <a:pPr>
                <a:defRPr/>
              </a:pPr>
              <a:t>47</a:t>
            </a:fld>
            <a:endParaRPr lang="en-US" altLang="zh-CN"/>
          </a:p>
        </p:txBody>
      </p:sp>
      <p:sp>
        <p:nvSpPr>
          <p:cNvPr id="63491"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sp>
        <p:nvSpPr>
          <p:cNvPr id="575509" name="Rectangle 21" descr="Green marble"/>
          <p:cNvSpPr>
            <a:spLocks noChangeArrowheads="1"/>
          </p:cNvSpPr>
          <p:nvPr/>
        </p:nvSpPr>
        <p:spPr bwMode="auto">
          <a:xfrm>
            <a:off x="3348038" y="344488"/>
            <a:ext cx="5486400" cy="5867400"/>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1</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E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sym typeface="Symbol" pitchFamily="18" charset="2"/>
              </a:rPr>
              <a:t>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E</a:t>
            </a:r>
            <a:r>
              <a:rPr lang="en-US" altLang="zh-CN" sz="2800" b="1" i="1">
                <a:solidFill>
                  <a:schemeClr val="accent2"/>
                </a:solidFill>
                <a:effectLst>
                  <a:outerShdw blurRad="38100" dist="38100" dir="2700000" algn="tl">
                    <a:srgbClr val="C0C0C0"/>
                  </a:outerShdw>
                </a:effectLst>
                <a:latin typeface="Times New Roman"/>
              </a:rPr>
              <a:t>·</a:t>
            </a:r>
            <a:endPar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E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T</a:t>
            </a:r>
          </a:p>
          <a:p>
            <a:pPr marL="457200" indent="-457200" eaLnBrk="0" hangingPunct="0">
              <a:spcBef>
                <a:spcPct val="20000"/>
              </a:spcBef>
              <a:defRPr/>
            </a:pPr>
            <a:endParaRPr lang="zh-CN" altLang="en-US"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6</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T</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	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i="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rPr>
              <a:t> F </a:t>
            </a:r>
            <a:endPar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endParaRPr lang="zh-CN" altLang="en-US"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endParaRPr lang="zh-CN" altLang="en-US" sz="2800" b="1" i="1">
              <a:solidFill>
                <a:schemeClr val="accent2"/>
              </a:solidFill>
              <a:effectLst>
                <a:outerShdw blurRad="38100" dist="38100" dir="2700000" algn="tl">
                  <a:srgbClr val="C0C0C0"/>
                </a:outerShdw>
              </a:effectLst>
              <a:latin typeface="Courier New" pitchFamily="49" charset="0"/>
            </a:endParaRPr>
          </a:p>
        </p:txBody>
      </p:sp>
      <p:sp>
        <p:nvSpPr>
          <p:cNvPr id="63494" name="Rectangle 22" descr="Green marble"/>
          <p:cNvSpPr>
            <a:spLocks noChangeArrowheads="1"/>
          </p:cNvSpPr>
          <p:nvPr/>
        </p:nvSpPr>
        <p:spPr bwMode="auto">
          <a:xfrm>
            <a:off x="6588125" y="85566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grpSp>
        <p:nvGrpSpPr>
          <p:cNvPr id="63495" name="Group 24"/>
          <p:cNvGrpSpPr>
            <a:grpSpLocks/>
          </p:cNvGrpSpPr>
          <p:nvPr/>
        </p:nvGrpSpPr>
        <p:grpSpPr bwMode="auto">
          <a:xfrm>
            <a:off x="614363" y="115888"/>
            <a:ext cx="2301875" cy="6324600"/>
            <a:chOff x="336" y="288"/>
            <a:chExt cx="1450" cy="3984"/>
          </a:xfrm>
        </p:grpSpPr>
        <p:sp>
          <p:nvSpPr>
            <p:cNvPr id="575513" name="Oval 2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63497" name="Line 2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5515" name="Oval 2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575516" name="Rectangle 2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75517" name="Oval 2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75518" name="Oval 3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75519" name="Oval 3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75520" name="Oval 3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63504" name="Freeform 3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5522" name="Rectangle 3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75523" name="Rectangle 3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5524" name="Rectangle 3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5525" name="Rectangle 3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63509" name="Freeform 3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0" name="Freeform 3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1" name="Freeform 4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5509">
                                            <p:txEl>
                                              <p:pRg st="0" end="0"/>
                                            </p:txEl>
                                          </p:spTgt>
                                        </p:tgtEl>
                                        <p:attrNameLst>
                                          <p:attrName>style.visibility</p:attrName>
                                        </p:attrNameLst>
                                      </p:cBhvr>
                                      <p:to>
                                        <p:strVal val="visible"/>
                                      </p:to>
                                    </p:set>
                                    <p:animEffect transition="in" filter="blinds(horizontal)">
                                      <p:cBhvr>
                                        <p:cTn id="7" dur="500"/>
                                        <p:tgtEl>
                                          <p:spTgt spid="57550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5509">
                                            <p:txEl>
                                              <p:pRg st="1" end="1"/>
                                            </p:txEl>
                                          </p:spTgt>
                                        </p:tgtEl>
                                        <p:attrNameLst>
                                          <p:attrName>style.visibility</p:attrName>
                                        </p:attrNameLst>
                                      </p:cBhvr>
                                      <p:to>
                                        <p:strVal val="visible"/>
                                      </p:to>
                                    </p:set>
                                    <p:animEffect transition="in" filter="blinds(horizontal)">
                                      <p:cBhvr>
                                        <p:cTn id="10" dur="500"/>
                                        <p:tgtEl>
                                          <p:spTgt spid="57550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75509">
                                            <p:txEl>
                                              <p:pRg st="2" end="2"/>
                                            </p:txEl>
                                          </p:spTgt>
                                        </p:tgtEl>
                                        <p:attrNameLst>
                                          <p:attrName>style.visibility</p:attrName>
                                        </p:attrNameLst>
                                      </p:cBhvr>
                                      <p:to>
                                        <p:strVal val="visible"/>
                                      </p:to>
                                    </p:set>
                                    <p:animEffect transition="in" filter="blinds(horizontal)">
                                      <p:cBhvr>
                                        <p:cTn id="13" dur="500"/>
                                        <p:tgtEl>
                                          <p:spTgt spid="57550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75509">
                                            <p:txEl>
                                              <p:pRg st="4" end="4"/>
                                            </p:txEl>
                                          </p:spTgt>
                                        </p:tgtEl>
                                        <p:attrNameLst>
                                          <p:attrName>style.visibility</p:attrName>
                                        </p:attrNameLst>
                                      </p:cBhvr>
                                      <p:to>
                                        <p:strVal val="visible"/>
                                      </p:to>
                                    </p:set>
                                    <p:animEffect transition="in" filter="blinds(horizontal)">
                                      <p:cBhvr>
                                        <p:cTn id="18" dur="500"/>
                                        <p:tgtEl>
                                          <p:spTgt spid="57550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5509">
                                            <p:txEl>
                                              <p:pRg st="5" end="5"/>
                                            </p:txEl>
                                          </p:spTgt>
                                        </p:tgtEl>
                                        <p:attrNameLst>
                                          <p:attrName>style.visibility</p:attrName>
                                        </p:attrNameLst>
                                      </p:cBhvr>
                                      <p:to>
                                        <p:strVal val="visible"/>
                                      </p:to>
                                    </p:set>
                                    <p:animEffect transition="in" filter="blinds(horizontal)">
                                      <p:cBhvr>
                                        <p:cTn id="21" dur="500"/>
                                        <p:tgtEl>
                                          <p:spTgt spid="57550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5509">
                                            <p:txEl>
                                              <p:pRg st="6" end="6"/>
                                            </p:txEl>
                                          </p:spTgt>
                                        </p:tgtEl>
                                        <p:attrNameLst>
                                          <p:attrName>style.visibility</p:attrName>
                                        </p:attrNameLst>
                                      </p:cBhvr>
                                      <p:to>
                                        <p:strVal val="visible"/>
                                      </p:to>
                                    </p:set>
                                    <p:animEffect transition="in" filter="blinds(horizontal)">
                                      <p:cBhvr>
                                        <p:cTn id="24" dur="500"/>
                                        <p:tgtEl>
                                          <p:spTgt spid="57550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5509">
                                            <p:txEl>
                                              <p:pRg st="7" end="7"/>
                                            </p:txEl>
                                          </p:spTgt>
                                        </p:tgtEl>
                                        <p:attrNameLst>
                                          <p:attrName>style.visibility</p:attrName>
                                        </p:attrNameLst>
                                      </p:cBhvr>
                                      <p:to>
                                        <p:strVal val="visible"/>
                                      </p:to>
                                    </p:set>
                                    <p:animEffect transition="in" filter="blinds(horizontal)">
                                      <p:cBhvr>
                                        <p:cTn id="27" dur="500"/>
                                        <p:tgtEl>
                                          <p:spTgt spid="57550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5509">
                                            <p:txEl>
                                              <p:pRg st="8" end="8"/>
                                            </p:txEl>
                                          </p:spTgt>
                                        </p:tgtEl>
                                        <p:attrNameLst>
                                          <p:attrName>style.visibility</p:attrName>
                                        </p:attrNameLst>
                                      </p:cBhvr>
                                      <p:to>
                                        <p:strVal val="visible"/>
                                      </p:to>
                                    </p:set>
                                    <p:animEffect transition="in" filter="blinds(horizontal)">
                                      <p:cBhvr>
                                        <p:cTn id="30" dur="500"/>
                                        <p:tgtEl>
                                          <p:spTgt spid="57550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75509">
                                            <p:txEl>
                                              <p:pRg st="9" end="9"/>
                                            </p:txEl>
                                          </p:spTgt>
                                        </p:tgtEl>
                                        <p:attrNameLst>
                                          <p:attrName>style.visibility</p:attrName>
                                        </p:attrNameLst>
                                      </p:cBhvr>
                                      <p:to>
                                        <p:strVal val="visible"/>
                                      </p:to>
                                    </p:set>
                                    <p:animEffect transition="in" filter="blinds(horizontal)">
                                      <p:cBhvr>
                                        <p:cTn id="33" dur="500"/>
                                        <p:tgtEl>
                                          <p:spTgt spid="57550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ea typeface="黑体" pitchFamily="49" charset="-122"/>
              </a:rPr>
              <a:t>3.5</a:t>
            </a:r>
            <a:r>
              <a:rPr lang="zh-CN" altLang="en-US" smtClean="0">
                <a:solidFill>
                  <a:schemeClr val="tx1"/>
                </a:solidFill>
                <a:latin typeface="宋体" pitchFamily="2" charset="-122"/>
                <a:ea typeface="黑体" pitchFamily="49" charset="-122"/>
              </a:rPr>
              <a:t> </a:t>
            </a:r>
            <a:r>
              <a:rPr lang="en-US" altLang="zh-CN" smtClean="0">
                <a:solidFill>
                  <a:schemeClr val="tx1"/>
                </a:solidFill>
                <a:ea typeface="黑体" pitchFamily="49" charset="-122"/>
              </a:rPr>
              <a:t>LR</a:t>
            </a:r>
            <a:r>
              <a:rPr lang="zh-CN" altLang="en-US" smtClean="0">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F7C1BC72-7069-4E1A-9D9B-1319C6F8B95C}" type="slidenum">
              <a:rPr lang="en-US" altLang="zh-CN"/>
              <a:pPr>
                <a:defRPr/>
              </a:pPr>
              <a:t>48</a:t>
            </a:fld>
            <a:endParaRPr lang="en-US" altLang="zh-CN"/>
          </a:p>
        </p:txBody>
      </p:sp>
      <p:sp>
        <p:nvSpPr>
          <p:cNvPr id="64515"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grpSp>
        <p:nvGrpSpPr>
          <p:cNvPr id="64517" name="Group 4"/>
          <p:cNvGrpSpPr>
            <a:grpSpLocks/>
          </p:cNvGrpSpPr>
          <p:nvPr/>
        </p:nvGrpSpPr>
        <p:grpSpPr bwMode="auto">
          <a:xfrm>
            <a:off x="614363" y="115888"/>
            <a:ext cx="2301875" cy="6324600"/>
            <a:chOff x="336" y="288"/>
            <a:chExt cx="1450" cy="3984"/>
          </a:xfrm>
        </p:grpSpPr>
        <p:sp>
          <p:nvSpPr>
            <p:cNvPr id="571397"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64521"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1399"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571400"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71401"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71402"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71403"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71404"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64528"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1406"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71407"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1408"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1409"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64533"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4"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35"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1413" name="Rectangle 21" descr="Green marble"/>
          <p:cNvSpPr>
            <a:spLocks noChangeArrowheads="1"/>
          </p:cNvSpPr>
          <p:nvPr/>
        </p:nvSpPr>
        <p:spPr bwMode="auto">
          <a:xfrm>
            <a:off x="3282950" y="417513"/>
            <a:ext cx="2447925" cy="4256087"/>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2</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endPar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宋体" pitchFamily="2" charset="-122"/>
              </a:rPr>
              <a:t>E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宋体" pitchFamily="2" charset="-122"/>
              </a:rPr>
              <a:t>T</a:t>
            </a:r>
            <a:r>
              <a:rPr lang="en-US" altLang="zh-CN" sz="2800" b="1" i="1">
                <a:solidFill>
                  <a:schemeClr val="accent2"/>
                </a:solidFill>
                <a:effectLst>
                  <a:outerShdw blurRad="38100" dist="38100" dir="2700000" algn="tl">
                    <a:srgbClr val="C0C0C0"/>
                  </a:outerShdw>
                </a:effectLst>
                <a:latin typeface="Times New Roman"/>
              </a:rPr>
              <a:t>·</a:t>
            </a:r>
            <a:endPar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endParaRPr lang="zh-CN" altLang="en-US" sz="2800" b="1" i="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7</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i="1">
                <a:solidFill>
                  <a:schemeClr val="accent2"/>
                </a:solidFill>
                <a:effectLst>
                  <a:outerShdw blurRad="38100" dist="38100" dir="2700000" algn="tl">
                    <a:srgbClr val="C0C0C0"/>
                  </a:outerShdw>
                </a:effectLst>
                <a:latin typeface="宋体" pitchFamily="2" charset="-122"/>
              </a:rPr>
              <a:t> </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F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
        <p:nvSpPr>
          <p:cNvPr id="64519" name="Rectangle 22" descr="Green marble"/>
          <p:cNvSpPr>
            <a:spLocks noChangeArrowheads="1"/>
          </p:cNvSpPr>
          <p:nvPr/>
        </p:nvSpPr>
        <p:spPr bwMode="auto">
          <a:xfrm>
            <a:off x="6594475" y="83661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solidFill>
                  <a:srgbClr val="FF3399"/>
                </a:solidFill>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ea typeface="黑体" pitchFamily="49" charset="-122"/>
              </a:rPr>
              <a:t>3.5</a:t>
            </a:r>
            <a:r>
              <a:rPr lang="zh-CN" altLang="en-US" smtClean="0">
                <a:solidFill>
                  <a:schemeClr val="tx1"/>
                </a:solidFill>
                <a:latin typeface="宋体" pitchFamily="2" charset="-122"/>
                <a:ea typeface="黑体" pitchFamily="49" charset="-122"/>
              </a:rPr>
              <a:t> </a:t>
            </a:r>
            <a:r>
              <a:rPr lang="en-US" altLang="zh-CN" smtClean="0">
                <a:solidFill>
                  <a:schemeClr val="tx1"/>
                </a:solidFill>
                <a:ea typeface="黑体" pitchFamily="49" charset="-122"/>
              </a:rPr>
              <a:t>LR</a:t>
            </a:r>
            <a:r>
              <a:rPr lang="zh-CN" altLang="en-US" smtClean="0">
                <a:solidFill>
                  <a:schemeClr val="tx1"/>
                </a:solidFill>
                <a:latin typeface="宋体" pitchFamily="2" charset="-122"/>
                <a:ea typeface="宋体" pitchFamily="2" charset="-122"/>
              </a:rPr>
              <a:t>分析器</a:t>
            </a:r>
          </a:p>
        </p:txBody>
      </p:sp>
      <p:sp>
        <p:nvSpPr>
          <p:cNvPr id="23" name="灯片编号占位符 5"/>
          <p:cNvSpPr>
            <a:spLocks noGrp="1"/>
          </p:cNvSpPr>
          <p:nvPr>
            <p:ph type="sldNum" sz="quarter" idx="11"/>
          </p:nvPr>
        </p:nvSpPr>
        <p:spPr/>
        <p:txBody>
          <a:bodyPr/>
          <a:lstStyle/>
          <a:p>
            <a:pPr>
              <a:defRPr/>
            </a:pPr>
            <a:fld id="{77BAF25A-59E6-4B29-B7A8-C752219DCA87}" type="slidenum">
              <a:rPr lang="en-US" altLang="zh-CN"/>
              <a:pPr>
                <a:defRPr/>
              </a:pPr>
              <a:t>49</a:t>
            </a:fld>
            <a:endParaRPr lang="en-US" altLang="zh-CN"/>
          </a:p>
        </p:txBody>
      </p:sp>
      <p:sp>
        <p:nvSpPr>
          <p:cNvPr id="66563"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grpSp>
        <p:nvGrpSpPr>
          <p:cNvPr id="66565" name="Group 4"/>
          <p:cNvGrpSpPr>
            <a:grpSpLocks/>
          </p:cNvGrpSpPr>
          <p:nvPr/>
        </p:nvGrpSpPr>
        <p:grpSpPr bwMode="auto">
          <a:xfrm>
            <a:off x="614363" y="115888"/>
            <a:ext cx="2301875" cy="6324600"/>
            <a:chOff x="336" y="288"/>
            <a:chExt cx="1450" cy="3984"/>
          </a:xfrm>
        </p:grpSpPr>
        <p:sp>
          <p:nvSpPr>
            <p:cNvPr id="583685"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66569"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83687"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583688"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83689"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83690"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83691"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83692"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66576"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694"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83695"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83696"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83697"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66581"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82"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6583"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6566" name="Rectangle 21" descr="Green marble"/>
          <p:cNvSpPr>
            <a:spLocks noChangeArrowheads="1"/>
          </p:cNvSpPr>
          <p:nvPr/>
        </p:nvSpPr>
        <p:spPr bwMode="auto">
          <a:xfrm>
            <a:off x="6594475" y="83661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solidFill>
                  <a:srgbClr val="FF3399"/>
                </a:solidFill>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sp>
        <p:nvSpPr>
          <p:cNvPr id="583702" name="Rectangle 22" descr="Green marble"/>
          <p:cNvSpPr>
            <a:spLocks noChangeArrowheads="1"/>
          </p:cNvSpPr>
          <p:nvPr/>
        </p:nvSpPr>
        <p:spPr bwMode="auto">
          <a:xfrm>
            <a:off x="3419475" y="333375"/>
            <a:ext cx="5486400" cy="5867400"/>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3</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endPar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zh-CN" altLang="en-US" dirty="0" smtClean="0">
                <a:ea typeface="宋体" pitchFamily="2" charset="-122"/>
              </a:rPr>
              <a:t>句柄</a:t>
            </a:r>
          </a:p>
        </p:txBody>
      </p:sp>
      <p:sp>
        <p:nvSpPr>
          <p:cNvPr id="645123" name="Rectangle 3"/>
          <p:cNvSpPr>
            <a:spLocks noGrp="1" noChangeArrowheads="1"/>
          </p:cNvSpPr>
          <p:nvPr>
            <p:ph idx="1"/>
          </p:nvPr>
        </p:nvSpPr>
        <p:spPr>
          <a:xfrm>
            <a:off x="323528" y="980728"/>
            <a:ext cx="8507288" cy="5248275"/>
          </a:xfrm>
        </p:spPr>
        <p:txBody>
          <a:bodyPr/>
          <a:lstStyle/>
          <a:p>
            <a:pPr marL="457200" lvl="1" indent="0">
              <a:buFontTx/>
              <a:buNone/>
              <a:defRPr/>
            </a:pPr>
            <a:r>
              <a:rPr lang="en-US" altLang="zh-CN" dirty="0" smtClean="0">
                <a:ea typeface="宋体" pitchFamily="2" charset="-122"/>
              </a:rPr>
              <a:t>S </a:t>
            </a:r>
            <a:r>
              <a:rPr lang="en-US" altLang="zh-CN" dirty="0" smtClean="0">
                <a:ea typeface="宋体" pitchFamily="2" charset="-122"/>
                <a:sym typeface="Symbol" pitchFamily="18" charset="2"/>
              </a:rPr>
              <a:t>* </a:t>
            </a:r>
            <a:r>
              <a:rPr lang="en-US" altLang="zh-CN" dirty="0" smtClean="0">
                <a:effectLst>
                  <a:outerShdw blurRad="38100" dist="38100" dir="2700000" algn="tl">
                    <a:srgbClr val="C0C0C0"/>
                  </a:outerShdw>
                </a:effectLst>
                <a:ea typeface="宋体" pitchFamily="2" charset="-122"/>
                <a:sym typeface="Symbol" pitchFamily="18" charset="2"/>
              </a:rPr>
              <a:t>X </a:t>
            </a:r>
            <a:r>
              <a:rPr lang="en-US" altLang="zh-CN" dirty="0" smtClean="0">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sym typeface="Symbol" pitchFamily="18" charset="2"/>
              </a:rPr>
              <a:t>  </a:t>
            </a:r>
            <a:r>
              <a:rPr lang="en-US" altLang="zh-CN" dirty="0" smtClean="0">
                <a:solidFill>
                  <a:srgbClr val="FF0000"/>
                </a:solidFill>
                <a:effectLst>
                  <a:outerShdw blurRad="38100" dist="38100" dir="2700000" algn="tl">
                    <a:srgbClr val="C0C0C0"/>
                  </a:outerShdw>
                </a:effectLst>
                <a:ea typeface="宋体" pitchFamily="2" charset="-122"/>
                <a:sym typeface="Symbol" pitchFamily="18" charset="2"/>
              </a:rPr>
              <a:t></a:t>
            </a:r>
            <a:r>
              <a:rPr lang="en-US" altLang="zh-CN" dirty="0" smtClean="0">
                <a:effectLst>
                  <a:outerShdw blurRad="38100" dist="38100" dir="2700000" algn="tl">
                    <a:srgbClr val="C0C0C0"/>
                  </a:outerShdw>
                </a:effectLst>
                <a:ea typeface="宋体" pitchFamily="2" charset="-122"/>
                <a:sym typeface="Symbol" pitchFamily="18" charset="2"/>
              </a:rPr>
              <a:t> </a:t>
            </a:r>
          </a:p>
          <a:p>
            <a:pPr marL="457200" lvl="1" indent="0">
              <a:buFontTx/>
              <a:buNone/>
              <a:defRPr/>
            </a:pPr>
            <a:r>
              <a:rPr lang="en-US" altLang="zh-CN" dirty="0" smtClean="0">
                <a:effectLst>
                  <a:outerShdw blurRad="38100" dist="38100" dir="2700000" algn="tl">
                    <a:srgbClr val="C0C0C0"/>
                  </a:outerShdw>
                </a:effectLst>
                <a:ea typeface="宋体" pitchFamily="2" charset="-122"/>
                <a:sym typeface="Symbol" pitchFamily="18" charset="2"/>
              </a:rPr>
              <a:t></a:t>
            </a:r>
            <a:r>
              <a:rPr lang="zh-CN" altLang="en-US" dirty="0" smtClean="0">
                <a:effectLst>
                  <a:outerShdw blurRad="38100" dist="38100" dir="2700000" algn="tl">
                    <a:srgbClr val="C0C0C0"/>
                  </a:outerShdw>
                </a:effectLst>
                <a:ea typeface="宋体" pitchFamily="2" charset="-122"/>
                <a:sym typeface="Symbol" pitchFamily="18" charset="2"/>
              </a:rPr>
              <a:t>为</a:t>
            </a:r>
            <a:r>
              <a:rPr lang="en-US" altLang="zh-CN" dirty="0" smtClean="0">
                <a:effectLst>
                  <a:outerShdw blurRad="38100" dist="38100" dir="2700000" algn="tl">
                    <a:srgbClr val="C0C0C0"/>
                  </a:outerShdw>
                </a:effectLst>
                <a:ea typeface="宋体" pitchFamily="2" charset="-122"/>
                <a:sym typeface="Symbol" pitchFamily="18" charset="2"/>
              </a:rPr>
              <a:t>X</a:t>
            </a:r>
            <a:r>
              <a:rPr lang="zh-CN" altLang="en-US" dirty="0" smtClean="0">
                <a:effectLst>
                  <a:outerShdw blurRad="38100" dist="38100" dir="2700000" algn="tl">
                    <a:srgbClr val="C0C0C0"/>
                  </a:outerShdw>
                </a:effectLst>
                <a:ea typeface="宋体" pitchFamily="2" charset="-122"/>
                <a:sym typeface="Symbol" pitchFamily="18" charset="2"/>
              </a:rPr>
              <a:t>的句柄</a:t>
            </a:r>
          </a:p>
          <a:p>
            <a:pPr lvl="1">
              <a:defRPr/>
            </a:pPr>
            <a:endParaRPr lang="zh-CN" altLang="en-US" dirty="0" smtClean="0">
              <a:effectLst>
                <a:outerShdw blurRad="38100" dist="38100" dir="2700000" algn="tl">
                  <a:srgbClr val="C0C0C0"/>
                </a:outerShdw>
              </a:effectLst>
              <a:ea typeface="宋体" pitchFamily="2" charset="-122"/>
              <a:sym typeface="Symbol" pitchFamily="18" charset="2"/>
            </a:endParaRPr>
          </a:p>
          <a:p>
            <a:pPr lvl="1">
              <a:defRPr/>
            </a:pPr>
            <a:r>
              <a:rPr lang="zh-CN" altLang="en-US" dirty="0" smtClean="0">
                <a:effectLst>
                  <a:outerShdw blurRad="38100" dist="38100" dir="2700000" algn="tl">
                    <a:srgbClr val="C0C0C0"/>
                  </a:outerShdw>
                </a:effectLst>
                <a:ea typeface="宋体" pitchFamily="2" charset="-122"/>
                <a:sym typeface="Symbol" pitchFamily="18" charset="2"/>
              </a:rPr>
              <a:t>在移进</a:t>
            </a:r>
            <a:r>
              <a:rPr lang="en-US" altLang="zh-CN" dirty="0" smtClean="0">
                <a:effectLst>
                  <a:outerShdw blurRad="38100" dist="38100" dir="2700000" algn="tl">
                    <a:srgbClr val="C0C0C0"/>
                  </a:outerShdw>
                </a:effectLst>
                <a:ea typeface="宋体" pitchFamily="2" charset="-122"/>
                <a:sym typeface="Symbol" pitchFamily="18" charset="2"/>
              </a:rPr>
              <a:t>-</a:t>
            </a:r>
            <a:r>
              <a:rPr lang="zh-CN" altLang="en-US" dirty="0" smtClean="0">
                <a:effectLst>
                  <a:outerShdw blurRad="38100" dist="38100" dir="2700000" algn="tl">
                    <a:srgbClr val="C0C0C0"/>
                  </a:outerShdw>
                </a:effectLst>
                <a:ea typeface="宋体" pitchFamily="2" charset="-122"/>
                <a:sym typeface="Symbol" pitchFamily="18" charset="2"/>
              </a:rPr>
              <a:t>归约分析中，</a:t>
            </a:r>
            <a:r>
              <a:rPr lang="zh-CN" altLang="en-US" dirty="0" smtClean="0">
                <a:solidFill>
                  <a:srgbClr val="FF0000"/>
                </a:solidFill>
                <a:effectLst>
                  <a:outerShdw blurRad="38100" dist="38100" dir="2700000" algn="tl">
                    <a:srgbClr val="C0C0C0"/>
                  </a:outerShdw>
                </a:effectLst>
                <a:ea typeface="宋体" pitchFamily="2" charset="-122"/>
                <a:sym typeface="Symbol" pitchFamily="18" charset="2"/>
              </a:rPr>
              <a:t>句柄</a:t>
            </a:r>
            <a:r>
              <a:rPr lang="zh-CN" altLang="en-US" dirty="0" smtClean="0">
                <a:effectLst>
                  <a:outerShdw blurRad="38100" dist="38100" dir="2700000" algn="tl">
                    <a:srgbClr val="C0C0C0"/>
                  </a:outerShdw>
                </a:effectLst>
                <a:ea typeface="宋体" pitchFamily="2" charset="-122"/>
                <a:sym typeface="Symbol" pitchFamily="18" charset="2"/>
              </a:rPr>
              <a:t>总是出现在栈顶</a:t>
            </a:r>
          </a:p>
          <a:p>
            <a:pPr lvl="1">
              <a:defRPr/>
            </a:pPr>
            <a:r>
              <a:rPr lang="zh-CN" altLang="en-US" dirty="0" smtClean="0">
                <a:ea typeface="宋体" pitchFamily="2" charset="-122"/>
              </a:rPr>
              <a:t>自下而上分析基于识别句柄</a:t>
            </a:r>
          </a:p>
          <a:p>
            <a:pPr>
              <a:defRPr/>
            </a:pPr>
            <a:endParaRPr lang="zh-CN" altLang="en-US"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835DF535-6583-48C8-80F9-52EE4F81875E}" type="slidenum">
              <a:rPr lang="en-US" altLang="zh-CN"/>
              <a:pPr>
                <a:defRPr/>
              </a:pPr>
              <a:t>5</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p:cNvSpPr>
            <a:spLocks noGrp="1" noChangeArrowheads="1"/>
          </p:cNvSpPr>
          <p:nvPr>
            <p:ph type="title"/>
          </p:nvPr>
        </p:nvSpPr>
        <p:spPr>
          <a:xfrm>
            <a:off x="0" y="0"/>
            <a:ext cx="9144000" cy="1066800"/>
          </a:xfrm>
          <a:solidFill>
            <a:schemeClr val="bg1"/>
          </a:solidFill>
        </p:spPr>
        <p:txBody>
          <a:bodyPr/>
          <a:lstStyle/>
          <a:p>
            <a:pPr algn="r"/>
            <a:r>
              <a:rPr lang="en-US" altLang="zh-CN" dirty="0" smtClean="0">
                <a:solidFill>
                  <a:schemeClr val="tx1"/>
                </a:solidFill>
                <a:latin typeface="宋体" pitchFamily="2" charset="-122"/>
                <a:ea typeface="宋体" pitchFamily="2" charset="-122"/>
              </a:rPr>
              <a:t> </a:t>
            </a:r>
            <a:endParaRPr lang="zh-CN" altLang="en-US" dirty="0" smtClean="0">
              <a:solidFill>
                <a:schemeClr val="tx1"/>
              </a:solidFill>
              <a:latin typeface="宋体" pitchFamily="2" charset="-122"/>
              <a:ea typeface="宋体" pitchFamily="2" charset="-122"/>
            </a:endParaRPr>
          </a:p>
        </p:txBody>
      </p:sp>
      <p:sp>
        <p:nvSpPr>
          <p:cNvPr id="28" name="灯片编号占位符 5"/>
          <p:cNvSpPr>
            <a:spLocks noGrp="1"/>
          </p:cNvSpPr>
          <p:nvPr>
            <p:ph type="sldNum" sz="quarter" idx="11"/>
          </p:nvPr>
        </p:nvSpPr>
        <p:spPr/>
        <p:txBody>
          <a:bodyPr/>
          <a:lstStyle/>
          <a:p>
            <a:pPr>
              <a:defRPr/>
            </a:pPr>
            <a:fld id="{27ECC713-C8CC-42E2-B0C8-ADA611190875}" type="slidenum">
              <a:rPr lang="en-US" altLang="zh-CN"/>
              <a:pPr>
                <a:defRPr/>
              </a:pPr>
              <a:t>50</a:t>
            </a:fld>
            <a:endParaRPr lang="en-US" altLang="zh-CN"/>
          </a:p>
        </p:txBody>
      </p:sp>
      <p:sp>
        <p:nvSpPr>
          <p:cNvPr id="67587"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grpSp>
        <p:nvGrpSpPr>
          <p:cNvPr id="67589" name="Group 4"/>
          <p:cNvGrpSpPr>
            <a:grpSpLocks/>
          </p:cNvGrpSpPr>
          <p:nvPr/>
        </p:nvGrpSpPr>
        <p:grpSpPr bwMode="auto">
          <a:xfrm>
            <a:off x="614363" y="115888"/>
            <a:ext cx="2301875" cy="6324600"/>
            <a:chOff x="336" y="288"/>
            <a:chExt cx="1450" cy="3984"/>
          </a:xfrm>
        </p:grpSpPr>
        <p:sp>
          <p:nvSpPr>
            <p:cNvPr id="589829"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67598" name="Line 6"/>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89831" name="Oval 7"/>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589832" name="Rectangle 8"/>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89833" name="Oval 9"/>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89834" name="Oval 10"/>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89835" name="Oval 11"/>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89836" name="Oval 12"/>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67605" name="Freeform 13"/>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9838" name="Rectangle 14"/>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89839" name="Rectangle 1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89840" name="Rectangle 1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89841" name="Rectangle 17"/>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67610" name="Freeform 18"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1" name="Freeform 19"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12" name="Freeform 20"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7590" name="Rectangle 21" descr="Green marble"/>
          <p:cNvSpPr>
            <a:spLocks noChangeArrowheads="1"/>
          </p:cNvSpPr>
          <p:nvPr/>
        </p:nvSpPr>
        <p:spPr bwMode="auto">
          <a:xfrm>
            <a:off x="6588125" y="5013325"/>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solidFill>
                  <a:srgbClr val="FF3399"/>
                </a:solidFill>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sp>
        <p:nvSpPr>
          <p:cNvPr id="589846" name="Rectangle 22" descr="Green marble"/>
          <p:cNvSpPr>
            <a:spLocks noChangeArrowheads="1"/>
          </p:cNvSpPr>
          <p:nvPr/>
        </p:nvSpPr>
        <p:spPr bwMode="auto">
          <a:xfrm>
            <a:off x="3478213" y="369888"/>
            <a:ext cx="5486400" cy="5867400"/>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4</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 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E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T</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rPr>
              <a:t>F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T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 E </a:t>
            </a:r>
            <a:r>
              <a:rPr lang="en-US" altLang="zh-CN" sz="2800" b="1">
                <a:solidFill>
                  <a:schemeClr val="accent2"/>
                </a:solidFill>
                <a:effectLst>
                  <a:outerShdw blurRad="38100" dist="38100" dir="2700000" algn="tl">
                    <a:srgbClr val="C0C0C0"/>
                  </a:outerShdw>
                </a:effectLst>
                <a:latin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F </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i="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endPar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
        <p:nvSpPr>
          <p:cNvPr id="589847" name="Rectangle 23" descr="Green marble"/>
          <p:cNvSpPr>
            <a:spLocks noChangeArrowheads="1"/>
          </p:cNvSpPr>
          <p:nvPr/>
        </p:nvSpPr>
        <p:spPr bwMode="auto">
          <a:xfrm>
            <a:off x="5724525" y="1773238"/>
            <a:ext cx="2592388" cy="1368425"/>
          </a:xfrm>
          <a:prstGeom prst="rect">
            <a:avLst/>
          </a:prstGeom>
          <a:noFill/>
          <a:ln w="12700">
            <a:noFill/>
            <a:miter lim="800000"/>
            <a:headEnd type="none" w="sm" len="sm"/>
            <a:tailEnd type="none" w="sm" len="sm"/>
          </a:ln>
          <a:effectLst/>
        </p:spPr>
        <p:txBody>
          <a:bodyPr wrap="none"/>
          <a:lstStyle/>
          <a:p>
            <a:pPr marL="457200" indent="-457200"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2</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endParaRPr lang="en-US" altLang="zh-CN" sz="2800" b="1" i="1">
              <a:solidFill>
                <a:schemeClr val="accent2"/>
              </a:solidFill>
              <a:effectLst>
                <a:outerShdw blurRad="38100" dist="38100" dir="2700000" algn="tl">
                  <a:srgbClr val="C0C0C0"/>
                </a:outerShdw>
              </a:effectLst>
              <a:latin typeface="Times New Roman" pitchFamily="18" charset="0"/>
            </a:endParaRPr>
          </a:p>
          <a:p>
            <a:pPr marL="457200" indent="-457200"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	E </a:t>
            </a:r>
            <a:r>
              <a:rPr lang="en-US" altLang="zh-CN" sz="2800" b="1" i="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i="1">
                <a:solidFill>
                  <a:schemeClr val="accent2"/>
                </a:solidFill>
                <a:effectLst>
                  <a:outerShdw blurRad="38100" dist="38100" dir="2700000" algn="tl">
                    <a:srgbClr val="C0C0C0"/>
                  </a:outerShdw>
                </a:effectLst>
                <a:latin typeface="Courier New"/>
              </a:rPr>
              <a:t>·</a:t>
            </a:r>
            <a:endParaRPr lang="en-US" altLang="zh-CN" sz="2800" b="1" i="1">
              <a:solidFill>
                <a:schemeClr val="accent2"/>
              </a:solidFill>
              <a:effectLst>
                <a:outerShdw blurRad="38100" dist="38100" dir="2700000" algn="tl">
                  <a:srgbClr val="C0C0C0"/>
                </a:outerShdw>
              </a:effectLst>
              <a:latin typeface="Times New Roman" pitchFamily="18" charset="0"/>
            </a:endParaRPr>
          </a:p>
          <a:p>
            <a:pPr marL="457200" indent="-457200" eaLnBrk="0" hangingPunct="0">
              <a:spcBef>
                <a:spcPct val="10000"/>
              </a:spcBef>
              <a:defRPr/>
            </a:pP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 </a:t>
            </a:r>
            <a:endPar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endParaRPr>
          </a:p>
        </p:txBody>
      </p:sp>
      <p:sp>
        <p:nvSpPr>
          <p:cNvPr id="589848" name="Rectangle 24" descr="Green marble"/>
          <p:cNvSpPr>
            <a:spLocks noChangeArrowheads="1"/>
          </p:cNvSpPr>
          <p:nvPr/>
        </p:nvSpPr>
        <p:spPr bwMode="auto">
          <a:xfrm>
            <a:off x="5726113" y="406400"/>
            <a:ext cx="2519362" cy="1511300"/>
          </a:xfrm>
          <a:prstGeom prst="rect">
            <a:avLst/>
          </a:prstGeom>
          <a:noFill/>
          <a:ln w="12700">
            <a:noFill/>
            <a:miter lim="800000"/>
            <a:headEnd type="none" w="sm" len="sm"/>
            <a:tailEnd type="none" w="sm" len="sm"/>
          </a:ln>
          <a:effectLst/>
        </p:spPr>
        <p:txBody>
          <a:bodyPr wrap="none"/>
          <a:lstStyle/>
          <a:p>
            <a:pPr marL="457200" indent="-457200" eaLnBrk="0" hangingPunct="0">
              <a:spcBef>
                <a:spcPct val="10000"/>
              </a:spcBef>
              <a:defRPr/>
            </a:pPr>
            <a:r>
              <a:rPr lang="en-US" altLang="zh-CN" sz="2800" b="1" i="1" dirty="0">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dirty="0">
                <a:solidFill>
                  <a:schemeClr val="accent2"/>
                </a:solidFill>
                <a:effectLst>
                  <a:outerShdw blurRad="38100" dist="38100" dir="2700000" algn="tl">
                    <a:srgbClr val="C0C0C0"/>
                  </a:outerShdw>
                </a:effectLst>
                <a:latin typeface="Times New Roman" pitchFamily="18" charset="0"/>
                <a:cs typeface="Times New Roman" pitchFamily="18" charset="0"/>
              </a:rPr>
              <a:t>8</a:t>
            </a:r>
            <a:r>
              <a:rPr lang="en-US" altLang="zh-CN" sz="2800" b="1" dirty="0">
                <a:solidFill>
                  <a:schemeClr val="accent2"/>
                </a:solidFill>
                <a:effectLst>
                  <a:outerShdw blurRad="38100" dist="38100" dir="2700000" algn="tl">
                    <a:srgbClr val="C0C0C0"/>
                  </a:outerShdw>
                </a:effectLst>
                <a:latin typeface="Times New Roman" pitchFamily="18" charset="0"/>
                <a:cs typeface="Times New Roman" pitchFamily="18" charset="0"/>
              </a:rPr>
              <a:t>:</a:t>
            </a:r>
            <a:endParaRPr lang="en-US" altLang="zh-CN" sz="2800" b="1" i="1" dirty="0">
              <a:solidFill>
                <a:schemeClr val="accent2"/>
              </a:solidFill>
              <a:effectLst>
                <a:outerShdw blurRad="38100" dist="38100" dir="2700000" algn="tl">
                  <a:srgbClr val="C0C0C0"/>
                </a:outerShdw>
              </a:effectLst>
              <a:latin typeface="Times New Roman" pitchFamily="18" charset="0"/>
              <a:cs typeface="Times New Roman" pitchFamily="18" charset="0"/>
            </a:endParaRPr>
          </a:p>
          <a:p>
            <a:pPr marL="457200" indent="-457200" eaLnBrk="0" hangingPunct="0">
              <a:spcBef>
                <a:spcPct val="10000"/>
              </a:spcBef>
              <a:defRPr/>
            </a:pPr>
            <a:r>
              <a:rPr lang="en-US" altLang="zh-CN" sz="2800" b="1" dirty="0">
                <a:solidFill>
                  <a:schemeClr val="accent2"/>
                </a:solidFill>
                <a:effectLst>
                  <a:outerShdw blurRad="38100" dist="38100" dir="2700000" algn="tl">
                    <a:srgbClr val="C0C0C0"/>
                  </a:outerShdw>
                </a:effectLst>
                <a:latin typeface="Times New Roman" pitchFamily="18" charset="0"/>
              </a:rPr>
              <a:t>	</a:t>
            </a:r>
            <a:r>
              <a:rPr lang="en-US" altLang="zh-CN" sz="2800" b="1" i="1" dirty="0">
                <a:solidFill>
                  <a:schemeClr val="accent2"/>
                </a:solidFill>
                <a:effectLst>
                  <a:outerShdw blurRad="38100" dist="38100" dir="2700000" algn="tl">
                    <a:srgbClr val="C0C0C0"/>
                  </a:outerShdw>
                </a:effectLst>
                <a:latin typeface="Times New Roman" pitchFamily="18" charset="0"/>
              </a:rPr>
              <a:t>F</a:t>
            </a:r>
            <a:r>
              <a:rPr lang="en-US" altLang="zh-CN" sz="2800" b="1" dirty="0">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dirty="0">
                <a:solidFill>
                  <a:schemeClr val="accent2"/>
                </a:solidFill>
                <a:effectLst>
                  <a:outerShdw blurRad="38100" dist="38100" dir="2700000" algn="tl">
                    <a:srgbClr val="C0C0C0"/>
                  </a:outerShdw>
                </a:effectLst>
                <a:latin typeface="Times New Roman" pitchFamily="18" charset="0"/>
              </a:rPr>
              <a:t> (</a:t>
            </a:r>
            <a:r>
              <a:rPr lang="en-US" altLang="zh-CN" sz="2800" b="1" i="1" dirty="0">
                <a:solidFill>
                  <a:schemeClr val="accent2"/>
                </a:solidFill>
                <a:effectLst>
                  <a:outerShdw blurRad="38100" dist="38100" dir="2700000" algn="tl">
                    <a:srgbClr val="C0C0C0"/>
                  </a:outerShdw>
                </a:effectLst>
                <a:latin typeface="Times New Roman" pitchFamily="18" charset="0"/>
              </a:rPr>
              <a:t>E</a:t>
            </a:r>
            <a:r>
              <a:rPr lang="en-US" altLang="zh-CN" sz="2800" b="1" dirty="0">
                <a:solidFill>
                  <a:schemeClr val="accent2"/>
                </a:solidFill>
                <a:effectLst>
                  <a:outerShdw blurRad="38100" dist="38100" dir="2700000" algn="tl">
                    <a:srgbClr val="C0C0C0"/>
                  </a:outerShdw>
                </a:effectLst>
                <a:latin typeface="Times New Roman"/>
              </a:rPr>
              <a:t>·</a:t>
            </a:r>
            <a:r>
              <a:rPr lang="en-US" altLang="zh-CN" sz="2800" b="1" dirty="0">
                <a:solidFill>
                  <a:schemeClr val="accent2"/>
                </a:solidFill>
                <a:effectLst>
                  <a:outerShdw blurRad="38100" dist="38100" dir="2700000" algn="tl">
                    <a:srgbClr val="C0C0C0"/>
                  </a:outerShdw>
                </a:effectLst>
                <a:latin typeface="Times New Roman" pitchFamily="18" charset="0"/>
              </a:rPr>
              <a:t>) </a:t>
            </a:r>
          </a:p>
          <a:p>
            <a:pPr marL="457200" indent="-457200" eaLnBrk="0" hangingPunct="0">
              <a:spcBef>
                <a:spcPct val="10000"/>
              </a:spcBef>
              <a:defRPr/>
            </a:pPr>
            <a:r>
              <a:rPr lang="en-US" altLang="zh-CN" sz="2800" b="1" i="1" dirty="0">
                <a:solidFill>
                  <a:schemeClr val="accent2"/>
                </a:solidFill>
                <a:effectLst>
                  <a:outerShdw blurRad="38100" dist="38100" dir="2700000" algn="tl">
                    <a:srgbClr val="C0C0C0"/>
                  </a:outerShdw>
                </a:effectLst>
                <a:latin typeface="Times New Roman" pitchFamily="18" charset="0"/>
              </a:rPr>
              <a:t>	E </a:t>
            </a:r>
            <a:r>
              <a:rPr lang="en-US" altLang="zh-CN" sz="2800" b="1" dirty="0">
                <a:solidFill>
                  <a:schemeClr val="accent2"/>
                </a:solidFill>
                <a:effectLst>
                  <a:outerShdw blurRad="38100" dist="38100" dir="2700000" algn="tl">
                    <a:srgbClr val="C0C0C0"/>
                  </a:outerShdw>
                </a:effectLst>
                <a:latin typeface="Times New Roman" pitchFamily="18" charset="0"/>
                <a:sym typeface="Symbol" pitchFamily="18" charset="2"/>
              </a:rPr>
              <a:t> </a:t>
            </a:r>
            <a:r>
              <a:rPr lang="en-US" altLang="zh-CN" sz="2800" b="1" i="1" dirty="0">
                <a:solidFill>
                  <a:schemeClr val="accent2"/>
                </a:solidFill>
                <a:effectLst>
                  <a:outerShdw blurRad="38100" dist="38100" dir="2700000" algn="tl">
                    <a:srgbClr val="C0C0C0"/>
                  </a:outerShdw>
                </a:effectLst>
                <a:latin typeface="Times New Roman" pitchFamily="18" charset="0"/>
              </a:rPr>
              <a:t>E</a:t>
            </a:r>
            <a:r>
              <a:rPr lang="en-US" altLang="zh-CN" sz="2800" b="1" dirty="0">
                <a:solidFill>
                  <a:schemeClr val="accent2"/>
                </a:solidFill>
                <a:effectLst>
                  <a:outerShdw blurRad="38100" dist="38100" dir="2700000" algn="tl">
                    <a:srgbClr val="C0C0C0"/>
                  </a:outerShdw>
                </a:effectLst>
                <a:latin typeface="Times New Roman"/>
              </a:rPr>
              <a:t>·</a:t>
            </a:r>
            <a:r>
              <a:rPr lang="en-US" altLang="zh-CN" sz="2800" b="1" dirty="0">
                <a:solidFill>
                  <a:schemeClr val="accent2"/>
                </a:solidFill>
                <a:effectLst>
                  <a:outerShdw blurRad="38100" dist="38100" dir="2700000" algn="tl">
                    <a:srgbClr val="C0C0C0"/>
                  </a:outerShdw>
                </a:effectLst>
                <a:latin typeface="Times New Roman" pitchFamily="18" charset="0"/>
              </a:rPr>
              <a:t>+</a:t>
            </a:r>
            <a:r>
              <a:rPr lang="en-US" altLang="zh-CN" sz="2800" b="1" i="1" dirty="0">
                <a:solidFill>
                  <a:schemeClr val="accent2"/>
                </a:solidFill>
                <a:effectLst>
                  <a:outerShdw blurRad="38100" dist="38100" dir="2700000" algn="tl">
                    <a:srgbClr val="C0C0C0"/>
                  </a:outerShdw>
                </a:effectLst>
                <a:latin typeface="Times New Roman" pitchFamily="18" charset="0"/>
              </a:rPr>
              <a:t> T </a:t>
            </a:r>
            <a:endParaRPr lang="zh-CN" altLang="en-US" sz="2800" b="1" dirty="0">
              <a:solidFill>
                <a:schemeClr val="accent2"/>
              </a:solidFill>
              <a:effectLst>
                <a:outerShdw blurRad="38100" dist="38100" dir="2700000" algn="tl">
                  <a:srgbClr val="C0C0C0"/>
                </a:outerShdw>
              </a:effectLst>
              <a:latin typeface="Times New Roman" pitchFamily="18" charset="0"/>
              <a:cs typeface="Times New Roman" pitchFamily="18" charset="0"/>
            </a:endParaRPr>
          </a:p>
        </p:txBody>
      </p:sp>
      <p:sp>
        <p:nvSpPr>
          <p:cNvPr id="589849" name="Rectangle 25" descr="Green marble"/>
          <p:cNvSpPr>
            <a:spLocks noChangeArrowheads="1"/>
          </p:cNvSpPr>
          <p:nvPr/>
        </p:nvSpPr>
        <p:spPr bwMode="auto">
          <a:xfrm>
            <a:off x="5724525" y="3070225"/>
            <a:ext cx="1728788" cy="1008063"/>
          </a:xfrm>
          <a:prstGeom prst="rect">
            <a:avLst/>
          </a:prstGeom>
          <a:noFill/>
          <a:ln w="12700">
            <a:noFill/>
            <a:miter lim="800000"/>
            <a:headEnd type="none" w="sm" len="sm"/>
            <a:tailEnd type="none" w="sm" len="sm"/>
          </a:ln>
          <a:effectLst/>
        </p:spPr>
        <p:txBody>
          <a:bodyPr wrap="none"/>
          <a:lstStyle/>
          <a:p>
            <a:pPr marL="457200" indent="-457200" eaLnBrk="0" hangingPunct="0">
              <a:spcBef>
                <a:spcPct val="1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3</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p>
          <a:p>
            <a:pPr marL="457200" indent="-457200" eaLnBrk="0" hangingPunct="0">
              <a:spcBef>
                <a:spcPct val="1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
        <p:nvSpPr>
          <p:cNvPr id="589850" name="Rectangle 26" descr="Green marble"/>
          <p:cNvSpPr>
            <a:spLocks noChangeArrowheads="1"/>
          </p:cNvSpPr>
          <p:nvPr/>
        </p:nvSpPr>
        <p:spPr bwMode="auto">
          <a:xfrm>
            <a:off x="3059113" y="4365625"/>
            <a:ext cx="2016125" cy="1584325"/>
          </a:xfrm>
          <a:prstGeom prst="rect">
            <a:avLst/>
          </a:prstGeom>
          <a:noFill/>
          <a:ln w="12700">
            <a:noFill/>
            <a:miter lim="800000"/>
            <a:headEnd type="none" w="sm" len="sm"/>
            <a:tailEnd type="none" w="sm" len="sm"/>
          </a:ln>
          <a:effectLst/>
        </p:spPr>
        <p:txBody>
          <a:bodyPr wrap="none"/>
          <a:lstStyle/>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4</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en-US" altLang="zh-CN" sz="2800" b="1" i="1">
                <a:solidFill>
                  <a:schemeClr val="accent2"/>
                </a:solidFill>
                <a:effectLst>
                  <a:outerShdw blurRad="38100" dist="38100" dir="2700000" algn="tl">
                    <a:srgbClr val="C0C0C0"/>
                  </a:outerShdw>
                </a:effectLst>
                <a:latin typeface="Times New Roman" pitchFamily="18" charset="0"/>
              </a:rPr>
              <a:t>     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a:rPr>
              <a:t>·</a:t>
            </a: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2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 . .	</a:t>
            </a:r>
          </a:p>
        </p:txBody>
      </p:sp>
      <p:sp>
        <p:nvSpPr>
          <p:cNvPr id="589851" name="Rectangle 27" descr="Green marble"/>
          <p:cNvSpPr>
            <a:spLocks noChangeArrowheads="1"/>
          </p:cNvSpPr>
          <p:nvPr/>
        </p:nvSpPr>
        <p:spPr bwMode="auto">
          <a:xfrm>
            <a:off x="5724525" y="3933825"/>
            <a:ext cx="1800225" cy="1079500"/>
          </a:xfrm>
          <a:prstGeom prst="rect">
            <a:avLst/>
          </a:prstGeom>
          <a:noFill/>
          <a:ln w="12700">
            <a:noFill/>
            <a:miter lim="800000"/>
            <a:headEnd type="none" w="sm" len="sm"/>
            <a:tailEnd type="none" w="sm" len="sm"/>
          </a:ln>
          <a:effectLst/>
        </p:spPr>
        <p:txBody>
          <a:bodyPr wrap="none"/>
          <a:lstStyle/>
          <a:p>
            <a:pPr marL="457200" indent="-457200" eaLnBrk="0" hangingPunct="0">
              <a:spcBef>
                <a:spcPct val="10000"/>
              </a:spcBef>
              <a:defRPr/>
            </a:pP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cs typeface="Times New Roman" pitchFamily="18" charset="0"/>
              </a:rPr>
              <a:t>I</a:t>
            </a:r>
            <a:r>
              <a:rPr lang="en-US" altLang="zh-CN" sz="2800" b="1" baseline="-30000">
                <a:solidFill>
                  <a:schemeClr val="accent2"/>
                </a:solidFill>
                <a:effectLst>
                  <a:outerShdw blurRad="38100" dist="38100" dir="2700000" algn="tl">
                    <a:srgbClr val="C0C0C0"/>
                  </a:outerShdw>
                </a:effectLst>
                <a:latin typeface="Times New Roman" pitchFamily="18" charset="0"/>
                <a:cs typeface="Times New Roman" pitchFamily="18" charset="0"/>
              </a:rPr>
              <a:t>5</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a:t>
            </a:r>
            <a:r>
              <a:rPr lang="zh-CN" altLang="en-US"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a:p>
            <a:pPr marL="457200" indent="-457200" eaLnBrk="0" hangingPunct="0">
              <a:spcBef>
                <a:spcPct val="10000"/>
              </a:spcBef>
              <a:defRPr/>
            </a:pP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rPr>
              <a:t> </a:t>
            </a: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a:solidFill>
                  <a:schemeClr val="accent2"/>
                </a:solidFill>
                <a:effectLst>
                  <a:outerShdw blurRad="38100" dist="38100" dir="2700000" algn="tl">
                    <a:srgbClr val="C0C0C0"/>
                  </a:outerShdw>
                </a:effectLst>
                <a:latin typeface="Times New Roman"/>
              </a:rPr>
              <a:t>·</a:t>
            </a:r>
            <a:r>
              <a:rPr lang="en-US" altLang="zh-CN" sz="2800" b="1">
                <a:solidFill>
                  <a:schemeClr val="accent2"/>
                </a:solidFill>
                <a:effectLst>
                  <a:outerShdw blurRad="38100" dist="38100" dir="2700000" algn="tl">
                    <a:srgbClr val="C0C0C0"/>
                  </a:outerShdw>
                </a:effectLst>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48"/>
                                        </p:tgtEl>
                                        <p:attrNameLst>
                                          <p:attrName>style.visibility</p:attrName>
                                        </p:attrNameLst>
                                      </p:cBhvr>
                                      <p:to>
                                        <p:strVal val="visible"/>
                                      </p:to>
                                    </p:set>
                                    <p:animEffect transition="in" filter="blinds(horizontal)">
                                      <p:cBhvr>
                                        <p:cTn id="7" dur="500"/>
                                        <p:tgtEl>
                                          <p:spTgt spid="589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47"/>
                                        </p:tgtEl>
                                        <p:attrNameLst>
                                          <p:attrName>style.visibility</p:attrName>
                                        </p:attrNameLst>
                                      </p:cBhvr>
                                      <p:to>
                                        <p:strVal val="visible"/>
                                      </p:to>
                                    </p:set>
                                    <p:animEffect transition="in" filter="blinds(horizontal)">
                                      <p:cBhvr>
                                        <p:cTn id="12" dur="500"/>
                                        <p:tgtEl>
                                          <p:spTgt spid="5898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49"/>
                                        </p:tgtEl>
                                        <p:attrNameLst>
                                          <p:attrName>style.visibility</p:attrName>
                                        </p:attrNameLst>
                                      </p:cBhvr>
                                      <p:to>
                                        <p:strVal val="visible"/>
                                      </p:to>
                                    </p:set>
                                    <p:animEffect transition="in" filter="blinds(horizontal)">
                                      <p:cBhvr>
                                        <p:cTn id="17" dur="500"/>
                                        <p:tgtEl>
                                          <p:spTgt spid="5898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9850"/>
                                        </p:tgtEl>
                                        <p:attrNameLst>
                                          <p:attrName>style.visibility</p:attrName>
                                        </p:attrNameLst>
                                      </p:cBhvr>
                                      <p:to>
                                        <p:strVal val="visible"/>
                                      </p:to>
                                    </p:set>
                                    <p:animEffect transition="in" filter="blinds(horizontal)">
                                      <p:cBhvr>
                                        <p:cTn id="22" dur="500"/>
                                        <p:tgtEl>
                                          <p:spTgt spid="5898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9851"/>
                                        </p:tgtEl>
                                        <p:attrNameLst>
                                          <p:attrName>style.visibility</p:attrName>
                                        </p:attrNameLst>
                                      </p:cBhvr>
                                      <p:to>
                                        <p:strVal val="visible"/>
                                      </p:to>
                                    </p:set>
                                    <p:animEffect transition="in" filter="blinds(horizontal)">
                                      <p:cBhvr>
                                        <p:cTn id="27" dur="500"/>
                                        <p:tgtEl>
                                          <p:spTgt spid="589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47" grpId="0"/>
      <p:bldP spid="589848" grpId="0"/>
      <p:bldP spid="589849" grpId="0"/>
      <p:bldP spid="589850" grpId="0"/>
      <p:bldP spid="58985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41"/>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ea typeface="宋体" pitchFamily="2" charset="-122"/>
              </a:rPr>
              <a:t>3.5 </a:t>
            </a:r>
            <a:r>
              <a:rPr lang="en-US" altLang="zh-CN" smtClean="0">
                <a:solidFill>
                  <a:schemeClr val="tx1"/>
                </a:solidFill>
                <a:ea typeface="宋体" pitchFamily="2" charset="-122"/>
              </a:rPr>
              <a:t>LR</a:t>
            </a:r>
            <a:r>
              <a:rPr lang="zh-CN" altLang="en-US" smtClean="0">
                <a:solidFill>
                  <a:schemeClr val="tx1"/>
                </a:solidFill>
                <a:ea typeface="宋体" pitchFamily="2" charset="-122"/>
              </a:rPr>
              <a:t>分析器</a:t>
            </a:r>
          </a:p>
        </p:txBody>
      </p:sp>
      <p:sp>
        <p:nvSpPr>
          <p:cNvPr id="39" name="灯片编号占位符 5"/>
          <p:cNvSpPr>
            <a:spLocks noGrp="1"/>
          </p:cNvSpPr>
          <p:nvPr>
            <p:ph type="sldNum" sz="quarter" idx="11"/>
          </p:nvPr>
        </p:nvSpPr>
        <p:spPr/>
        <p:txBody>
          <a:bodyPr/>
          <a:lstStyle/>
          <a:p>
            <a:pPr>
              <a:defRPr/>
            </a:pPr>
            <a:fld id="{F2A07F56-8852-4F95-AEA4-1FF15DEFF1FB}" type="slidenum">
              <a:rPr lang="en-US" altLang="zh-CN"/>
              <a:pPr>
                <a:defRPr/>
              </a:pPr>
              <a:t>51</a:t>
            </a:fld>
            <a:endParaRPr lang="en-US" altLang="zh-CN"/>
          </a:p>
        </p:txBody>
      </p:sp>
      <p:sp>
        <p:nvSpPr>
          <p:cNvPr id="69636" name="Oval 42"/>
          <p:cNvSpPr>
            <a:spLocks noChangeArrowheads="1"/>
          </p:cNvSpPr>
          <p:nvPr/>
        </p:nvSpPr>
        <p:spPr bwMode="auto">
          <a:xfrm>
            <a:off x="2279650" y="339725"/>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1</a:t>
            </a:r>
          </a:p>
        </p:txBody>
      </p:sp>
      <p:sp>
        <p:nvSpPr>
          <p:cNvPr id="69637" name="Line 43"/>
          <p:cNvSpPr>
            <a:spLocks noChangeShapeType="1"/>
          </p:cNvSpPr>
          <p:nvPr/>
        </p:nvSpPr>
        <p:spPr bwMode="auto">
          <a:xfrm flipV="1">
            <a:off x="2814638" y="584200"/>
            <a:ext cx="11176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69638" name="Line 44"/>
          <p:cNvSpPr>
            <a:spLocks noChangeShapeType="1"/>
          </p:cNvSpPr>
          <p:nvPr/>
        </p:nvSpPr>
        <p:spPr bwMode="auto">
          <a:xfrm flipV="1">
            <a:off x="1127125" y="582613"/>
            <a:ext cx="11207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69639" name="Oval 45"/>
          <p:cNvSpPr>
            <a:spLocks noChangeArrowheads="1"/>
          </p:cNvSpPr>
          <p:nvPr/>
        </p:nvSpPr>
        <p:spPr bwMode="auto">
          <a:xfrm>
            <a:off x="533400" y="352425"/>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0</a:t>
            </a:r>
          </a:p>
        </p:txBody>
      </p:sp>
      <p:sp>
        <p:nvSpPr>
          <p:cNvPr id="69640" name="Rectangle 46"/>
          <p:cNvSpPr>
            <a:spLocks noChangeArrowheads="1"/>
          </p:cNvSpPr>
          <p:nvPr/>
        </p:nvSpPr>
        <p:spPr bwMode="auto">
          <a:xfrm>
            <a:off x="3200400" y="1285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a:t>
            </a:r>
          </a:p>
        </p:txBody>
      </p:sp>
      <p:sp>
        <p:nvSpPr>
          <p:cNvPr id="69641" name="Rectangle 47"/>
          <p:cNvSpPr>
            <a:spLocks noChangeArrowheads="1"/>
          </p:cNvSpPr>
          <p:nvPr/>
        </p:nvSpPr>
        <p:spPr bwMode="auto">
          <a:xfrm>
            <a:off x="1524000" y="128588"/>
            <a:ext cx="5286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E</a:t>
            </a:r>
          </a:p>
        </p:txBody>
      </p:sp>
      <p:sp>
        <p:nvSpPr>
          <p:cNvPr id="69642" name="Oval 48"/>
          <p:cNvSpPr>
            <a:spLocks noChangeArrowheads="1"/>
          </p:cNvSpPr>
          <p:nvPr/>
        </p:nvSpPr>
        <p:spPr bwMode="auto">
          <a:xfrm>
            <a:off x="3979863" y="385763"/>
            <a:ext cx="555625" cy="457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6</a:t>
            </a:r>
          </a:p>
        </p:txBody>
      </p:sp>
      <p:sp>
        <p:nvSpPr>
          <p:cNvPr id="69643" name="Oval 49"/>
          <p:cNvSpPr>
            <a:spLocks noChangeArrowheads="1"/>
          </p:cNvSpPr>
          <p:nvPr/>
        </p:nvSpPr>
        <p:spPr bwMode="auto">
          <a:xfrm>
            <a:off x="2178050" y="3232150"/>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3</a:t>
            </a:r>
          </a:p>
        </p:txBody>
      </p:sp>
      <p:sp>
        <p:nvSpPr>
          <p:cNvPr id="69644" name="Oval 50"/>
          <p:cNvSpPr>
            <a:spLocks noChangeArrowheads="1"/>
          </p:cNvSpPr>
          <p:nvPr/>
        </p:nvSpPr>
        <p:spPr bwMode="auto">
          <a:xfrm>
            <a:off x="2214563" y="2487613"/>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2</a:t>
            </a:r>
          </a:p>
        </p:txBody>
      </p:sp>
      <p:sp>
        <p:nvSpPr>
          <p:cNvPr id="69645" name="Oval 51"/>
          <p:cNvSpPr>
            <a:spLocks noChangeArrowheads="1"/>
          </p:cNvSpPr>
          <p:nvPr/>
        </p:nvSpPr>
        <p:spPr bwMode="auto">
          <a:xfrm>
            <a:off x="2119313" y="4008438"/>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4</a:t>
            </a:r>
          </a:p>
        </p:txBody>
      </p:sp>
      <p:sp>
        <p:nvSpPr>
          <p:cNvPr id="69646" name="Oval 52"/>
          <p:cNvSpPr>
            <a:spLocks noChangeArrowheads="1"/>
          </p:cNvSpPr>
          <p:nvPr/>
        </p:nvSpPr>
        <p:spPr bwMode="auto">
          <a:xfrm>
            <a:off x="3883025" y="4008438"/>
            <a:ext cx="554038"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8</a:t>
            </a:r>
          </a:p>
        </p:txBody>
      </p:sp>
      <p:sp>
        <p:nvSpPr>
          <p:cNvPr id="69647" name="Oval 53"/>
          <p:cNvSpPr>
            <a:spLocks noChangeArrowheads="1"/>
          </p:cNvSpPr>
          <p:nvPr/>
        </p:nvSpPr>
        <p:spPr bwMode="auto">
          <a:xfrm>
            <a:off x="3963988" y="2471738"/>
            <a:ext cx="555625" cy="4587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7</a:t>
            </a:r>
          </a:p>
        </p:txBody>
      </p:sp>
      <p:sp>
        <p:nvSpPr>
          <p:cNvPr id="69648" name="Line 54"/>
          <p:cNvSpPr>
            <a:spLocks noChangeShapeType="1"/>
          </p:cNvSpPr>
          <p:nvPr/>
        </p:nvSpPr>
        <p:spPr bwMode="auto">
          <a:xfrm flipV="1">
            <a:off x="2832100" y="2684463"/>
            <a:ext cx="111601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69649" name="Line 55"/>
          <p:cNvSpPr>
            <a:spLocks noChangeShapeType="1"/>
          </p:cNvSpPr>
          <p:nvPr/>
        </p:nvSpPr>
        <p:spPr bwMode="auto">
          <a:xfrm flipV="1">
            <a:off x="2736850" y="4221163"/>
            <a:ext cx="111601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69650" name="Oval 56"/>
          <p:cNvSpPr>
            <a:spLocks noChangeArrowheads="1"/>
          </p:cNvSpPr>
          <p:nvPr/>
        </p:nvSpPr>
        <p:spPr bwMode="auto">
          <a:xfrm>
            <a:off x="2097088" y="5994400"/>
            <a:ext cx="555625" cy="458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72000" tIns="14400" rIns="21600" bIns="46800"/>
          <a:lstStyle/>
          <a:p>
            <a:pPr eaLnBrk="0" hangingPunct="0"/>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5</a:t>
            </a:r>
          </a:p>
        </p:txBody>
      </p:sp>
      <p:sp>
        <p:nvSpPr>
          <p:cNvPr id="69651" name="Freeform 57"/>
          <p:cNvSpPr>
            <a:spLocks/>
          </p:cNvSpPr>
          <p:nvPr/>
        </p:nvSpPr>
        <p:spPr bwMode="auto">
          <a:xfrm>
            <a:off x="749300" y="3743325"/>
            <a:ext cx="1354138" cy="2473325"/>
          </a:xfrm>
          <a:custGeom>
            <a:avLst/>
            <a:gdLst>
              <a:gd name="T0" fmla="*/ 5114907 w 1037"/>
              <a:gd name="T1" fmla="*/ 0 h 2291"/>
              <a:gd name="T2" fmla="*/ 3410809 w 1037"/>
              <a:gd name="T3" fmla="*/ 2135195239 h 2291"/>
              <a:gd name="T4" fmla="*/ 28987955 w 1037"/>
              <a:gd name="T5" fmla="*/ 2147483647 h 2291"/>
              <a:gd name="T6" fmla="*/ 131297847 w 1037"/>
              <a:gd name="T7" fmla="*/ 2147483647 h 2291"/>
              <a:gd name="T8" fmla="*/ 387074536 w 1037"/>
              <a:gd name="T9" fmla="*/ 2147483647 h 2291"/>
              <a:gd name="T10" fmla="*/ 644555324 w 1037"/>
              <a:gd name="T11" fmla="*/ 2147483647 h 2291"/>
              <a:gd name="T12" fmla="*/ 1768263957 w 1037"/>
              <a:gd name="T13" fmla="*/ 214748364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2" name="Line 58"/>
          <p:cNvSpPr>
            <a:spLocks noChangeShapeType="1"/>
          </p:cNvSpPr>
          <p:nvPr/>
        </p:nvSpPr>
        <p:spPr bwMode="auto">
          <a:xfrm>
            <a:off x="2381250" y="4475163"/>
            <a:ext cx="0" cy="148748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2000" tIns="14400" rIns="21600" bIns="46800"/>
          <a:lstStyle/>
          <a:p>
            <a:endParaRPr lang="zh-CN" altLang="en-US"/>
          </a:p>
        </p:txBody>
      </p:sp>
      <p:sp>
        <p:nvSpPr>
          <p:cNvPr id="69653" name="Freeform 59"/>
          <p:cNvSpPr>
            <a:spLocks/>
          </p:cNvSpPr>
          <p:nvPr/>
        </p:nvSpPr>
        <p:spPr bwMode="auto">
          <a:xfrm>
            <a:off x="2374900" y="4781550"/>
            <a:ext cx="1354138" cy="396875"/>
          </a:xfrm>
          <a:custGeom>
            <a:avLst/>
            <a:gdLst>
              <a:gd name="T0" fmla="*/ 3403609 w 1038"/>
              <a:gd name="T1" fmla="*/ 0 h 367"/>
              <a:gd name="T2" fmla="*/ 5106066 w 1038"/>
              <a:gd name="T3" fmla="*/ 122790097 h 367"/>
              <a:gd name="T4" fmla="*/ 30633785 w 1038"/>
              <a:gd name="T5" fmla="*/ 280664160 h 367"/>
              <a:gd name="T6" fmla="*/ 158276294 w 1038"/>
              <a:gd name="T7" fmla="*/ 385912815 h 367"/>
              <a:gd name="T8" fmla="*/ 413558703 w 1038"/>
              <a:gd name="T9" fmla="*/ 420995700 h 367"/>
              <a:gd name="T10" fmla="*/ 643313392 w 1038"/>
              <a:gd name="T11" fmla="*/ 420995700 h 367"/>
              <a:gd name="T12" fmla="*/ 1766560427 w 1038"/>
              <a:gd name="T13" fmla="*/ 429181923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4" name="Freeform 60"/>
          <p:cNvSpPr>
            <a:spLocks/>
          </p:cNvSpPr>
          <p:nvPr/>
        </p:nvSpPr>
        <p:spPr bwMode="auto">
          <a:xfrm>
            <a:off x="2378075" y="5202238"/>
            <a:ext cx="1354138" cy="396875"/>
          </a:xfrm>
          <a:custGeom>
            <a:avLst/>
            <a:gdLst>
              <a:gd name="T0" fmla="*/ 3403609 w 1038"/>
              <a:gd name="T1" fmla="*/ 0 h 367"/>
              <a:gd name="T2" fmla="*/ 5106066 w 1038"/>
              <a:gd name="T3" fmla="*/ 122790097 h 367"/>
              <a:gd name="T4" fmla="*/ 30633785 w 1038"/>
              <a:gd name="T5" fmla="*/ 280664160 h 367"/>
              <a:gd name="T6" fmla="*/ 158276294 w 1038"/>
              <a:gd name="T7" fmla="*/ 385912815 h 367"/>
              <a:gd name="T8" fmla="*/ 413558703 w 1038"/>
              <a:gd name="T9" fmla="*/ 420995700 h 367"/>
              <a:gd name="T10" fmla="*/ 643313392 w 1038"/>
              <a:gd name="T11" fmla="*/ 420995700 h 367"/>
              <a:gd name="T12" fmla="*/ 1766560427 w 1038"/>
              <a:gd name="T13" fmla="*/ 429181923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55" name="Rectangle 61"/>
          <p:cNvSpPr>
            <a:spLocks noChangeArrowheads="1"/>
          </p:cNvSpPr>
          <p:nvPr/>
        </p:nvSpPr>
        <p:spPr bwMode="auto">
          <a:xfrm>
            <a:off x="3830638" y="4930775"/>
            <a:ext cx="1081087"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solidFill>
                  <a:schemeClr val="accent2"/>
                </a:solidFill>
                <a:latin typeface="Times New Roman" pitchFamily="18" charset="0"/>
              </a:rPr>
              <a:t>指向</a:t>
            </a:r>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2</a:t>
            </a:r>
            <a:endParaRPr lang="en-US" altLang="zh-CN" sz="2400" b="1">
              <a:solidFill>
                <a:schemeClr val="accent2"/>
              </a:solidFill>
              <a:latin typeface="Times New Roman" pitchFamily="18" charset="0"/>
            </a:endParaRPr>
          </a:p>
        </p:txBody>
      </p:sp>
      <p:sp>
        <p:nvSpPr>
          <p:cNvPr id="69656" name="Rectangle 62"/>
          <p:cNvSpPr>
            <a:spLocks noChangeArrowheads="1"/>
          </p:cNvSpPr>
          <p:nvPr/>
        </p:nvSpPr>
        <p:spPr bwMode="auto">
          <a:xfrm>
            <a:off x="3806825" y="5380038"/>
            <a:ext cx="108426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solidFill>
                  <a:schemeClr val="accent2"/>
                </a:solidFill>
                <a:latin typeface="Times New Roman" pitchFamily="18" charset="0"/>
              </a:rPr>
              <a:t>指向</a:t>
            </a:r>
            <a:r>
              <a:rPr lang="en-US" altLang="zh-CN" sz="2400" b="1" i="1">
                <a:solidFill>
                  <a:schemeClr val="accent2"/>
                </a:solidFill>
                <a:latin typeface="Times New Roman" pitchFamily="18" charset="0"/>
              </a:rPr>
              <a:t>I</a:t>
            </a:r>
            <a:r>
              <a:rPr lang="en-US" altLang="zh-CN" sz="2400" b="1" baseline="-25000">
                <a:solidFill>
                  <a:schemeClr val="accent2"/>
                </a:solidFill>
                <a:latin typeface="Times New Roman" pitchFamily="18" charset="0"/>
              </a:rPr>
              <a:t>3</a:t>
            </a:r>
            <a:endParaRPr lang="en-US" altLang="zh-CN" sz="2400" b="1">
              <a:solidFill>
                <a:schemeClr val="accent2"/>
              </a:solidFill>
              <a:latin typeface="Times New Roman" pitchFamily="18" charset="0"/>
            </a:endParaRPr>
          </a:p>
        </p:txBody>
      </p:sp>
      <p:sp>
        <p:nvSpPr>
          <p:cNvPr id="69657" name="Rectangle 63"/>
          <p:cNvSpPr>
            <a:spLocks noChangeArrowheads="1"/>
          </p:cNvSpPr>
          <p:nvPr/>
        </p:nvSpPr>
        <p:spPr bwMode="auto">
          <a:xfrm>
            <a:off x="1447800" y="2262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T</a:t>
            </a:r>
          </a:p>
        </p:txBody>
      </p:sp>
      <p:sp>
        <p:nvSpPr>
          <p:cNvPr id="69658" name="Rectangle 64"/>
          <p:cNvSpPr>
            <a:spLocks noChangeArrowheads="1"/>
          </p:cNvSpPr>
          <p:nvPr/>
        </p:nvSpPr>
        <p:spPr bwMode="auto">
          <a:xfrm>
            <a:off x="3124200" y="2262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solidFill>
                  <a:schemeClr val="accent2"/>
                </a:solidFill>
                <a:latin typeface="宋体" pitchFamily="2" charset="-122"/>
              </a:rPr>
              <a:t>*</a:t>
            </a:r>
          </a:p>
        </p:txBody>
      </p:sp>
      <p:sp>
        <p:nvSpPr>
          <p:cNvPr id="69659" name="Rectangle 65"/>
          <p:cNvSpPr>
            <a:spLocks noChangeArrowheads="1"/>
          </p:cNvSpPr>
          <p:nvPr/>
        </p:nvSpPr>
        <p:spPr bwMode="auto">
          <a:xfrm>
            <a:off x="1371600" y="30241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F</a:t>
            </a:r>
          </a:p>
        </p:txBody>
      </p:sp>
      <p:sp>
        <p:nvSpPr>
          <p:cNvPr id="69660" name="Rectangle 66"/>
          <p:cNvSpPr>
            <a:spLocks noChangeArrowheads="1"/>
          </p:cNvSpPr>
          <p:nvPr/>
        </p:nvSpPr>
        <p:spPr bwMode="auto">
          <a:xfrm>
            <a:off x="1371600" y="37861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7200" rIns="54000" bIns="28800"/>
          <a:lstStyle/>
          <a:p>
            <a:pPr algn="just" eaLnBrk="0" hangingPunct="0"/>
            <a:r>
              <a:rPr lang="zh-CN" altLang="en-US" sz="2400" b="1">
                <a:solidFill>
                  <a:schemeClr val="accent2"/>
                </a:solidFill>
                <a:latin typeface="Times New Roman" pitchFamily="18" charset="0"/>
              </a:rPr>
              <a:t>(</a:t>
            </a:r>
          </a:p>
        </p:txBody>
      </p:sp>
      <p:sp>
        <p:nvSpPr>
          <p:cNvPr id="69661" name="Rectangle 67"/>
          <p:cNvSpPr>
            <a:spLocks noChangeArrowheads="1"/>
          </p:cNvSpPr>
          <p:nvPr/>
        </p:nvSpPr>
        <p:spPr bwMode="auto">
          <a:xfrm>
            <a:off x="3048000" y="37861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E</a:t>
            </a:r>
          </a:p>
        </p:txBody>
      </p:sp>
      <p:sp>
        <p:nvSpPr>
          <p:cNvPr id="69662" name="Rectangle 68"/>
          <p:cNvSpPr>
            <a:spLocks noChangeArrowheads="1"/>
          </p:cNvSpPr>
          <p:nvPr/>
        </p:nvSpPr>
        <p:spPr bwMode="auto">
          <a:xfrm>
            <a:off x="1295400" y="5767388"/>
            <a:ext cx="469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chemeClr val="accent2"/>
                </a:solidFill>
                <a:latin typeface="Times New Roman" pitchFamily="18" charset="0"/>
              </a:rPr>
              <a:t>id</a:t>
            </a:r>
          </a:p>
        </p:txBody>
      </p:sp>
      <p:sp>
        <p:nvSpPr>
          <p:cNvPr id="69663" name="Rectangle 69"/>
          <p:cNvSpPr>
            <a:spLocks noChangeArrowheads="1"/>
          </p:cNvSpPr>
          <p:nvPr/>
        </p:nvSpPr>
        <p:spPr bwMode="auto">
          <a:xfrm>
            <a:off x="1905000" y="5462588"/>
            <a:ext cx="46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chemeClr val="accent2"/>
                </a:solidFill>
                <a:latin typeface="Times New Roman" pitchFamily="18" charset="0"/>
              </a:rPr>
              <a:t>id</a:t>
            </a:r>
          </a:p>
        </p:txBody>
      </p:sp>
      <p:sp>
        <p:nvSpPr>
          <p:cNvPr id="69664" name="Rectangle 70"/>
          <p:cNvSpPr>
            <a:spLocks noChangeArrowheads="1"/>
          </p:cNvSpPr>
          <p:nvPr/>
        </p:nvSpPr>
        <p:spPr bwMode="auto">
          <a:xfrm>
            <a:off x="1376363" y="4730750"/>
            <a:ext cx="4699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7200" rIns="54000" bIns="28800"/>
          <a:lstStyle/>
          <a:p>
            <a:pPr algn="just" eaLnBrk="0" hangingPunct="0"/>
            <a:r>
              <a:rPr lang="zh-CN" altLang="en-US" sz="2400" b="1">
                <a:solidFill>
                  <a:schemeClr val="accent2"/>
                </a:solidFill>
                <a:latin typeface="Times New Roman" pitchFamily="18" charset="0"/>
              </a:rPr>
              <a:t>(</a:t>
            </a:r>
          </a:p>
        </p:txBody>
      </p:sp>
      <p:sp>
        <p:nvSpPr>
          <p:cNvPr id="69665" name="Rectangle 71"/>
          <p:cNvSpPr>
            <a:spLocks noChangeArrowheads="1"/>
          </p:cNvSpPr>
          <p:nvPr/>
        </p:nvSpPr>
        <p:spPr bwMode="auto">
          <a:xfrm>
            <a:off x="2895600" y="5233988"/>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F</a:t>
            </a:r>
          </a:p>
        </p:txBody>
      </p:sp>
      <p:sp>
        <p:nvSpPr>
          <p:cNvPr id="69666" name="Rectangle 72"/>
          <p:cNvSpPr>
            <a:spLocks noChangeArrowheads="1"/>
          </p:cNvSpPr>
          <p:nvPr/>
        </p:nvSpPr>
        <p:spPr bwMode="auto">
          <a:xfrm>
            <a:off x="2971800" y="470058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chemeClr val="accent2"/>
                </a:solidFill>
                <a:latin typeface="Times New Roman" pitchFamily="18" charset="0"/>
              </a:rPr>
              <a:t>T</a:t>
            </a:r>
          </a:p>
        </p:txBody>
      </p:sp>
      <p:sp>
        <p:nvSpPr>
          <p:cNvPr id="69667" name="Freeform 73"/>
          <p:cNvSpPr>
            <a:spLocks/>
          </p:cNvSpPr>
          <p:nvPr/>
        </p:nvSpPr>
        <p:spPr bwMode="auto">
          <a:xfrm>
            <a:off x="1630363" y="4364038"/>
            <a:ext cx="633412" cy="552450"/>
          </a:xfrm>
          <a:custGeom>
            <a:avLst/>
            <a:gdLst>
              <a:gd name="T0" fmla="*/ 828947855 w 484"/>
              <a:gd name="T1" fmla="*/ 136216690 h 512"/>
              <a:gd name="T2" fmla="*/ 597732844 w 484"/>
              <a:gd name="T3" fmla="*/ 502956091 h 512"/>
              <a:gd name="T4" fmla="*/ 392208972 w 484"/>
              <a:gd name="T5" fmla="*/ 590274482 h 512"/>
              <a:gd name="T6" fmla="*/ 104475028 w 484"/>
              <a:gd name="T7" fmla="*/ 540211938 h 512"/>
              <a:gd name="T8" fmla="*/ 6851057 w 484"/>
              <a:gd name="T9" fmla="*/ 398172942 h 512"/>
              <a:gd name="T10" fmla="*/ 109612994 w 484"/>
              <a:gd name="T11" fmla="*/ 223536160 h 512"/>
              <a:gd name="T12" fmla="*/ 669666985 w 484"/>
              <a:gd name="T13" fmla="*/ 0 h 512"/>
              <a:gd name="T14" fmla="*/ 0 60000 65536"/>
              <a:gd name="T15" fmla="*/ 0 60000 65536"/>
              <a:gd name="T16" fmla="*/ 0 60000 65536"/>
              <a:gd name="T17" fmla="*/ 0 60000 65536"/>
              <a:gd name="T18" fmla="*/ 0 60000 65536"/>
              <a:gd name="T19" fmla="*/ 0 60000 65536"/>
              <a:gd name="T20" fmla="*/ 0 60000 65536"/>
              <a:gd name="T21" fmla="*/ 0 w 484"/>
              <a:gd name="T22" fmla="*/ 0 h 512"/>
              <a:gd name="T23" fmla="*/ 484 w 484"/>
              <a:gd name="T24" fmla="*/ 512 h 5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 h="512">
                <a:moveTo>
                  <a:pt x="484" y="117"/>
                </a:moveTo>
                <a:cubicBezTo>
                  <a:pt x="462" y="169"/>
                  <a:pt x="391" y="367"/>
                  <a:pt x="349" y="432"/>
                </a:cubicBezTo>
                <a:cubicBezTo>
                  <a:pt x="307" y="497"/>
                  <a:pt x="277" y="502"/>
                  <a:pt x="229" y="507"/>
                </a:cubicBezTo>
                <a:cubicBezTo>
                  <a:pt x="181" y="512"/>
                  <a:pt x="99" y="492"/>
                  <a:pt x="61" y="464"/>
                </a:cubicBezTo>
                <a:cubicBezTo>
                  <a:pt x="23" y="436"/>
                  <a:pt x="4" y="387"/>
                  <a:pt x="4" y="342"/>
                </a:cubicBezTo>
                <a:cubicBezTo>
                  <a:pt x="4" y="297"/>
                  <a:pt x="0" y="249"/>
                  <a:pt x="64" y="192"/>
                </a:cubicBezTo>
                <a:cubicBezTo>
                  <a:pt x="128" y="135"/>
                  <a:pt x="323" y="40"/>
                  <a:pt x="391"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2000" tIns="14400" rIns="21600" bIns="46800"/>
          <a:lstStyle/>
          <a:p>
            <a:endParaRPr lang="zh-CN" altLang="en-US"/>
          </a:p>
        </p:txBody>
      </p:sp>
      <p:sp>
        <p:nvSpPr>
          <p:cNvPr id="69668" name="Freeform 74" descr="Green marble"/>
          <p:cNvSpPr>
            <a:spLocks/>
          </p:cNvSpPr>
          <p:nvPr/>
        </p:nvSpPr>
        <p:spPr bwMode="auto">
          <a:xfrm>
            <a:off x="725488" y="814388"/>
            <a:ext cx="1408112" cy="1911350"/>
          </a:xfrm>
          <a:custGeom>
            <a:avLst/>
            <a:gdLst>
              <a:gd name="T0" fmla="*/ 57962779 w 887"/>
              <a:gd name="T1" fmla="*/ 0 h 1204"/>
              <a:gd name="T2" fmla="*/ 52922469 w 887"/>
              <a:gd name="T3" fmla="*/ 2147483647 h 1204"/>
              <a:gd name="T4" fmla="*/ 370462043 w 887"/>
              <a:gd name="T5" fmla="*/ 2147483647 h 1204"/>
              <a:gd name="T6" fmla="*/ 902215617 w 887"/>
              <a:gd name="T7" fmla="*/ 2147483647 h 1204"/>
              <a:gd name="T8" fmla="*/ 2147483647 w 887"/>
              <a:gd name="T9" fmla="*/ 2147483647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69" name="Freeform 75" descr="Green marble"/>
          <p:cNvSpPr>
            <a:spLocks/>
          </p:cNvSpPr>
          <p:nvPr/>
        </p:nvSpPr>
        <p:spPr bwMode="auto">
          <a:xfrm>
            <a:off x="762000" y="2185988"/>
            <a:ext cx="1382713" cy="1230312"/>
          </a:xfrm>
          <a:custGeom>
            <a:avLst/>
            <a:gdLst>
              <a:gd name="T0" fmla="*/ 17641894 w 871"/>
              <a:gd name="T1" fmla="*/ 0 h 775"/>
              <a:gd name="T2" fmla="*/ 60483772 w 871"/>
              <a:gd name="T3" fmla="*/ 1542334998 h 775"/>
              <a:gd name="T4" fmla="*/ 380544525 w 871"/>
              <a:gd name="T5" fmla="*/ 1827111745 h 775"/>
              <a:gd name="T6" fmla="*/ 945059729 w 871"/>
              <a:gd name="T7" fmla="*/ 1932958264 h 775"/>
              <a:gd name="T8" fmla="*/ 2147483647 w 871"/>
              <a:gd name="T9" fmla="*/ 1945559834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0" name="Freeform 76" descr="Green marble"/>
          <p:cNvSpPr>
            <a:spLocks/>
          </p:cNvSpPr>
          <p:nvPr/>
        </p:nvSpPr>
        <p:spPr bwMode="auto">
          <a:xfrm>
            <a:off x="762000" y="3100388"/>
            <a:ext cx="1400175" cy="1160462"/>
          </a:xfrm>
          <a:custGeom>
            <a:avLst/>
            <a:gdLst>
              <a:gd name="T0" fmla="*/ 45362813 w 882"/>
              <a:gd name="T1" fmla="*/ 0 h 1211"/>
              <a:gd name="T2" fmla="*/ 75604688 w 882"/>
              <a:gd name="T3" fmla="*/ 817266144 h 1211"/>
              <a:gd name="T4" fmla="*/ 498990938 w 882"/>
              <a:gd name="T5" fmla="*/ 1036734327 h 1211"/>
              <a:gd name="T6" fmla="*/ 1207155638 w 882"/>
              <a:gd name="T7" fmla="*/ 1101013956 h 1211"/>
              <a:gd name="T8" fmla="*/ 2147483647 w 882"/>
              <a:gd name="T9" fmla="*/ 1101931976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71" name="Rectangle 78" descr="Green marble"/>
          <p:cNvSpPr>
            <a:spLocks noChangeArrowheads="1"/>
          </p:cNvSpPr>
          <p:nvPr/>
        </p:nvSpPr>
        <p:spPr bwMode="auto">
          <a:xfrm>
            <a:off x="6588125" y="855663"/>
            <a:ext cx="2376488" cy="15652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en-US" altLang="zh-CN" sz="2400" b="1" i="1">
                <a:solidFill>
                  <a:srgbClr val="FF3399"/>
                </a:solidFill>
                <a:latin typeface="Tahoma" pitchFamily="34" charset="0"/>
              </a:rPr>
              <a:t>E </a:t>
            </a:r>
            <a:r>
              <a:rPr lang="en-US" altLang="zh-CN" sz="2400" b="1">
                <a:solidFill>
                  <a:srgbClr val="FF3399"/>
                </a:solidFill>
                <a:latin typeface="Tahoma" pitchFamily="34" charset="0"/>
                <a:sym typeface="Symbol" pitchFamily="18" charset="2"/>
              </a:rPr>
              <a:t>  </a:t>
            </a:r>
            <a:r>
              <a:rPr lang="en-US" altLang="zh-CN" sz="2400" b="1" i="1">
                <a:solidFill>
                  <a:srgbClr val="FF3399"/>
                </a:solidFill>
                <a:latin typeface="Tahoma" pitchFamily="34" charset="0"/>
              </a:rPr>
              <a:t>E</a:t>
            </a:r>
            <a:r>
              <a:rPr lang="en-US" altLang="zh-CN" sz="2400" b="1">
                <a:latin typeface="Tahoma" pitchFamily="34" charset="0"/>
              </a:rPr>
              <a:t> </a:t>
            </a:r>
          </a:p>
          <a:p>
            <a:r>
              <a:rPr lang="en-US" altLang="zh-CN" sz="2400" b="1" i="1">
                <a:latin typeface="Tahoma" pitchFamily="34" charset="0"/>
              </a:rPr>
              <a:t>E </a:t>
            </a:r>
            <a:r>
              <a:rPr lang="en-US" altLang="zh-CN" sz="2400" b="1">
                <a:latin typeface="Tahoma" pitchFamily="34" charset="0"/>
                <a:sym typeface="Symbol" pitchFamily="18" charset="2"/>
              </a:rPr>
              <a:t> </a:t>
            </a:r>
            <a:r>
              <a:rPr lang="en-US" altLang="zh-CN" sz="2400" b="1" i="1">
                <a:latin typeface="Tahoma" pitchFamily="34" charset="0"/>
              </a:rPr>
              <a:t>E </a:t>
            </a:r>
            <a:r>
              <a:rPr lang="en-US" altLang="zh-CN" sz="2400" b="1">
                <a:latin typeface="Tahoma" pitchFamily="34" charset="0"/>
              </a:rPr>
              <a:t>+ </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T</a:t>
            </a:r>
            <a:endParaRPr lang="en-US" altLang="zh-CN" sz="2400" b="1">
              <a:latin typeface="Tahoma" pitchFamily="34" charset="0"/>
            </a:endParaRPr>
          </a:p>
          <a:p>
            <a:r>
              <a:rPr lang="en-US" altLang="zh-CN" sz="2400" b="1" i="1">
                <a:latin typeface="Tahoma" pitchFamily="34" charset="0"/>
              </a:rPr>
              <a:t>T </a:t>
            </a:r>
            <a:r>
              <a:rPr lang="en-US" altLang="zh-CN" sz="2400" b="1">
                <a:latin typeface="Tahoma" pitchFamily="34" charset="0"/>
                <a:sym typeface="Symbol" pitchFamily="18" charset="2"/>
              </a:rPr>
              <a:t></a:t>
            </a:r>
            <a:r>
              <a:rPr lang="en-US" altLang="zh-CN" sz="2400" b="1" i="1">
                <a:latin typeface="Tahoma" pitchFamily="34" charset="0"/>
              </a:rPr>
              <a:t>T </a:t>
            </a:r>
            <a:r>
              <a:rPr lang="en-US" altLang="zh-CN" sz="2400" b="1">
                <a:latin typeface="Tahoma" pitchFamily="34" charset="0"/>
              </a:rPr>
              <a:t>*</a:t>
            </a:r>
            <a:r>
              <a:rPr lang="en-US" altLang="zh-CN" sz="2400" b="1" i="1">
                <a:latin typeface="Tahoma" pitchFamily="34" charset="0"/>
              </a:rPr>
              <a:t> F </a:t>
            </a:r>
            <a:r>
              <a:rPr lang="en-US" altLang="zh-CN" sz="2400" b="1">
                <a:latin typeface="Tahoma" pitchFamily="34" charset="0"/>
              </a:rPr>
              <a:t>| </a:t>
            </a:r>
            <a:r>
              <a:rPr lang="en-US" altLang="zh-CN" sz="2400" b="1" i="1">
                <a:latin typeface="Tahoma" pitchFamily="34" charset="0"/>
              </a:rPr>
              <a:t>F</a:t>
            </a:r>
            <a:endParaRPr lang="en-US" altLang="zh-CN" sz="2400" b="1">
              <a:latin typeface="Tahoma" pitchFamily="34" charset="0"/>
            </a:endParaRPr>
          </a:p>
          <a:p>
            <a:r>
              <a:rPr lang="en-US" altLang="zh-CN" sz="2400" b="1" i="1">
                <a:latin typeface="Tahoma" pitchFamily="34" charset="0"/>
              </a:rPr>
              <a:t> F </a:t>
            </a:r>
            <a:r>
              <a:rPr lang="en-US" altLang="zh-CN" sz="2400" b="1">
                <a:latin typeface="Tahoma" pitchFamily="34" charset="0"/>
                <a:sym typeface="Symbol" pitchFamily="18" charset="2"/>
              </a:rPr>
              <a:t></a:t>
            </a:r>
            <a:r>
              <a:rPr lang="en-US" altLang="zh-CN" sz="2400" b="1">
                <a:latin typeface="Tahoma" pitchFamily="34" charset="0"/>
              </a:rPr>
              <a:t>( </a:t>
            </a:r>
            <a:r>
              <a:rPr lang="en-US" altLang="zh-CN" sz="2400" b="1" i="1">
                <a:latin typeface="Tahoma" pitchFamily="34" charset="0"/>
              </a:rPr>
              <a:t>E </a:t>
            </a:r>
            <a:r>
              <a:rPr lang="en-US" altLang="zh-CN" sz="2400" b="1">
                <a:latin typeface="Tahoma" pitchFamily="34" charset="0"/>
              </a:rPr>
              <a:t>) | id</a:t>
            </a:r>
            <a:endParaRPr lang="zh-CN" altLang="en-US" sz="2400" b="1">
              <a:latin typeface="Tahoma"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p:cNvSpPr>
            <a:spLocks noGrp="1" noChangeArrowheads="1"/>
          </p:cNvSpPr>
          <p:nvPr>
            <p:ph type="title"/>
          </p:nvPr>
        </p:nvSpPr>
        <p:spPr>
          <a:xfrm>
            <a:off x="0" y="0"/>
            <a:ext cx="9144000" cy="1066800"/>
          </a:xfrm>
          <a:solidFill>
            <a:schemeClr val="bg1"/>
          </a:solidFill>
        </p:spPr>
        <p:txBody>
          <a:bodyPr/>
          <a:lstStyle/>
          <a:p>
            <a:pPr algn="r"/>
            <a:r>
              <a:rPr lang="zh-CN" altLang="en-US" smtClean="0">
                <a:solidFill>
                  <a:schemeClr val="tx1"/>
                </a:solidFill>
                <a:latin typeface="宋体" pitchFamily="2" charset="-122"/>
                <a:ea typeface="宋体" pitchFamily="2" charset="-122"/>
              </a:rPr>
              <a:t> </a:t>
            </a:r>
          </a:p>
        </p:txBody>
      </p:sp>
      <p:sp>
        <p:nvSpPr>
          <p:cNvPr id="70" name="灯片编号占位符 5"/>
          <p:cNvSpPr>
            <a:spLocks noGrp="1"/>
          </p:cNvSpPr>
          <p:nvPr>
            <p:ph type="sldNum" sz="quarter" idx="11"/>
          </p:nvPr>
        </p:nvSpPr>
        <p:spPr/>
        <p:txBody>
          <a:bodyPr/>
          <a:lstStyle/>
          <a:p>
            <a:pPr>
              <a:defRPr/>
            </a:pPr>
            <a:fld id="{EF16FCCC-2E12-46DC-AD3F-A554DA4463E6}" type="slidenum">
              <a:rPr lang="en-US" altLang="zh-CN"/>
              <a:pPr>
                <a:defRPr/>
              </a:pPr>
              <a:t>52</a:t>
            </a:fld>
            <a:endParaRPr lang="en-US" altLang="zh-CN"/>
          </a:p>
        </p:txBody>
      </p:sp>
      <p:sp>
        <p:nvSpPr>
          <p:cNvPr id="70659" name="Rectangle 2" descr="Green marble"/>
          <p:cNvSpPr>
            <a:spLocks noChangeArrowheads="1"/>
          </p:cNvSpPr>
          <p:nvPr/>
        </p:nvSpPr>
        <p:spPr bwMode="auto">
          <a:xfrm>
            <a:off x="3276600" y="685800"/>
            <a:ext cx="5486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pPr marL="457200" indent="-457200" eaLnBrk="0" hangingPunct="0">
              <a:spcBef>
                <a:spcPct val="20000"/>
              </a:spcBef>
            </a:pPr>
            <a:endParaRPr lang="zh-CN" altLang="en-US" sz="2800" b="1" i="1">
              <a:solidFill>
                <a:srgbClr val="00FF00"/>
              </a:solidFill>
              <a:latin typeface="Times New Roman" pitchFamily="18" charset="0"/>
              <a:cs typeface="Times New Roman" pitchFamily="18" charset="0"/>
            </a:endParaRPr>
          </a:p>
          <a:p>
            <a:pPr marL="457200" indent="-457200" eaLnBrk="0" hangingPunct="0">
              <a:spcBef>
                <a:spcPct val="20000"/>
              </a:spcBef>
            </a:pPr>
            <a:r>
              <a:rPr lang="en-US" altLang="zh-CN" sz="2800" b="1" i="1">
                <a:latin typeface="Times New Roman" pitchFamily="18" charset="0"/>
                <a:cs typeface="Times New Roman" pitchFamily="18" charset="0"/>
              </a:rPr>
              <a:t>    </a:t>
            </a:r>
            <a:endParaRPr lang="zh-CN" altLang="en-US" sz="2800" i="1">
              <a:solidFill>
                <a:srgbClr val="00FF00"/>
              </a:solidFill>
              <a:latin typeface="Courier New" pitchFamily="49" charset="0"/>
            </a:endParaRPr>
          </a:p>
        </p:txBody>
      </p:sp>
      <p:grpSp>
        <p:nvGrpSpPr>
          <p:cNvPr id="70661" name="Group 4"/>
          <p:cNvGrpSpPr>
            <a:grpSpLocks/>
          </p:cNvGrpSpPr>
          <p:nvPr/>
        </p:nvGrpSpPr>
        <p:grpSpPr bwMode="auto">
          <a:xfrm>
            <a:off x="533400" y="115888"/>
            <a:ext cx="8001000" cy="6324600"/>
            <a:chOff x="336" y="288"/>
            <a:chExt cx="5040" cy="3984"/>
          </a:xfrm>
        </p:grpSpPr>
        <p:sp>
          <p:nvSpPr>
            <p:cNvPr id="577541" name="Oval 5"/>
            <p:cNvSpPr>
              <a:spLocks noChangeArrowheads="1"/>
            </p:cNvSpPr>
            <p:nvPr/>
          </p:nvSpPr>
          <p:spPr bwMode="auto">
            <a:xfrm>
              <a:off x="1436" y="421"/>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70663" name="Line 6"/>
            <p:cNvSpPr>
              <a:spLocks noChangeShapeType="1"/>
            </p:cNvSpPr>
            <p:nvPr/>
          </p:nvSpPr>
          <p:spPr bwMode="auto">
            <a:xfrm flipV="1">
              <a:off x="1773" y="575"/>
              <a:ext cx="704"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64" name="Line 7"/>
            <p:cNvSpPr>
              <a:spLocks noChangeShapeType="1"/>
            </p:cNvSpPr>
            <p:nvPr/>
          </p:nvSpPr>
          <p:spPr bwMode="auto">
            <a:xfrm flipV="1">
              <a:off x="3955" y="584"/>
              <a:ext cx="70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65" name="Line 8"/>
            <p:cNvSpPr>
              <a:spLocks noChangeShapeType="1"/>
            </p:cNvSpPr>
            <p:nvPr/>
          </p:nvSpPr>
          <p:spPr bwMode="auto">
            <a:xfrm flipV="1">
              <a:off x="710" y="574"/>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7545" name="Oval 9"/>
            <p:cNvSpPr>
              <a:spLocks noChangeArrowheads="1"/>
            </p:cNvSpPr>
            <p:nvPr/>
          </p:nvSpPr>
          <p:spPr bwMode="auto">
            <a:xfrm>
              <a:off x="336" y="429"/>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0</a:t>
              </a:r>
            </a:p>
          </p:txBody>
        </p:sp>
        <p:sp>
          <p:nvSpPr>
            <p:cNvPr id="70667" name="Line 10"/>
            <p:cNvSpPr>
              <a:spLocks noChangeShapeType="1"/>
            </p:cNvSpPr>
            <p:nvPr/>
          </p:nvSpPr>
          <p:spPr bwMode="auto">
            <a:xfrm flipV="1">
              <a:off x="2859" y="584"/>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7547" name="Rectangle 11"/>
            <p:cNvSpPr>
              <a:spLocks noChangeArrowheads="1"/>
            </p:cNvSpPr>
            <p:nvPr/>
          </p:nvSpPr>
          <p:spPr bwMode="auto">
            <a:xfrm>
              <a:off x="2016" y="288"/>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48" name="Rectangle 12"/>
            <p:cNvSpPr>
              <a:spLocks noChangeArrowheads="1"/>
            </p:cNvSpPr>
            <p:nvPr/>
          </p:nvSpPr>
          <p:spPr bwMode="auto">
            <a:xfrm>
              <a:off x="4695" y="440"/>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7</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49" name="Rectangle 13"/>
            <p:cNvSpPr>
              <a:spLocks noChangeArrowheads="1"/>
            </p:cNvSpPr>
            <p:nvPr/>
          </p:nvSpPr>
          <p:spPr bwMode="auto">
            <a:xfrm>
              <a:off x="960" y="288"/>
              <a:ext cx="333" cy="25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77550" name="Oval 14"/>
            <p:cNvSpPr>
              <a:spLocks noChangeArrowheads="1"/>
            </p:cNvSpPr>
            <p:nvPr/>
          </p:nvSpPr>
          <p:spPr bwMode="auto">
            <a:xfrm>
              <a:off x="2507" y="450"/>
              <a:ext cx="350" cy="288"/>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6</a:t>
              </a:r>
            </a:p>
          </p:txBody>
        </p:sp>
        <p:sp>
          <p:nvSpPr>
            <p:cNvPr id="577551" name="Oval 15"/>
            <p:cNvSpPr>
              <a:spLocks noChangeArrowheads="1"/>
            </p:cNvSpPr>
            <p:nvPr/>
          </p:nvSpPr>
          <p:spPr bwMode="auto">
            <a:xfrm>
              <a:off x="3595" y="440"/>
              <a:ext cx="350" cy="288"/>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9</a:t>
              </a:r>
            </a:p>
          </p:txBody>
        </p:sp>
        <p:sp>
          <p:nvSpPr>
            <p:cNvPr id="577552" name="Oval 16"/>
            <p:cNvSpPr>
              <a:spLocks noChangeArrowheads="1"/>
            </p:cNvSpPr>
            <p:nvPr/>
          </p:nvSpPr>
          <p:spPr bwMode="auto">
            <a:xfrm>
              <a:off x="1372" y="224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p>
          </p:txBody>
        </p:sp>
        <p:sp>
          <p:nvSpPr>
            <p:cNvPr id="577553" name="Oval 17"/>
            <p:cNvSpPr>
              <a:spLocks noChangeArrowheads="1"/>
            </p:cNvSpPr>
            <p:nvPr/>
          </p:nvSpPr>
          <p:spPr bwMode="auto">
            <a:xfrm>
              <a:off x="1395" y="177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577554" name="Oval 18"/>
            <p:cNvSpPr>
              <a:spLocks noChangeArrowheads="1"/>
            </p:cNvSpPr>
            <p:nvPr/>
          </p:nvSpPr>
          <p:spPr bwMode="auto">
            <a:xfrm>
              <a:off x="1335" y="2732"/>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p>
          </p:txBody>
        </p:sp>
        <p:sp>
          <p:nvSpPr>
            <p:cNvPr id="577555" name="Oval 19"/>
            <p:cNvSpPr>
              <a:spLocks noChangeArrowheads="1"/>
            </p:cNvSpPr>
            <p:nvPr/>
          </p:nvSpPr>
          <p:spPr bwMode="auto">
            <a:xfrm>
              <a:off x="3554" y="2712"/>
              <a:ext cx="350" cy="288"/>
            </a:xfrm>
            <a:prstGeom prst="ellipse">
              <a:avLst/>
            </a:prstGeom>
            <a:noFill/>
            <a:ln w="25400">
              <a:solidFill>
                <a:schemeClr val="tx1"/>
              </a:solidFill>
              <a:round/>
              <a:headEnd/>
              <a:tailEnd/>
            </a:ln>
          </p:spPr>
          <p:txBody>
            <a:bodyPr lIns="36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11</a:t>
              </a:r>
            </a:p>
          </p:txBody>
        </p:sp>
        <p:sp>
          <p:nvSpPr>
            <p:cNvPr id="577556" name="Oval 20"/>
            <p:cNvSpPr>
              <a:spLocks noChangeArrowheads="1"/>
            </p:cNvSpPr>
            <p:nvPr/>
          </p:nvSpPr>
          <p:spPr bwMode="auto">
            <a:xfrm>
              <a:off x="2446" y="2732"/>
              <a:ext cx="349"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8</a:t>
              </a:r>
            </a:p>
          </p:txBody>
        </p:sp>
        <p:sp>
          <p:nvSpPr>
            <p:cNvPr id="577557" name="Oval 21"/>
            <p:cNvSpPr>
              <a:spLocks noChangeArrowheads="1"/>
            </p:cNvSpPr>
            <p:nvPr/>
          </p:nvSpPr>
          <p:spPr bwMode="auto">
            <a:xfrm>
              <a:off x="2497" y="1764"/>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7</a:t>
              </a:r>
            </a:p>
          </p:txBody>
        </p:sp>
        <p:sp>
          <p:nvSpPr>
            <p:cNvPr id="577558" name="Oval 22"/>
            <p:cNvSpPr>
              <a:spLocks noChangeArrowheads="1"/>
            </p:cNvSpPr>
            <p:nvPr/>
          </p:nvSpPr>
          <p:spPr bwMode="auto">
            <a:xfrm>
              <a:off x="3597" y="1754"/>
              <a:ext cx="350" cy="289"/>
            </a:xfrm>
            <a:prstGeom prst="ellipse">
              <a:avLst/>
            </a:prstGeom>
            <a:noFill/>
            <a:ln w="25400">
              <a:solidFill>
                <a:schemeClr val="tx1"/>
              </a:solidFill>
              <a:round/>
              <a:headEnd/>
              <a:tailEnd/>
            </a:ln>
          </p:spPr>
          <p:txBody>
            <a:bodyPr lIns="36000" tIns="14400" rIns="21600" bIns="46800"/>
            <a:lstStyle/>
            <a:p>
              <a:pPr eaLnBrk="0" hangingPunct="0">
                <a:defRPr/>
              </a:pPr>
              <a:r>
                <a:rPr lang="en-US" altLang="zh-CN" b="1" i="1">
                  <a:solidFill>
                    <a:schemeClr val="accent2"/>
                  </a:solidFill>
                  <a:effectLst>
                    <a:outerShdw blurRad="38100" dist="38100" dir="2700000" algn="tl">
                      <a:srgbClr val="C0C0C0"/>
                    </a:outerShdw>
                  </a:effectLst>
                  <a:latin typeface="Times New Roman" pitchFamily="18" charset="0"/>
                </a:rPr>
                <a:t>I</a:t>
              </a:r>
              <a:r>
                <a:rPr lang="en-US" altLang="zh-CN" b="1" baseline="-25000">
                  <a:solidFill>
                    <a:schemeClr val="accent2"/>
                  </a:solidFill>
                  <a:effectLst>
                    <a:outerShdw blurRad="38100" dist="38100" dir="2700000" algn="tl">
                      <a:srgbClr val="C0C0C0"/>
                    </a:outerShdw>
                  </a:effectLst>
                  <a:latin typeface="Times New Roman" pitchFamily="18" charset="0"/>
                </a:rPr>
                <a:t>10</a:t>
              </a:r>
            </a:p>
          </p:txBody>
        </p:sp>
        <p:sp>
          <p:nvSpPr>
            <p:cNvPr id="577559" name="Rectangle 23"/>
            <p:cNvSpPr>
              <a:spLocks noChangeArrowheads="1"/>
            </p:cNvSpPr>
            <p:nvPr/>
          </p:nvSpPr>
          <p:spPr bwMode="auto">
            <a:xfrm>
              <a:off x="4128" y="336"/>
              <a:ext cx="297"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a:solidFill>
                    <a:schemeClr val="accent2"/>
                  </a:solidFill>
                  <a:effectLst>
                    <a:outerShdw blurRad="38100" dist="38100" dir="2700000" algn="tl">
                      <a:srgbClr val="C0C0C0"/>
                    </a:outerShdw>
                  </a:effectLst>
                  <a:latin typeface="宋体" pitchFamily="2" charset="-122"/>
                </a:rPr>
                <a:t>*</a:t>
              </a:r>
            </a:p>
          </p:txBody>
        </p:sp>
        <p:sp>
          <p:nvSpPr>
            <p:cNvPr id="577560" name="Rectangle 24"/>
            <p:cNvSpPr>
              <a:spLocks noChangeArrowheads="1"/>
            </p:cNvSpPr>
            <p:nvPr/>
          </p:nvSpPr>
          <p:spPr bwMode="auto">
            <a:xfrm>
              <a:off x="3024" y="288"/>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70682" name="Freeform 25"/>
            <p:cNvSpPr>
              <a:spLocks/>
            </p:cNvSpPr>
            <p:nvPr/>
          </p:nvSpPr>
          <p:spPr bwMode="auto">
            <a:xfrm>
              <a:off x="2682" y="744"/>
              <a:ext cx="854" cy="821"/>
            </a:xfrm>
            <a:custGeom>
              <a:avLst/>
              <a:gdLst>
                <a:gd name="T0" fmla="*/ 2 w 1036"/>
                <a:gd name="T1" fmla="*/ 0 h 1211"/>
                <a:gd name="T2" fmla="*/ 2 w 1036"/>
                <a:gd name="T3" fmla="*/ 407 h 1211"/>
                <a:gd name="T4" fmla="*/ 12 w 1036"/>
                <a:gd name="T5" fmla="*/ 469 h 1211"/>
                <a:gd name="T6" fmla="*/ 52 w 1036"/>
                <a:gd name="T7" fmla="*/ 525 h 1211"/>
                <a:gd name="T8" fmla="*/ 144 w 1036"/>
                <a:gd name="T9" fmla="*/ 552 h 1211"/>
                <a:gd name="T10" fmla="*/ 256 w 1036"/>
                <a:gd name="T11" fmla="*/ 552 h 1211"/>
                <a:gd name="T12" fmla="*/ 704 w 1036"/>
                <a:gd name="T13" fmla="*/ 552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3" name="Freeform 26"/>
            <p:cNvSpPr>
              <a:spLocks/>
            </p:cNvSpPr>
            <p:nvPr/>
          </p:nvSpPr>
          <p:spPr bwMode="auto">
            <a:xfrm>
              <a:off x="2682" y="723"/>
              <a:ext cx="854" cy="537"/>
            </a:xfrm>
            <a:custGeom>
              <a:avLst/>
              <a:gdLst>
                <a:gd name="T0" fmla="*/ 2 w 1036"/>
                <a:gd name="T1" fmla="*/ 0 h 1211"/>
                <a:gd name="T2" fmla="*/ 2 w 1036"/>
                <a:gd name="T3" fmla="*/ 174 h 1211"/>
                <a:gd name="T4" fmla="*/ 12 w 1036"/>
                <a:gd name="T5" fmla="*/ 201 h 1211"/>
                <a:gd name="T6" fmla="*/ 52 w 1036"/>
                <a:gd name="T7" fmla="*/ 224 h 1211"/>
                <a:gd name="T8" fmla="*/ 144 w 1036"/>
                <a:gd name="T9" fmla="*/ 236 h 1211"/>
                <a:gd name="T10" fmla="*/ 256 w 1036"/>
                <a:gd name="T11" fmla="*/ 236 h 1211"/>
                <a:gd name="T12" fmla="*/ 704 w 1036"/>
                <a:gd name="T13" fmla="*/ 236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4" name="Freeform 27"/>
            <p:cNvSpPr>
              <a:spLocks/>
            </p:cNvSpPr>
            <p:nvPr/>
          </p:nvSpPr>
          <p:spPr bwMode="auto">
            <a:xfrm>
              <a:off x="2680" y="745"/>
              <a:ext cx="856" cy="250"/>
            </a:xfrm>
            <a:custGeom>
              <a:avLst/>
              <a:gdLst>
                <a:gd name="T0" fmla="*/ 2 w 1038"/>
                <a:gd name="T1" fmla="*/ 0 h 367"/>
                <a:gd name="T2" fmla="*/ 2 w 1038"/>
                <a:gd name="T3" fmla="*/ 49 h 367"/>
                <a:gd name="T4" fmla="*/ 12 w 1038"/>
                <a:gd name="T5" fmla="*/ 111 h 367"/>
                <a:gd name="T6" fmla="*/ 63 w 1038"/>
                <a:gd name="T7" fmla="*/ 153 h 367"/>
                <a:gd name="T8" fmla="*/ 165 w 1038"/>
                <a:gd name="T9" fmla="*/ 167 h 367"/>
                <a:gd name="T10" fmla="*/ 257 w 1038"/>
                <a:gd name="T11" fmla="*/ 167 h 367"/>
                <a:gd name="T12" fmla="*/ 706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5" name="Line 28"/>
            <p:cNvSpPr>
              <a:spLocks noChangeShapeType="1"/>
            </p:cNvSpPr>
            <p:nvPr/>
          </p:nvSpPr>
          <p:spPr bwMode="auto">
            <a:xfrm flipV="1">
              <a:off x="1784" y="1898"/>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86" name="Line 29"/>
            <p:cNvSpPr>
              <a:spLocks noChangeShapeType="1"/>
            </p:cNvSpPr>
            <p:nvPr/>
          </p:nvSpPr>
          <p:spPr bwMode="auto">
            <a:xfrm flipV="1">
              <a:off x="2869" y="1898"/>
              <a:ext cx="704"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87" name="Freeform 30"/>
            <p:cNvSpPr>
              <a:spLocks/>
            </p:cNvSpPr>
            <p:nvPr/>
          </p:nvSpPr>
          <p:spPr bwMode="auto">
            <a:xfrm>
              <a:off x="2656" y="2046"/>
              <a:ext cx="853" cy="536"/>
            </a:xfrm>
            <a:custGeom>
              <a:avLst/>
              <a:gdLst>
                <a:gd name="T0" fmla="*/ 2 w 1036"/>
                <a:gd name="T1" fmla="*/ 0 h 1211"/>
                <a:gd name="T2" fmla="*/ 2 w 1036"/>
                <a:gd name="T3" fmla="*/ 174 h 1211"/>
                <a:gd name="T4" fmla="*/ 12 w 1036"/>
                <a:gd name="T5" fmla="*/ 200 h 1211"/>
                <a:gd name="T6" fmla="*/ 52 w 1036"/>
                <a:gd name="T7" fmla="*/ 224 h 1211"/>
                <a:gd name="T8" fmla="*/ 144 w 1036"/>
                <a:gd name="T9" fmla="*/ 235 h 1211"/>
                <a:gd name="T10" fmla="*/ 255 w 1036"/>
                <a:gd name="T11" fmla="*/ 235 h 1211"/>
                <a:gd name="T12" fmla="*/ 702 w 1036"/>
                <a:gd name="T13" fmla="*/ 235 h 1211"/>
                <a:gd name="T14" fmla="*/ 0 60000 65536"/>
                <a:gd name="T15" fmla="*/ 0 60000 65536"/>
                <a:gd name="T16" fmla="*/ 0 60000 65536"/>
                <a:gd name="T17" fmla="*/ 0 60000 65536"/>
                <a:gd name="T18" fmla="*/ 0 60000 65536"/>
                <a:gd name="T19" fmla="*/ 0 60000 65536"/>
                <a:gd name="T20" fmla="*/ 0 60000 65536"/>
                <a:gd name="T21" fmla="*/ 0 w 1036"/>
                <a:gd name="T22" fmla="*/ 0 h 1211"/>
                <a:gd name="T23" fmla="*/ 1036 w 1036"/>
                <a:gd name="T24" fmla="*/ 1211 h 1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88" name="Line 31"/>
            <p:cNvSpPr>
              <a:spLocks noChangeShapeType="1"/>
            </p:cNvSpPr>
            <p:nvPr/>
          </p:nvSpPr>
          <p:spPr bwMode="auto">
            <a:xfrm flipV="1">
              <a:off x="1724" y="2866"/>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70689" name="Line 32"/>
            <p:cNvSpPr>
              <a:spLocks noChangeShapeType="1"/>
            </p:cNvSpPr>
            <p:nvPr/>
          </p:nvSpPr>
          <p:spPr bwMode="auto">
            <a:xfrm flipV="1">
              <a:off x="2847" y="2858"/>
              <a:ext cx="70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577569" name="Oval 33"/>
            <p:cNvSpPr>
              <a:spLocks noChangeArrowheads="1"/>
            </p:cNvSpPr>
            <p:nvPr/>
          </p:nvSpPr>
          <p:spPr bwMode="auto">
            <a:xfrm>
              <a:off x="1321" y="3983"/>
              <a:ext cx="350" cy="289"/>
            </a:xfrm>
            <a:prstGeom prst="ellipse">
              <a:avLst/>
            </a:prstGeom>
            <a:noFill/>
            <a:ln w="25400">
              <a:solidFill>
                <a:schemeClr val="tx1"/>
              </a:solidFill>
              <a:round/>
              <a:headEnd/>
              <a:tailEnd/>
            </a:ln>
          </p:spPr>
          <p:txBody>
            <a:bodyPr lIns="72000" tIns="14400" rIns="21600" bIns="46800"/>
            <a:lstStyle/>
            <a:p>
              <a:pPr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p>
          </p:txBody>
        </p:sp>
        <p:sp>
          <p:nvSpPr>
            <p:cNvPr id="70691" name="Freeform 34"/>
            <p:cNvSpPr>
              <a:spLocks/>
            </p:cNvSpPr>
            <p:nvPr/>
          </p:nvSpPr>
          <p:spPr bwMode="auto">
            <a:xfrm>
              <a:off x="472" y="2565"/>
              <a:ext cx="853" cy="1558"/>
            </a:xfrm>
            <a:custGeom>
              <a:avLst/>
              <a:gdLst>
                <a:gd name="T0" fmla="*/ 2 w 1037"/>
                <a:gd name="T1" fmla="*/ 0 h 2291"/>
                <a:gd name="T2" fmla="*/ 2 w 1037"/>
                <a:gd name="T3" fmla="*/ 847 h 2291"/>
                <a:gd name="T4" fmla="*/ 12 w 1037"/>
                <a:gd name="T5" fmla="*/ 945 h 2291"/>
                <a:gd name="T6" fmla="*/ 52 w 1037"/>
                <a:gd name="T7" fmla="*/ 1006 h 2291"/>
                <a:gd name="T8" fmla="*/ 154 w 1037"/>
                <a:gd name="T9" fmla="*/ 1049 h 2291"/>
                <a:gd name="T10" fmla="*/ 256 w 1037"/>
                <a:gd name="T11" fmla="*/ 1058 h 2291"/>
                <a:gd name="T12" fmla="*/ 702 w 1037"/>
                <a:gd name="T13" fmla="*/ 1057 h 2291"/>
                <a:gd name="T14" fmla="*/ 0 60000 65536"/>
                <a:gd name="T15" fmla="*/ 0 60000 65536"/>
                <a:gd name="T16" fmla="*/ 0 60000 65536"/>
                <a:gd name="T17" fmla="*/ 0 60000 65536"/>
                <a:gd name="T18" fmla="*/ 0 60000 65536"/>
                <a:gd name="T19" fmla="*/ 0 60000 65536"/>
                <a:gd name="T20" fmla="*/ 0 60000 65536"/>
                <a:gd name="T21" fmla="*/ 0 w 1037"/>
                <a:gd name="T22" fmla="*/ 0 h 2291"/>
                <a:gd name="T23" fmla="*/ 1037 w 1037"/>
                <a:gd name="T24" fmla="*/ 2291 h 22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2" name="Line 35"/>
            <p:cNvSpPr>
              <a:spLocks noChangeShapeType="1"/>
            </p:cNvSpPr>
            <p:nvPr/>
          </p:nvSpPr>
          <p:spPr bwMode="auto">
            <a:xfrm>
              <a:off x="1500" y="3026"/>
              <a:ext cx="0" cy="93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2000" tIns="14400" rIns="21600" bIns="46800"/>
            <a:lstStyle/>
            <a:p>
              <a:endParaRPr lang="zh-CN" altLang="en-US"/>
            </a:p>
          </p:txBody>
        </p:sp>
        <p:sp>
          <p:nvSpPr>
            <p:cNvPr id="70693" name="Freeform 36"/>
            <p:cNvSpPr>
              <a:spLocks/>
            </p:cNvSpPr>
            <p:nvPr/>
          </p:nvSpPr>
          <p:spPr bwMode="auto">
            <a:xfrm>
              <a:off x="2633" y="3027"/>
              <a:ext cx="853" cy="248"/>
            </a:xfrm>
            <a:custGeom>
              <a:avLst/>
              <a:gdLst>
                <a:gd name="T0" fmla="*/ 2 w 1038"/>
                <a:gd name="T1" fmla="*/ 0 h 367"/>
                <a:gd name="T2" fmla="*/ 2 w 1038"/>
                <a:gd name="T3" fmla="*/ 48 h 367"/>
                <a:gd name="T4" fmla="*/ 12 w 1038"/>
                <a:gd name="T5" fmla="*/ 109 h 367"/>
                <a:gd name="T6" fmla="*/ 62 w 1038"/>
                <a:gd name="T7" fmla="*/ 151 h 367"/>
                <a:gd name="T8" fmla="*/ 164 w 1038"/>
                <a:gd name="T9" fmla="*/ 164 h 367"/>
                <a:gd name="T10" fmla="*/ 256 w 1038"/>
                <a:gd name="T11" fmla="*/ 164 h 367"/>
                <a:gd name="T12" fmla="*/ 701 w 1038"/>
                <a:gd name="T13" fmla="*/ 168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4" name="Freeform 37"/>
            <p:cNvSpPr>
              <a:spLocks/>
            </p:cNvSpPr>
            <p:nvPr/>
          </p:nvSpPr>
          <p:spPr bwMode="auto">
            <a:xfrm>
              <a:off x="1496" y="3219"/>
              <a:ext cx="853" cy="250"/>
            </a:xfrm>
            <a:custGeom>
              <a:avLst/>
              <a:gdLst>
                <a:gd name="T0" fmla="*/ 2 w 1038"/>
                <a:gd name="T1" fmla="*/ 0 h 367"/>
                <a:gd name="T2" fmla="*/ 2 w 1038"/>
                <a:gd name="T3" fmla="*/ 49 h 367"/>
                <a:gd name="T4" fmla="*/ 12 w 1038"/>
                <a:gd name="T5" fmla="*/ 111 h 367"/>
                <a:gd name="T6" fmla="*/ 62 w 1038"/>
                <a:gd name="T7" fmla="*/ 153 h 367"/>
                <a:gd name="T8" fmla="*/ 164 w 1038"/>
                <a:gd name="T9" fmla="*/ 167 h 367"/>
                <a:gd name="T10" fmla="*/ 256 w 1038"/>
                <a:gd name="T11" fmla="*/ 167 h 367"/>
                <a:gd name="T12" fmla="*/ 701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695" name="Freeform 38"/>
            <p:cNvSpPr>
              <a:spLocks/>
            </p:cNvSpPr>
            <p:nvPr/>
          </p:nvSpPr>
          <p:spPr bwMode="auto">
            <a:xfrm>
              <a:off x="1498" y="3484"/>
              <a:ext cx="853" cy="250"/>
            </a:xfrm>
            <a:custGeom>
              <a:avLst/>
              <a:gdLst>
                <a:gd name="T0" fmla="*/ 2 w 1038"/>
                <a:gd name="T1" fmla="*/ 0 h 367"/>
                <a:gd name="T2" fmla="*/ 2 w 1038"/>
                <a:gd name="T3" fmla="*/ 49 h 367"/>
                <a:gd name="T4" fmla="*/ 12 w 1038"/>
                <a:gd name="T5" fmla="*/ 111 h 367"/>
                <a:gd name="T6" fmla="*/ 62 w 1038"/>
                <a:gd name="T7" fmla="*/ 153 h 367"/>
                <a:gd name="T8" fmla="*/ 164 w 1038"/>
                <a:gd name="T9" fmla="*/ 167 h 367"/>
                <a:gd name="T10" fmla="*/ 256 w 1038"/>
                <a:gd name="T11" fmla="*/ 167 h 367"/>
                <a:gd name="T12" fmla="*/ 701 w 1038"/>
                <a:gd name="T13" fmla="*/ 170 h 367"/>
                <a:gd name="T14" fmla="*/ 0 60000 65536"/>
                <a:gd name="T15" fmla="*/ 0 60000 65536"/>
                <a:gd name="T16" fmla="*/ 0 60000 65536"/>
                <a:gd name="T17" fmla="*/ 0 60000 65536"/>
                <a:gd name="T18" fmla="*/ 0 60000 65536"/>
                <a:gd name="T19" fmla="*/ 0 60000 65536"/>
                <a:gd name="T20" fmla="*/ 0 60000 65536"/>
                <a:gd name="T21" fmla="*/ 0 w 1038"/>
                <a:gd name="T22" fmla="*/ 0 h 367"/>
                <a:gd name="T23" fmla="*/ 1038 w 1038"/>
                <a:gd name="T24" fmla="*/ 367 h 3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77575" name="Rectangle 39"/>
            <p:cNvSpPr>
              <a:spLocks noChangeArrowheads="1"/>
            </p:cNvSpPr>
            <p:nvPr/>
          </p:nvSpPr>
          <p:spPr bwMode="auto">
            <a:xfrm>
              <a:off x="3560" y="1112"/>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76" name="Rectangle 40"/>
            <p:cNvSpPr>
              <a:spLocks noChangeArrowheads="1"/>
            </p:cNvSpPr>
            <p:nvPr/>
          </p:nvSpPr>
          <p:spPr bwMode="auto">
            <a:xfrm>
              <a:off x="3560" y="847"/>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77" name="Rectangle 41"/>
            <p:cNvSpPr>
              <a:spLocks noChangeArrowheads="1"/>
            </p:cNvSpPr>
            <p:nvPr/>
          </p:nvSpPr>
          <p:spPr bwMode="auto">
            <a:xfrm>
              <a:off x="3560" y="1418"/>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78" name="Rectangle 42"/>
            <p:cNvSpPr>
              <a:spLocks noChangeArrowheads="1"/>
            </p:cNvSpPr>
            <p:nvPr/>
          </p:nvSpPr>
          <p:spPr bwMode="auto">
            <a:xfrm>
              <a:off x="3536" y="2160"/>
              <a:ext cx="680"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4</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79" name="Rectangle 43"/>
            <p:cNvSpPr>
              <a:spLocks noChangeArrowheads="1"/>
            </p:cNvSpPr>
            <p:nvPr/>
          </p:nvSpPr>
          <p:spPr bwMode="auto">
            <a:xfrm>
              <a:off x="3546" y="2436"/>
              <a:ext cx="681" cy="274"/>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5</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80" name="Rectangle 44"/>
            <p:cNvSpPr>
              <a:spLocks noChangeArrowheads="1"/>
            </p:cNvSpPr>
            <p:nvPr/>
          </p:nvSpPr>
          <p:spPr bwMode="auto">
            <a:xfrm>
              <a:off x="3511" y="3138"/>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6</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81" name="Rectangle 45"/>
            <p:cNvSpPr>
              <a:spLocks noChangeArrowheads="1"/>
            </p:cNvSpPr>
            <p:nvPr/>
          </p:nvSpPr>
          <p:spPr bwMode="auto">
            <a:xfrm>
              <a:off x="2413" y="3313"/>
              <a:ext cx="681" cy="27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2</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82" name="Rectangle 46"/>
            <p:cNvSpPr>
              <a:spLocks noChangeArrowheads="1"/>
            </p:cNvSpPr>
            <p:nvPr/>
          </p:nvSpPr>
          <p:spPr bwMode="auto">
            <a:xfrm>
              <a:off x="2398" y="3596"/>
              <a:ext cx="683" cy="275"/>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指向</a:t>
              </a:r>
              <a:r>
                <a:rPr lang="en-US" altLang="zh-CN" sz="2400" b="1" i="1">
                  <a:solidFill>
                    <a:schemeClr val="accent2"/>
                  </a:solidFill>
                  <a:effectLst>
                    <a:outerShdw blurRad="38100" dist="38100" dir="2700000" algn="tl">
                      <a:srgbClr val="C0C0C0"/>
                    </a:outerShdw>
                  </a:effectLst>
                  <a:latin typeface="Times New Roman" pitchFamily="18" charset="0"/>
                </a:rPr>
                <a:t>I</a:t>
              </a:r>
              <a:r>
                <a:rPr lang="en-US" altLang="zh-CN" sz="2400" b="1" baseline="-25000">
                  <a:solidFill>
                    <a:schemeClr val="accent2"/>
                  </a:solidFill>
                  <a:effectLst>
                    <a:outerShdw blurRad="38100" dist="38100" dir="2700000" algn="tl">
                      <a:srgbClr val="C0C0C0"/>
                    </a:outerShdw>
                  </a:effectLst>
                  <a:latin typeface="Times New Roman" pitchFamily="18" charset="0"/>
                </a:rPr>
                <a:t>3</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577583" name="Rectangle 47"/>
            <p:cNvSpPr>
              <a:spLocks noChangeArrowheads="1"/>
            </p:cNvSpPr>
            <p:nvPr/>
          </p:nvSpPr>
          <p:spPr bwMode="auto">
            <a:xfrm>
              <a:off x="3024" y="720"/>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7584" name="Rectangle 48"/>
            <p:cNvSpPr>
              <a:spLocks noChangeArrowheads="1"/>
            </p:cNvSpPr>
            <p:nvPr/>
          </p:nvSpPr>
          <p:spPr bwMode="auto">
            <a:xfrm>
              <a:off x="3024" y="1008"/>
              <a:ext cx="288"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85" name="Rectangle 49"/>
            <p:cNvSpPr>
              <a:spLocks noChangeArrowheads="1"/>
            </p:cNvSpPr>
            <p:nvPr/>
          </p:nvSpPr>
          <p:spPr bwMode="auto">
            <a:xfrm>
              <a:off x="3024" y="163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7586" name="Rectangle 50"/>
            <p:cNvSpPr>
              <a:spLocks noChangeArrowheads="1"/>
            </p:cNvSpPr>
            <p:nvPr/>
          </p:nvSpPr>
          <p:spPr bwMode="auto">
            <a:xfrm>
              <a:off x="912"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577587" name="Rectangle 51"/>
            <p:cNvSpPr>
              <a:spLocks noChangeArrowheads="1"/>
            </p:cNvSpPr>
            <p:nvPr/>
          </p:nvSpPr>
          <p:spPr bwMode="auto">
            <a:xfrm>
              <a:off x="3024" y="1303"/>
              <a:ext cx="34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577588" name="Rectangle 52"/>
            <p:cNvSpPr>
              <a:spLocks noChangeArrowheads="1"/>
            </p:cNvSpPr>
            <p:nvPr/>
          </p:nvSpPr>
          <p:spPr bwMode="auto">
            <a:xfrm>
              <a:off x="1968" y="1632"/>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宋体" pitchFamily="2" charset="-122"/>
                </a:rPr>
                <a:t>*</a:t>
              </a:r>
            </a:p>
          </p:txBody>
        </p:sp>
        <p:sp>
          <p:nvSpPr>
            <p:cNvPr id="577589" name="Rectangle 53"/>
            <p:cNvSpPr>
              <a:spLocks noChangeArrowheads="1"/>
            </p:cNvSpPr>
            <p:nvPr/>
          </p:nvSpPr>
          <p:spPr bwMode="auto">
            <a:xfrm>
              <a:off x="3030" y="2341"/>
              <a:ext cx="296" cy="233"/>
            </a:xfrm>
            <a:prstGeom prst="rect">
              <a:avLst/>
            </a:prstGeom>
            <a:noFill/>
            <a:ln w="25400">
              <a:noFill/>
              <a:miter lim="800000"/>
              <a:headEnd/>
              <a:tailEnd type="none" w="lg" len="med"/>
            </a:ln>
            <a:effectLst/>
          </p:spPr>
          <p:txBody>
            <a:bodyPr lIns="54000" tIns="72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577590" name="Rectangle 54"/>
            <p:cNvSpPr>
              <a:spLocks noChangeArrowheads="1"/>
            </p:cNvSpPr>
            <p:nvPr/>
          </p:nvSpPr>
          <p:spPr bwMode="auto">
            <a:xfrm>
              <a:off x="3024" y="2016"/>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a:t>
              </a:r>
            </a:p>
          </p:txBody>
        </p:sp>
        <p:sp>
          <p:nvSpPr>
            <p:cNvPr id="577591" name="Rectangle 55"/>
            <p:cNvSpPr>
              <a:spLocks noChangeArrowheads="1"/>
            </p:cNvSpPr>
            <p:nvPr/>
          </p:nvSpPr>
          <p:spPr bwMode="auto">
            <a:xfrm>
              <a:off x="864" y="211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7592" name="Rectangle 56"/>
            <p:cNvSpPr>
              <a:spLocks noChangeArrowheads="1"/>
            </p:cNvSpPr>
            <p:nvPr/>
          </p:nvSpPr>
          <p:spPr bwMode="auto">
            <a:xfrm>
              <a:off x="864" y="2592"/>
              <a:ext cx="296" cy="232"/>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93" name="Rectangle 57"/>
            <p:cNvSpPr>
              <a:spLocks noChangeArrowheads="1"/>
            </p:cNvSpPr>
            <p:nvPr/>
          </p:nvSpPr>
          <p:spPr bwMode="auto">
            <a:xfrm>
              <a:off x="1920" y="2592"/>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E</a:t>
              </a:r>
            </a:p>
          </p:txBody>
        </p:sp>
        <p:sp>
          <p:nvSpPr>
            <p:cNvPr id="577594" name="Rectangle 58"/>
            <p:cNvSpPr>
              <a:spLocks noChangeArrowheads="1"/>
            </p:cNvSpPr>
            <p:nvPr/>
          </p:nvSpPr>
          <p:spPr bwMode="auto">
            <a:xfrm>
              <a:off x="816" y="3840"/>
              <a:ext cx="296"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577595" name="Rectangle 59"/>
            <p:cNvSpPr>
              <a:spLocks noChangeArrowheads="1"/>
            </p:cNvSpPr>
            <p:nvPr/>
          </p:nvSpPr>
          <p:spPr bwMode="auto">
            <a:xfrm>
              <a:off x="2976" y="2976"/>
              <a:ext cx="297"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96" name="Rectangle 60"/>
            <p:cNvSpPr>
              <a:spLocks noChangeArrowheads="1"/>
            </p:cNvSpPr>
            <p:nvPr/>
          </p:nvSpPr>
          <p:spPr bwMode="auto">
            <a:xfrm>
              <a:off x="3072" y="2599"/>
              <a:ext cx="297" cy="233"/>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97" name="Rectangle 61"/>
            <p:cNvSpPr>
              <a:spLocks noChangeArrowheads="1"/>
            </p:cNvSpPr>
            <p:nvPr/>
          </p:nvSpPr>
          <p:spPr bwMode="auto">
            <a:xfrm>
              <a:off x="1200" y="3648"/>
              <a:ext cx="296" cy="233"/>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a:solidFill>
                    <a:schemeClr val="accent2"/>
                  </a:solidFill>
                  <a:effectLst>
                    <a:outerShdw blurRad="38100" dist="38100" dir="2700000" algn="tl">
                      <a:srgbClr val="C0C0C0"/>
                    </a:outerShdw>
                  </a:effectLst>
                  <a:latin typeface="Times New Roman" pitchFamily="18" charset="0"/>
                </a:rPr>
                <a:t>id</a:t>
              </a:r>
            </a:p>
          </p:txBody>
        </p:sp>
        <p:sp>
          <p:nvSpPr>
            <p:cNvPr id="577598" name="Rectangle 62"/>
            <p:cNvSpPr>
              <a:spLocks noChangeArrowheads="1"/>
            </p:cNvSpPr>
            <p:nvPr/>
          </p:nvSpPr>
          <p:spPr bwMode="auto">
            <a:xfrm>
              <a:off x="867" y="3187"/>
              <a:ext cx="296" cy="269"/>
            </a:xfrm>
            <a:prstGeom prst="rect">
              <a:avLst/>
            </a:prstGeom>
            <a:noFill/>
            <a:ln w="25400">
              <a:noFill/>
              <a:miter lim="800000"/>
              <a:headEnd/>
              <a:tailEnd type="none" w="lg" len="med"/>
            </a:ln>
            <a:effectLst/>
          </p:spPr>
          <p:txBody>
            <a:bodyPr lIns="54000" tIns="7200" rIns="54000" bIns="28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a:t>
              </a:r>
            </a:p>
          </p:txBody>
        </p:sp>
        <p:sp>
          <p:nvSpPr>
            <p:cNvPr id="577599" name="Rectangle 63"/>
            <p:cNvSpPr>
              <a:spLocks noChangeArrowheads="1"/>
            </p:cNvSpPr>
            <p:nvPr/>
          </p:nvSpPr>
          <p:spPr bwMode="auto">
            <a:xfrm>
              <a:off x="1824" y="3504"/>
              <a:ext cx="296" cy="19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F</a:t>
              </a:r>
            </a:p>
          </p:txBody>
        </p:sp>
        <p:sp>
          <p:nvSpPr>
            <p:cNvPr id="577600" name="Rectangle 64"/>
            <p:cNvSpPr>
              <a:spLocks noChangeArrowheads="1"/>
            </p:cNvSpPr>
            <p:nvPr/>
          </p:nvSpPr>
          <p:spPr bwMode="auto">
            <a:xfrm>
              <a:off x="1872" y="3168"/>
              <a:ext cx="288" cy="232"/>
            </a:xfrm>
            <a:prstGeom prst="rect">
              <a:avLst/>
            </a:prstGeom>
            <a:noFill/>
            <a:ln w="25400">
              <a:noFill/>
              <a:miter lim="800000"/>
              <a:headEnd/>
              <a:tailEnd type="none" w="lg" len="med"/>
            </a:ln>
            <a:effectLst/>
          </p:spPr>
          <p:txBody>
            <a:bodyPr lIns="54000" tIns="28800" rIns="54000" bIns="288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T</a:t>
              </a:r>
            </a:p>
          </p:txBody>
        </p:sp>
        <p:sp>
          <p:nvSpPr>
            <p:cNvPr id="70722" name="Freeform 65"/>
            <p:cNvSpPr>
              <a:spLocks/>
            </p:cNvSpPr>
            <p:nvPr/>
          </p:nvSpPr>
          <p:spPr bwMode="auto">
            <a:xfrm>
              <a:off x="1027" y="2956"/>
              <a:ext cx="399" cy="348"/>
            </a:xfrm>
            <a:custGeom>
              <a:avLst/>
              <a:gdLst>
                <a:gd name="T0" fmla="*/ 329 w 484"/>
                <a:gd name="T1" fmla="*/ 54 h 512"/>
                <a:gd name="T2" fmla="*/ 237 w 484"/>
                <a:gd name="T3" fmla="*/ 200 h 512"/>
                <a:gd name="T4" fmla="*/ 156 w 484"/>
                <a:gd name="T5" fmla="*/ 234 h 512"/>
                <a:gd name="T6" fmla="*/ 41 w 484"/>
                <a:gd name="T7" fmla="*/ 214 h 512"/>
                <a:gd name="T8" fmla="*/ 2 w 484"/>
                <a:gd name="T9" fmla="*/ 158 h 512"/>
                <a:gd name="T10" fmla="*/ 44 w 484"/>
                <a:gd name="T11" fmla="*/ 89 h 512"/>
                <a:gd name="T12" fmla="*/ 265 w 484"/>
                <a:gd name="T13" fmla="*/ 0 h 512"/>
                <a:gd name="T14" fmla="*/ 0 60000 65536"/>
                <a:gd name="T15" fmla="*/ 0 60000 65536"/>
                <a:gd name="T16" fmla="*/ 0 60000 65536"/>
                <a:gd name="T17" fmla="*/ 0 60000 65536"/>
                <a:gd name="T18" fmla="*/ 0 60000 65536"/>
                <a:gd name="T19" fmla="*/ 0 60000 65536"/>
                <a:gd name="T20" fmla="*/ 0 60000 65536"/>
                <a:gd name="T21" fmla="*/ 0 w 484"/>
                <a:gd name="T22" fmla="*/ 0 h 512"/>
                <a:gd name="T23" fmla="*/ 484 w 484"/>
                <a:gd name="T24" fmla="*/ 512 h 5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 h="512">
                  <a:moveTo>
                    <a:pt x="484" y="117"/>
                  </a:moveTo>
                  <a:cubicBezTo>
                    <a:pt x="462" y="169"/>
                    <a:pt x="391" y="367"/>
                    <a:pt x="349" y="432"/>
                  </a:cubicBezTo>
                  <a:cubicBezTo>
                    <a:pt x="307" y="497"/>
                    <a:pt x="277" y="502"/>
                    <a:pt x="229" y="507"/>
                  </a:cubicBezTo>
                  <a:cubicBezTo>
                    <a:pt x="181" y="512"/>
                    <a:pt x="99" y="492"/>
                    <a:pt x="61" y="464"/>
                  </a:cubicBezTo>
                  <a:cubicBezTo>
                    <a:pt x="23" y="436"/>
                    <a:pt x="4" y="387"/>
                    <a:pt x="4" y="342"/>
                  </a:cubicBezTo>
                  <a:cubicBezTo>
                    <a:pt x="4" y="297"/>
                    <a:pt x="0" y="249"/>
                    <a:pt x="64" y="192"/>
                  </a:cubicBezTo>
                  <a:cubicBezTo>
                    <a:pt x="128" y="135"/>
                    <a:pt x="323" y="40"/>
                    <a:pt x="391"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2000" tIns="14400" rIns="21600" bIns="46800"/>
            <a:lstStyle/>
            <a:p>
              <a:endParaRPr lang="zh-CN" altLang="en-US"/>
            </a:p>
          </p:txBody>
        </p:sp>
        <p:sp>
          <p:nvSpPr>
            <p:cNvPr id="70723" name="Freeform 66" descr="Green marble"/>
            <p:cNvSpPr>
              <a:spLocks/>
            </p:cNvSpPr>
            <p:nvPr/>
          </p:nvSpPr>
          <p:spPr bwMode="auto">
            <a:xfrm>
              <a:off x="457" y="720"/>
              <a:ext cx="887" cy="1204"/>
            </a:xfrm>
            <a:custGeom>
              <a:avLst/>
              <a:gdLst>
                <a:gd name="T0" fmla="*/ 23 w 887"/>
                <a:gd name="T1" fmla="*/ 0 h 1204"/>
                <a:gd name="T2" fmla="*/ 21 w 887"/>
                <a:gd name="T3" fmla="*/ 938 h 1204"/>
                <a:gd name="T4" fmla="*/ 147 w 887"/>
                <a:gd name="T5" fmla="*/ 1120 h 1204"/>
                <a:gd name="T6" fmla="*/ 358 w 887"/>
                <a:gd name="T7" fmla="*/ 1191 h 1204"/>
                <a:gd name="T8" fmla="*/ 887 w 887"/>
                <a:gd name="T9" fmla="*/ 1200 h 1204"/>
                <a:gd name="T10" fmla="*/ 0 60000 65536"/>
                <a:gd name="T11" fmla="*/ 0 60000 65536"/>
                <a:gd name="T12" fmla="*/ 0 60000 65536"/>
                <a:gd name="T13" fmla="*/ 0 60000 65536"/>
                <a:gd name="T14" fmla="*/ 0 60000 65536"/>
                <a:gd name="T15" fmla="*/ 0 w 887"/>
                <a:gd name="T16" fmla="*/ 0 h 1204"/>
                <a:gd name="T17" fmla="*/ 887 w 887"/>
                <a:gd name="T18" fmla="*/ 1204 h 1204"/>
              </a:gdLst>
              <a:ahLst/>
              <a:cxnLst>
                <a:cxn ang="T10">
                  <a:pos x="T0" y="T1"/>
                </a:cxn>
                <a:cxn ang="T11">
                  <a:pos x="T2" y="T3"/>
                </a:cxn>
                <a:cxn ang="T12">
                  <a:pos x="T4" y="T5"/>
                </a:cxn>
                <a:cxn ang="T13">
                  <a:pos x="T6" y="T7"/>
                </a:cxn>
                <a:cxn ang="T14">
                  <a:pos x="T8" y="T9"/>
                </a:cxn>
              </a:cxnLst>
              <a:rect l="T15" t="T16" r="T17" b="T18"/>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4" name="Freeform 67" descr="Green marble"/>
            <p:cNvSpPr>
              <a:spLocks/>
            </p:cNvSpPr>
            <p:nvPr/>
          </p:nvSpPr>
          <p:spPr bwMode="auto">
            <a:xfrm>
              <a:off x="480" y="1584"/>
              <a:ext cx="871" cy="775"/>
            </a:xfrm>
            <a:custGeom>
              <a:avLst/>
              <a:gdLst>
                <a:gd name="T0" fmla="*/ 7 w 871"/>
                <a:gd name="T1" fmla="*/ 0 h 775"/>
                <a:gd name="T2" fmla="*/ 24 w 871"/>
                <a:gd name="T3" fmla="*/ 612 h 775"/>
                <a:gd name="T4" fmla="*/ 151 w 871"/>
                <a:gd name="T5" fmla="*/ 725 h 775"/>
                <a:gd name="T6" fmla="*/ 375 w 871"/>
                <a:gd name="T7" fmla="*/ 767 h 775"/>
                <a:gd name="T8" fmla="*/ 871 w 871"/>
                <a:gd name="T9" fmla="*/ 772 h 775"/>
                <a:gd name="T10" fmla="*/ 0 60000 65536"/>
                <a:gd name="T11" fmla="*/ 0 60000 65536"/>
                <a:gd name="T12" fmla="*/ 0 60000 65536"/>
                <a:gd name="T13" fmla="*/ 0 60000 65536"/>
                <a:gd name="T14" fmla="*/ 0 60000 65536"/>
                <a:gd name="T15" fmla="*/ 0 w 871"/>
                <a:gd name="T16" fmla="*/ 0 h 775"/>
                <a:gd name="T17" fmla="*/ 871 w 871"/>
                <a:gd name="T18" fmla="*/ 775 h 775"/>
              </a:gdLst>
              <a:ahLst/>
              <a:cxnLst>
                <a:cxn ang="T10">
                  <a:pos x="T0" y="T1"/>
                </a:cxn>
                <a:cxn ang="T11">
                  <a:pos x="T2" y="T3"/>
                </a:cxn>
                <a:cxn ang="T12">
                  <a:pos x="T4" y="T5"/>
                </a:cxn>
                <a:cxn ang="T13">
                  <a:pos x="T6" y="T7"/>
                </a:cxn>
                <a:cxn ang="T14">
                  <a:pos x="T8" y="T9"/>
                </a:cxn>
              </a:cxnLst>
              <a:rect l="T15" t="T16" r="T17" b="T18"/>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5" name="Freeform 68" descr="Green marble"/>
            <p:cNvSpPr>
              <a:spLocks/>
            </p:cNvSpPr>
            <p:nvPr/>
          </p:nvSpPr>
          <p:spPr bwMode="auto">
            <a:xfrm>
              <a:off x="480" y="2160"/>
              <a:ext cx="882" cy="731"/>
            </a:xfrm>
            <a:custGeom>
              <a:avLst/>
              <a:gdLst>
                <a:gd name="T0" fmla="*/ 18 w 882"/>
                <a:gd name="T1" fmla="*/ 0 h 1211"/>
                <a:gd name="T2" fmla="*/ 30 w 882"/>
                <a:gd name="T3" fmla="*/ 324 h 1211"/>
                <a:gd name="T4" fmla="*/ 198 w 882"/>
                <a:gd name="T5" fmla="*/ 412 h 1211"/>
                <a:gd name="T6" fmla="*/ 479 w 882"/>
                <a:gd name="T7" fmla="*/ 437 h 1211"/>
                <a:gd name="T8" fmla="*/ 882 w 882"/>
                <a:gd name="T9" fmla="*/ 437 h 1211"/>
                <a:gd name="T10" fmla="*/ 0 60000 65536"/>
                <a:gd name="T11" fmla="*/ 0 60000 65536"/>
                <a:gd name="T12" fmla="*/ 0 60000 65536"/>
                <a:gd name="T13" fmla="*/ 0 60000 65536"/>
                <a:gd name="T14" fmla="*/ 0 60000 65536"/>
                <a:gd name="T15" fmla="*/ 0 w 882"/>
                <a:gd name="T16" fmla="*/ 0 h 1211"/>
                <a:gd name="T17" fmla="*/ 882 w 882"/>
                <a:gd name="T18" fmla="*/ 1211 h 1211"/>
              </a:gdLst>
              <a:ahLst/>
              <a:cxnLst>
                <a:cxn ang="T10">
                  <a:pos x="T0" y="T1"/>
                </a:cxn>
                <a:cxn ang="T11">
                  <a:pos x="T2" y="T3"/>
                </a:cxn>
                <a:cxn ang="T12">
                  <a:pos x="T4" y="T5"/>
                </a:cxn>
                <a:cxn ang="T13">
                  <a:pos x="T6" y="T7"/>
                </a:cxn>
                <a:cxn ang="T14">
                  <a:pos x="T8" y="T9"/>
                </a:cxn>
              </a:cxnLst>
              <a:rect l="T15" t="T16" r="T17" b="T18"/>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0726" name="Freeform 69" descr="Green marble"/>
            <p:cNvSpPr>
              <a:spLocks/>
            </p:cNvSpPr>
            <p:nvPr/>
          </p:nvSpPr>
          <p:spPr bwMode="auto">
            <a:xfrm>
              <a:off x="2640" y="2064"/>
              <a:ext cx="864" cy="247"/>
            </a:xfrm>
            <a:custGeom>
              <a:avLst/>
              <a:gdLst>
                <a:gd name="T0" fmla="*/ 0 w 864"/>
                <a:gd name="T1" fmla="*/ 0 h 247"/>
                <a:gd name="T2" fmla="*/ 100 w 864"/>
                <a:gd name="T3" fmla="*/ 164 h 247"/>
                <a:gd name="T4" fmla="*/ 324 w 864"/>
                <a:gd name="T5" fmla="*/ 234 h 247"/>
                <a:gd name="T6" fmla="*/ 864 w 864"/>
                <a:gd name="T7" fmla="*/ 240 h 247"/>
                <a:gd name="T8" fmla="*/ 0 60000 65536"/>
                <a:gd name="T9" fmla="*/ 0 60000 65536"/>
                <a:gd name="T10" fmla="*/ 0 60000 65536"/>
                <a:gd name="T11" fmla="*/ 0 60000 65536"/>
                <a:gd name="T12" fmla="*/ 0 w 864"/>
                <a:gd name="T13" fmla="*/ 0 h 247"/>
                <a:gd name="T14" fmla="*/ 864 w 864"/>
                <a:gd name="T15" fmla="*/ 247 h 247"/>
              </a:gdLst>
              <a:ahLst/>
              <a:cxnLst>
                <a:cxn ang="T8">
                  <a:pos x="T0" y="T1"/>
                </a:cxn>
                <a:cxn ang="T9">
                  <a:pos x="T2" y="T3"/>
                </a:cxn>
                <a:cxn ang="T10">
                  <a:pos x="T4" y="T5"/>
                </a:cxn>
                <a:cxn ang="T11">
                  <a:pos x="T6" y="T7"/>
                </a:cxn>
              </a:cxnLst>
              <a:rect l="T12" t="T13" r="T14" b="T15"/>
              <a:pathLst>
                <a:path w="864" h="247">
                  <a:moveTo>
                    <a:pt x="0" y="0"/>
                  </a:moveTo>
                  <a:cubicBezTo>
                    <a:pt x="17" y="27"/>
                    <a:pt x="46" y="125"/>
                    <a:pt x="100" y="164"/>
                  </a:cubicBezTo>
                  <a:cubicBezTo>
                    <a:pt x="154" y="203"/>
                    <a:pt x="197" y="221"/>
                    <a:pt x="324" y="234"/>
                  </a:cubicBezTo>
                  <a:cubicBezTo>
                    <a:pt x="451" y="247"/>
                    <a:pt x="752" y="239"/>
                    <a:pt x="864" y="240"/>
                  </a:cubicBezTo>
                </a:path>
              </a:pathLst>
            </a:custGeom>
            <a:noFill/>
            <a:ln w="25400">
              <a:solidFill>
                <a:schemeClr val="tx1"/>
              </a:solidFill>
              <a:round/>
              <a:headEnd type="none" w="sm" len="sm"/>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zh-CN" altLang="en-US" smtClean="0">
                <a:ea typeface="宋体" pitchFamily="2" charset="-122"/>
              </a:rPr>
              <a:t>本讲纲要</a:t>
            </a:r>
          </a:p>
        </p:txBody>
      </p:sp>
      <p:sp>
        <p:nvSpPr>
          <p:cNvPr id="641027" name="Rectangle 3"/>
          <p:cNvSpPr>
            <a:spLocks noGrp="1" noChangeArrowheads="1"/>
          </p:cNvSpPr>
          <p:nvPr>
            <p:ph idx="1"/>
          </p:nvPr>
        </p:nvSpPr>
        <p:spPr/>
        <p:txBody>
          <a:bodyPr/>
          <a:lstStyle/>
          <a:p>
            <a:r>
              <a:rPr lang="zh-CN" altLang="en-US" smtClean="0">
                <a:ea typeface="宋体" pitchFamily="2" charset="-122"/>
              </a:rPr>
              <a:t>活前缀</a:t>
            </a:r>
          </a:p>
          <a:p>
            <a:r>
              <a:rPr lang="zh-CN" altLang="en-US" smtClean="0">
                <a:ea typeface="宋体" pitchFamily="2" charset="-122"/>
              </a:rPr>
              <a:t>活前缀的识别</a:t>
            </a:r>
          </a:p>
          <a:p>
            <a:r>
              <a:rPr lang="en-US" altLang="zh-CN" smtClean="0">
                <a:ea typeface="宋体" pitchFamily="2" charset="-122"/>
              </a:rPr>
              <a:t>LR(0)</a:t>
            </a:r>
            <a:r>
              <a:rPr lang="zh-CN" altLang="en-US" smtClean="0">
                <a:ea typeface="宋体" pitchFamily="2" charset="-122"/>
              </a:rPr>
              <a:t>项目集</a:t>
            </a:r>
          </a:p>
          <a:p>
            <a:r>
              <a:rPr lang="zh-CN" altLang="en-US" smtClean="0">
                <a:ea typeface="宋体" pitchFamily="2" charset="-122"/>
              </a:rPr>
              <a:t>构建识别活前缀的</a:t>
            </a:r>
            <a:r>
              <a:rPr lang="en-US" altLang="zh-CN" smtClean="0">
                <a:ea typeface="宋体" pitchFamily="2" charset="-122"/>
              </a:rPr>
              <a:t>DFA</a:t>
            </a:r>
          </a:p>
          <a:p>
            <a:r>
              <a:rPr lang="zh-CN" altLang="en-US" smtClean="0">
                <a:ea typeface="宋体" pitchFamily="2" charset="-122"/>
              </a:rPr>
              <a:t>构造</a:t>
            </a:r>
            <a:r>
              <a:rPr lang="en-US" altLang="zh-CN" smtClean="0">
                <a:ea typeface="宋体" pitchFamily="2" charset="-122"/>
              </a:rPr>
              <a:t>SLR</a:t>
            </a:r>
            <a:r>
              <a:rPr lang="zh-CN" altLang="en-US" smtClean="0">
                <a:ea typeface="宋体" pitchFamily="2" charset="-122"/>
              </a:rPr>
              <a:t>分析表</a:t>
            </a:r>
          </a:p>
        </p:txBody>
      </p:sp>
      <p:sp>
        <p:nvSpPr>
          <p:cNvPr id="4" name="灯片编号占位符 5"/>
          <p:cNvSpPr>
            <a:spLocks noGrp="1"/>
          </p:cNvSpPr>
          <p:nvPr>
            <p:ph type="sldNum" sz="quarter" idx="11"/>
          </p:nvPr>
        </p:nvSpPr>
        <p:spPr/>
        <p:txBody>
          <a:bodyPr/>
          <a:lstStyle/>
          <a:p>
            <a:pPr>
              <a:defRPr/>
            </a:pPr>
            <a:fld id="{BF1BC78E-F114-4B83-9255-36655E73A24A}" type="slidenum">
              <a:rPr lang="en-US" altLang="zh-CN"/>
              <a:pPr>
                <a:defRPr/>
              </a:pPr>
              <a:t>53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500" fill="hold"/>
                                        <p:tgtEl>
                                          <p:spTgt spid="641027">
                                            <p:txEl>
                                              <p:pRg st="4" end="4"/>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r>
              <a:rPr lang="en-US" altLang="zh-CN" smtClean="0">
                <a:ea typeface="宋体" pitchFamily="2" charset="-122"/>
              </a:rPr>
              <a:t>SLR</a:t>
            </a:r>
            <a:r>
              <a:rPr lang="zh-CN" altLang="en-US" smtClean="0">
                <a:ea typeface="宋体" pitchFamily="2" charset="-122"/>
              </a:rPr>
              <a:t>分析表构造</a:t>
            </a:r>
          </a:p>
        </p:txBody>
      </p:sp>
      <p:sp>
        <p:nvSpPr>
          <p:cNvPr id="620547" name="Rectangle 3"/>
          <p:cNvSpPr>
            <a:spLocks noGrp="1" noChangeArrowheads="1"/>
          </p:cNvSpPr>
          <p:nvPr>
            <p:ph idx="1"/>
          </p:nvPr>
        </p:nvSpPr>
        <p:spPr/>
        <p:txBody>
          <a:bodyPr/>
          <a:lstStyle/>
          <a:p>
            <a:r>
              <a:rPr lang="zh-CN" altLang="en-US" smtClean="0">
                <a:ea typeface="宋体" pitchFamily="2" charset="-122"/>
              </a:rPr>
              <a:t>一般性构造过程</a:t>
            </a:r>
          </a:p>
          <a:p>
            <a:pPr lvl="1"/>
            <a:r>
              <a:rPr lang="zh-CN" altLang="en-US" smtClean="0">
                <a:ea typeface="宋体" pitchFamily="2" charset="-122"/>
              </a:rPr>
              <a:t>首先对文法进行拓广</a:t>
            </a:r>
          </a:p>
          <a:p>
            <a:pPr lvl="2"/>
            <a:r>
              <a:rPr lang="zh-CN" altLang="en-US" smtClean="0">
                <a:ea typeface="宋体" pitchFamily="2" charset="-122"/>
              </a:rPr>
              <a:t>添加产生式</a:t>
            </a:r>
            <a:r>
              <a:rPr lang="en-US" altLang="zh-CN" smtClean="0">
                <a:ea typeface="宋体" pitchFamily="2" charset="-122"/>
              </a:rPr>
              <a:t>S’-&gt;S</a:t>
            </a:r>
          </a:p>
          <a:p>
            <a:pPr lvl="1"/>
            <a:r>
              <a:rPr lang="zh-CN" altLang="en-US" smtClean="0">
                <a:ea typeface="宋体" pitchFamily="2" charset="-122"/>
              </a:rPr>
              <a:t>构建识别活前缀的</a:t>
            </a:r>
            <a:r>
              <a:rPr lang="en-US" altLang="zh-CN" smtClean="0">
                <a:ea typeface="宋体" pitchFamily="2" charset="-122"/>
              </a:rPr>
              <a:t>DFA</a:t>
            </a:r>
          </a:p>
          <a:p>
            <a:pPr lvl="1"/>
            <a:r>
              <a:rPr lang="zh-CN" altLang="en-US" smtClean="0">
                <a:ea typeface="宋体" pitchFamily="2" charset="-122"/>
              </a:rPr>
              <a:t>基于</a:t>
            </a:r>
            <a:r>
              <a:rPr lang="en-US" altLang="zh-CN" smtClean="0">
                <a:ea typeface="宋体" pitchFamily="2" charset="-122"/>
              </a:rPr>
              <a:t>DFA</a:t>
            </a:r>
            <a:r>
              <a:rPr lang="zh-CN" altLang="en-US" smtClean="0">
                <a:ea typeface="宋体" pitchFamily="2" charset="-122"/>
              </a:rPr>
              <a:t>构建分析表</a:t>
            </a:r>
          </a:p>
        </p:txBody>
      </p:sp>
      <p:sp>
        <p:nvSpPr>
          <p:cNvPr id="4" name="灯片编号占位符 5"/>
          <p:cNvSpPr>
            <a:spLocks noGrp="1"/>
          </p:cNvSpPr>
          <p:nvPr>
            <p:ph type="sldNum" sz="quarter" idx="11"/>
          </p:nvPr>
        </p:nvSpPr>
        <p:spPr/>
        <p:txBody>
          <a:bodyPr/>
          <a:lstStyle/>
          <a:p>
            <a:pPr>
              <a:defRPr/>
            </a:pPr>
            <a:fld id="{3A156189-5A2A-41FB-95E1-3A5AE203A922}" type="slidenum">
              <a:rPr lang="en-US" altLang="zh-CN"/>
              <a:pPr>
                <a:defRPr/>
              </a:pPr>
              <a:t>54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2000" fill="hold"/>
                                        <p:tgtEl>
                                          <p:spTgt spid="620547">
                                            <p:txEl>
                                              <p:pRg st="4" end="4"/>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21570" name="Rectangle 2"/>
          <p:cNvSpPr>
            <a:spLocks noGrp="1" noChangeArrowheads="1"/>
          </p:cNvSpPr>
          <p:nvPr>
            <p:ph idx="1"/>
          </p:nvPr>
        </p:nvSpPr>
        <p:spPr>
          <a:xfrm>
            <a:off x="285750" y="1124744"/>
            <a:ext cx="8534400" cy="5105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36000"/>
          <a:lstStyle/>
          <a:p>
            <a:pPr>
              <a:spcBef>
                <a:spcPct val="0"/>
              </a:spcBef>
              <a:buFontTx/>
              <a:buNone/>
              <a:defRPr/>
            </a:pPr>
            <a:r>
              <a:rPr lang="zh-CN" altLang="en-US" sz="3200" b="1" dirty="0">
                <a:effectLst>
                  <a:outerShdw blurRad="38100" dist="38100" dir="2700000" algn="tl">
                    <a:srgbClr val="C0C0C0"/>
                  </a:outerShdw>
                </a:effectLst>
                <a:ea typeface="宋体" pitchFamily="2" charset="-122"/>
              </a:rPr>
              <a:t>从</a:t>
            </a:r>
            <a:r>
              <a:rPr lang="en-US" altLang="zh-CN" sz="3200" b="1" dirty="0">
                <a:effectLst>
                  <a:outerShdw blurRad="38100" dist="38100" dir="2700000" algn="tl">
                    <a:srgbClr val="C0C0C0"/>
                  </a:outerShdw>
                </a:effectLst>
                <a:ea typeface="宋体" pitchFamily="2" charset="-122"/>
              </a:rPr>
              <a:t>DFA</a:t>
            </a:r>
            <a:r>
              <a:rPr lang="zh-CN" altLang="en-US" sz="3200" b="1" dirty="0">
                <a:effectLst>
                  <a:outerShdw blurRad="38100" dist="38100" dir="2700000" algn="tl">
                    <a:srgbClr val="C0C0C0"/>
                  </a:outerShdw>
                </a:effectLst>
                <a:ea typeface="宋体" pitchFamily="2" charset="-122"/>
              </a:rPr>
              <a:t>构造</a:t>
            </a:r>
            <a:r>
              <a:rPr lang="en-US" altLang="zh-CN" sz="3200" b="1" dirty="0">
                <a:effectLst>
                  <a:outerShdw blurRad="38100" dist="38100" dir="2700000" algn="tl">
                    <a:srgbClr val="C0C0C0"/>
                  </a:outerShdw>
                </a:effectLst>
                <a:ea typeface="宋体" pitchFamily="2" charset="-122"/>
              </a:rPr>
              <a:t>SLR</a:t>
            </a:r>
            <a:r>
              <a:rPr lang="zh-CN" altLang="en-US" sz="3200" b="1" dirty="0">
                <a:effectLst>
                  <a:outerShdw blurRad="38100" dist="38100" dir="2700000" algn="tl">
                    <a:srgbClr val="C0C0C0"/>
                  </a:outerShdw>
                </a:effectLst>
                <a:ea typeface="宋体" pitchFamily="2" charset="-122"/>
              </a:rPr>
              <a:t>分析表</a:t>
            </a:r>
          </a:p>
          <a:p>
            <a:pPr>
              <a:spcBef>
                <a:spcPct val="0"/>
              </a:spcBef>
              <a:defRPr/>
            </a:pPr>
            <a:r>
              <a:rPr lang="zh-CN" altLang="en-US" sz="3200" b="1" dirty="0">
                <a:effectLst>
                  <a:outerShdw blurRad="38100" dist="38100" dir="2700000" algn="tl">
                    <a:srgbClr val="C0C0C0"/>
                  </a:outerShdw>
                </a:effectLst>
                <a:latin typeface="宋体" pitchFamily="2" charset="-122"/>
                <a:ea typeface="宋体" pitchFamily="2" charset="-122"/>
              </a:rPr>
              <a:t>状态</a:t>
            </a:r>
            <a:r>
              <a:rPr lang="en-US" altLang="zh-CN" sz="3200" b="1" i="1" dirty="0" err="1">
                <a:effectLst>
                  <a:outerShdw blurRad="38100" dist="38100" dir="2700000" algn="tl">
                    <a:srgbClr val="C0C0C0"/>
                  </a:outerShdw>
                </a:effectLst>
                <a:ea typeface="宋体" pitchFamily="2" charset="-122"/>
              </a:rPr>
              <a:t>i</a:t>
            </a:r>
            <a:r>
              <a:rPr lang="zh-CN" altLang="en-US" sz="3200" b="1" dirty="0">
                <a:effectLst>
                  <a:outerShdw blurRad="38100" dist="38100" dir="2700000" algn="tl">
                    <a:srgbClr val="C0C0C0"/>
                  </a:outerShdw>
                </a:effectLst>
                <a:ea typeface="宋体" pitchFamily="2" charset="-122"/>
              </a:rPr>
              <a:t>从</a:t>
            </a:r>
            <a:r>
              <a:rPr lang="en-US" altLang="zh-CN" sz="3200" b="1" i="1" dirty="0">
                <a:effectLst>
                  <a:outerShdw blurRad="38100" dist="38100" dir="2700000" algn="tl">
                    <a:srgbClr val="C0C0C0"/>
                  </a:outerShdw>
                </a:effectLst>
                <a:ea typeface="宋体" pitchFamily="2" charset="-122"/>
              </a:rPr>
              <a:t>I</a:t>
            </a:r>
            <a:r>
              <a:rPr lang="en-US" altLang="zh-CN" sz="3200" b="1" i="1" baseline="-30000" dirty="0">
                <a:effectLst>
                  <a:outerShdw blurRad="38100" dist="38100" dir="2700000" algn="tl">
                    <a:srgbClr val="C0C0C0"/>
                  </a:outerShdw>
                </a:effectLst>
                <a:ea typeface="宋体" pitchFamily="2" charset="-122"/>
              </a:rPr>
              <a:t>i</a:t>
            </a:r>
            <a:r>
              <a:rPr lang="zh-CN" altLang="en-US" sz="3200" b="1" dirty="0">
                <a:effectLst>
                  <a:outerShdw blurRad="38100" dist="38100" dir="2700000" algn="tl">
                    <a:srgbClr val="C0C0C0"/>
                  </a:outerShdw>
                </a:effectLst>
                <a:latin typeface="宋体" pitchFamily="2" charset="-122"/>
                <a:ea typeface="宋体" pitchFamily="2" charset="-122"/>
              </a:rPr>
              <a:t>构造，它的</a:t>
            </a:r>
            <a:r>
              <a:rPr lang="en-US" altLang="zh-CN" sz="3200" b="1" i="1" dirty="0">
                <a:effectLst>
                  <a:outerShdw blurRad="38100" dist="38100" dir="2700000" algn="tl">
                    <a:srgbClr val="C0C0C0"/>
                  </a:outerShdw>
                </a:effectLst>
                <a:ea typeface="宋体" pitchFamily="2" charset="-122"/>
              </a:rPr>
              <a:t>action</a:t>
            </a:r>
            <a:r>
              <a:rPr lang="zh-CN" altLang="en-US" sz="3200" b="1" dirty="0">
                <a:effectLst>
                  <a:outerShdw blurRad="38100" dist="38100" dir="2700000" algn="tl">
                    <a:srgbClr val="C0C0C0"/>
                  </a:outerShdw>
                </a:effectLst>
                <a:latin typeface="宋体" pitchFamily="2" charset="-122"/>
                <a:ea typeface="宋体" pitchFamily="2" charset="-122"/>
              </a:rPr>
              <a:t>函数如下确定：</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中，并且</a:t>
            </a:r>
            <a:r>
              <a:rPr lang="en-US" altLang="zh-CN" sz="2800" b="1" i="1" dirty="0" err="1" smtClean="0">
                <a:solidFill>
                  <a:schemeClr val="accent2"/>
                </a:solidFill>
                <a:effectLst>
                  <a:outerShdw blurRad="38100" dist="38100" dir="2700000" algn="tl">
                    <a:srgbClr val="C0C0C0"/>
                  </a:outerShdw>
                </a:effectLst>
                <a:ea typeface="宋体" pitchFamily="2" charset="-122"/>
              </a:rPr>
              <a:t>goto</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err="1" smtClean="0">
                <a:solidFill>
                  <a:schemeClr val="accent2"/>
                </a:solidFill>
                <a:effectLst>
                  <a:outerShdw blurRad="38100" dist="38100" dir="2700000" algn="tl">
                    <a:srgbClr val="C0C0C0"/>
                  </a:outerShdw>
                </a:effectLst>
                <a:ea typeface="宋体" pitchFamily="2" charset="-122"/>
              </a:rPr>
              <a:t>I</a:t>
            </a:r>
            <a:r>
              <a:rPr lang="en-US" altLang="zh-CN" sz="2800" b="1" i="1" baseline="-30000" dirty="0" err="1" smtClean="0">
                <a:solidFill>
                  <a:schemeClr val="accent2"/>
                </a:solidFill>
                <a:effectLst>
                  <a:outerShdw blurRad="38100" dist="38100" dir="2700000" algn="tl">
                    <a:srgbClr val="C0C0C0"/>
                  </a:outerShdw>
                </a:effectLst>
                <a:ea typeface="宋体" pitchFamily="2" charset="-122"/>
              </a:rPr>
              <a:t>i</a:t>
            </a:r>
            <a:r>
              <a:rPr lang="en-US" altLang="zh-CN" sz="2800" b="1" dirty="0" err="1" smtClean="0">
                <a:solidFill>
                  <a:schemeClr val="accent2"/>
                </a:solidFill>
                <a:effectLst>
                  <a:outerShdw blurRad="38100" dist="38100" dir="2700000" algn="tl">
                    <a:srgbClr val="C0C0C0"/>
                  </a:outerShdw>
                </a:effectLst>
                <a:ea typeface="宋体" pitchFamily="2" charset="-122"/>
              </a:rPr>
              <a:t>,</a:t>
            </a:r>
            <a:r>
              <a:rPr lang="en-US" altLang="zh-CN" sz="2800" b="1" i="1" dirty="0" err="1" smtClean="0">
                <a:solidFill>
                  <a:schemeClr val="accent2"/>
                </a:solidFill>
                <a:effectLst>
                  <a:outerShdw blurRad="38100" dist="38100" dir="2700000" algn="tl">
                    <a:srgbClr val="C0C0C0"/>
                  </a:outerShdw>
                </a:effectLst>
                <a:ea typeface="宋体" pitchFamily="2" charset="-122"/>
              </a:rPr>
              <a:t>a</a:t>
            </a:r>
            <a:r>
              <a:rPr lang="en-US" altLang="zh-CN" sz="2800" b="1" i="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err="1" smtClean="0">
                <a:solidFill>
                  <a:schemeClr val="accent2"/>
                </a:solidFill>
                <a:effectLst>
                  <a:outerShdw blurRad="38100" dist="38100" dir="2700000" algn="tl">
                    <a:srgbClr val="C0C0C0"/>
                  </a:outerShdw>
                </a:effectLst>
                <a:ea typeface="宋体" pitchFamily="2" charset="-122"/>
              </a:rPr>
              <a:t>I</a:t>
            </a:r>
            <a:r>
              <a:rPr lang="en-US" altLang="zh-CN" sz="2800" b="1" i="1" baseline="-30000" dirty="0" err="1" smtClean="0">
                <a:solidFill>
                  <a:schemeClr val="accent2"/>
                </a:solidFill>
                <a:effectLst>
                  <a:outerShdw blurRad="38100" dist="38100" dir="2700000" algn="tl">
                    <a:srgbClr val="C0C0C0"/>
                  </a:outerShdw>
                </a:effectLst>
                <a:ea typeface="宋体" pitchFamily="2" charset="-122"/>
              </a:rPr>
              <a:t>j</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那么置</a:t>
            </a:r>
            <a:r>
              <a:rPr lang="en-US" altLang="zh-CN" sz="2800" b="1" i="1" dirty="0">
                <a:solidFill>
                  <a:schemeClr val="accent2"/>
                </a:solidFill>
                <a:effectLst>
                  <a:outerShdw blurRad="38100" dist="38100" dir="2700000" algn="tl">
                    <a:srgbClr val="C0C0C0"/>
                  </a:outerShdw>
                </a:effectLst>
                <a:ea typeface="宋体" pitchFamily="2" charset="-122"/>
              </a:rPr>
              <a:t>action</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a:t>
            </a:r>
            <a:r>
              <a:rPr lang="en-US" altLang="zh-CN" sz="2800" b="1" i="1" dirty="0" err="1">
                <a:solidFill>
                  <a:schemeClr val="accent2"/>
                </a:solidFill>
                <a:effectLst>
                  <a:outerShdw blurRad="38100" dist="38100" dir="2700000" algn="tl">
                    <a:srgbClr val="C0C0C0"/>
                  </a:outerShdw>
                </a:effectLst>
                <a:ea typeface="宋体" pitchFamily="2" charset="-122"/>
              </a:rPr>
              <a:t>sj</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zh-CN" altLang="en-US" sz="2800" b="1" dirty="0">
                <a:solidFill>
                  <a:schemeClr val="accent2"/>
                </a:solidFill>
                <a:effectLst>
                  <a:outerShdw blurRad="38100" dist="38100" dir="2700000" algn="tl">
                    <a:srgbClr val="C0C0C0"/>
                  </a:outerShdw>
                </a:effectLst>
                <a:ea typeface="宋体" pitchFamily="2" charset="-122"/>
              </a:rPr>
              <a:t>[</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中，那么对</a:t>
            </a:r>
            <a:r>
              <a:rPr lang="en-US" altLang="zh-CN" sz="2800" b="1" dirty="0">
                <a:solidFill>
                  <a:schemeClr val="accent2"/>
                </a:solidFill>
                <a:effectLst>
                  <a:outerShdw blurRad="38100" dist="38100" dir="2700000" algn="tl">
                    <a:srgbClr val="C0C0C0"/>
                  </a:outerShdw>
                </a:effectLst>
                <a:ea typeface="宋体" pitchFamily="2" charset="-122"/>
              </a:rPr>
              <a:t>FOLLOW(</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中的所有</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置</a:t>
            </a:r>
            <a:r>
              <a:rPr lang="en-US" altLang="zh-CN" sz="2800" b="1" i="1" dirty="0">
                <a:solidFill>
                  <a:schemeClr val="accent2"/>
                </a:solidFill>
                <a:effectLst>
                  <a:outerShdw blurRad="38100" dist="38100" dir="2700000" algn="tl">
                    <a:srgbClr val="C0C0C0"/>
                  </a:outerShdw>
                </a:effectLst>
                <a:ea typeface="宋体" pitchFamily="2" charset="-122"/>
              </a:rPr>
              <a:t>action</a:t>
            </a:r>
            <a:r>
              <a:rPr lang="en-US" altLang="zh-CN" sz="2800" b="1" dirty="0">
                <a:solidFill>
                  <a:schemeClr val="accent2"/>
                </a:solidFill>
                <a:effectLst>
                  <a:outerShdw blurRad="38100" dist="38100" dir="2700000" algn="tl">
                    <a:srgbClr val="C0C0C0"/>
                  </a:outerShdw>
                </a:effectLst>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a:t>
            </a:r>
            <a:r>
              <a:rPr lang="en-US" altLang="zh-CN" sz="2800" b="1" i="1" dirty="0" err="1">
                <a:solidFill>
                  <a:schemeClr val="accent2"/>
                </a:solidFill>
                <a:effectLst>
                  <a:outerShdw blurRad="38100" dist="38100" dir="2700000" algn="tl">
                    <a:srgbClr val="C0C0C0"/>
                  </a:outerShdw>
                </a:effectLst>
                <a:ea typeface="宋体" pitchFamily="2" charset="-122"/>
              </a:rPr>
              <a:t>rj</a:t>
            </a:r>
            <a:r>
              <a:rPr lang="en-US" altLang="zh-CN" sz="2800" b="1" dirty="0" err="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dirty="0" err="1">
                <a:solidFill>
                  <a:schemeClr val="accent2"/>
                </a:solidFill>
                <a:effectLst>
                  <a:outerShdw blurRad="38100" dist="38100" dir="2700000" algn="tl">
                    <a:srgbClr val="C0C0C0"/>
                  </a:outerShdw>
                </a:effectLst>
                <a:ea typeface="宋体" pitchFamily="2" charset="-122"/>
              </a:rPr>
              <a:t>j</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是产生式</a:t>
            </a:r>
            <a:r>
              <a:rPr lang="en-US" altLang="zh-CN" sz="2800" b="1" i="1" dirty="0">
                <a:solidFill>
                  <a:schemeClr val="accent2"/>
                </a:solidFill>
                <a:effectLst>
                  <a:outerShdw blurRad="38100" dist="38100" dir="2700000" algn="tl">
                    <a:srgbClr val="C0C0C0"/>
                  </a:outerShdw>
                </a:effectLst>
                <a:ea typeface="宋体" pitchFamily="2" charset="-122"/>
              </a:rPr>
              <a:t>A</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的编号。</a:t>
            </a:r>
          </a:p>
          <a:p>
            <a:pPr lvl="1">
              <a:spcBef>
                <a:spcPct val="0"/>
              </a:spcBef>
              <a:defRPr/>
            </a:pP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zh-CN" altLang="en-US" sz="2800" b="1" dirty="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S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rPr>
              <a:t>S</a:t>
            </a:r>
            <a:r>
              <a:rPr lang="en-US" altLang="zh-CN" sz="2800" b="1" dirty="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在</a:t>
            </a:r>
            <a:r>
              <a:rPr lang="en-US" altLang="zh-CN" sz="2800" b="1" i="1" dirty="0">
                <a:solidFill>
                  <a:schemeClr val="accent2"/>
                </a:solidFill>
                <a:effectLst>
                  <a:outerShdw blurRad="38100" dist="38100" dir="2700000" algn="tl">
                    <a:srgbClr val="C0C0C0"/>
                  </a:outerShdw>
                </a:effectLst>
                <a:ea typeface="宋体" pitchFamily="2" charset="-122"/>
              </a:rPr>
              <a:t>I</a:t>
            </a:r>
            <a:r>
              <a:rPr lang="en-US" altLang="zh-CN" sz="2800" b="1" i="1" baseline="-30000" dirty="0">
                <a:solidFill>
                  <a:schemeClr val="accent2"/>
                </a:solidFill>
                <a:effectLst>
                  <a:outerShdw blurRad="38100" dist="38100" dir="2700000" algn="tl">
                    <a:srgbClr val="C0C0C0"/>
                  </a:outerShdw>
                </a:effectLst>
                <a:ea typeface="宋体" pitchFamily="2" charset="-122"/>
              </a:rPr>
              <a:t>i</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中，那么置</a:t>
            </a:r>
            <a:r>
              <a:rPr lang="en-US" altLang="zh-CN" sz="2800" b="1" i="1" dirty="0" smtClean="0">
                <a:solidFill>
                  <a:schemeClr val="accent2"/>
                </a:solidFill>
                <a:effectLst>
                  <a:outerShdw blurRad="38100" dist="38100" dir="2700000" algn="tl">
                    <a:srgbClr val="C0C0C0"/>
                  </a:outerShdw>
                </a:effectLst>
                <a:ea typeface="宋体" pitchFamily="2" charset="-122"/>
              </a:rPr>
              <a:t>action</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i</a:t>
            </a:r>
            <a:r>
              <a:rPr lang="en-US" altLang="zh-CN" sz="2800" b="1" dirty="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rPr>
              <a:t>$]</a:t>
            </a:r>
            <a:r>
              <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rPr>
              <a:t>为接受</a:t>
            </a:r>
            <a:r>
              <a:rPr lang="en-US" altLang="zh-CN" sz="2800" b="1" i="1" dirty="0" err="1">
                <a:solidFill>
                  <a:schemeClr val="accent2"/>
                </a:solidFill>
                <a:effectLst>
                  <a:outerShdw blurRad="38100" dist="38100" dir="2700000" algn="tl">
                    <a:srgbClr val="C0C0C0"/>
                  </a:outerShdw>
                </a:effectLst>
                <a:ea typeface="宋体" pitchFamily="2" charset="-122"/>
              </a:rPr>
              <a:t>acc</a:t>
            </a:r>
            <a:r>
              <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a:spcBef>
                <a:spcPct val="0"/>
              </a:spcBef>
              <a:buFontTx/>
              <a:buNone/>
              <a:defRPr/>
            </a:pPr>
            <a:r>
              <a:rPr lang="zh-CN" altLang="en-US" sz="2800" b="1" dirty="0">
                <a:effectLst>
                  <a:outerShdw blurRad="38100" dist="38100" dir="2700000" algn="tl">
                    <a:srgbClr val="C0C0C0"/>
                  </a:outerShdw>
                </a:effectLst>
                <a:latin typeface="宋体" pitchFamily="2" charset="-122"/>
                <a:ea typeface="宋体" pitchFamily="2" charset="-122"/>
              </a:rPr>
              <a:t>如果出现动作冲突，那么该文法就不是</a:t>
            </a:r>
            <a:r>
              <a:rPr lang="en-US" altLang="zh-CN" sz="2800" b="1" dirty="0">
                <a:effectLst>
                  <a:outerShdw blurRad="38100" dist="38100" dir="2700000" algn="tl">
                    <a:srgbClr val="C0C0C0"/>
                  </a:outerShdw>
                </a:effectLst>
                <a:ea typeface="宋体" pitchFamily="2" charset="-122"/>
              </a:rPr>
              <a:t>SLR(1)</a:t>
            </a:r>
            <a:r>
              <a:rPr lang="zh-CN" altLang="en-US" sz="2800" b="1" dirty="0">
                <a:effectLst>
                  <a:outerShdw blurRad="38100" dist="38100" dir="2700000" algn="tl">
                    <a:srgbClr val="C0C0C0"/>
                  </a:outerShdw>
                </a:effectLst>
                <a:latin typeface="宋体" pitchFamily="2" charset="-122"/>
                <a:ea typeface="宋体" pitchFamily="2" charset="-122"/>
              </a:rPr>
              <a:t>的。 </a:t>
            </a:r>
          </a:p>
        </p:txBody>
      </p:sp>
      <p:sp>
        <p:nvSpPr>
          <p:cNvPr id="4" name="灯片编号占位符 5"/>
          <p:cNvSpPr>
            <a:spLocks noGrp="1"/>
          </p:cNvSpPr>
          <p:nvPr>
            <p:ph type="sldNum" sz="quarter" idx="11"/>
          </p:nvPr>
        </p:nvSpPr>
        <p:spPr/>
        <p:txBody>
          <a:bodyPr/>
          <a:lstStyle/>
          <a:p>
            <a:pPr>
              <a:defRPr/>
            </a:pPr>
            <a:fld id="{8085DCB5-AC78-46CC-805B-7CC1708430A2}" type="slidenum">
              <a:rPr lang="en-US" altLang="zh-CN"/>
              <a:pPr>
                <a:defRPr/>
              </a:pPr>
              <a:t>55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1570">
                                            <p:txEl>
                                              <p:pRg st="5" end="5"/>
                                            </p:txEl>
                                          </p:spTgt>
                                        </p:tgtEl>
                                        <p:attrNameLst>
                                          <p:attrName>style.visibility</p:attrName>
                                        </p:attrNameLst>
                                      </p:cBhvr>
                                      <p:to>
                                        <p:strVal val="visible"/>
                                      </p:to>
                                    </p:set>
                                    <p:animEffect transition="in" filter="box(in)">
                                      <p:cBhvr>
                                        <p:cTn id="7" dur="500"/>
                                        <p:tgtEl>
                                          <p:spTgt spid="6215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25667" name="Rectangle 3"/>
          <p:cNvSpPr>
            <a:spLocks noGrp="1" noChangeArrowheads="1"/>
          </p:cNvSpPr>
          <p:nvPr>
            <p:ph idx="1"/>
          </p:nvPr>
        </p:nvSpPr>
        <p:spPr/>
        <p:txBody>
          <a:bodyPr/>
          <a:lstStyle/>
          <a:p>
            <a:pPr>
              <a:spcBef>
                <a:spcPct val="0"/>
              </a:spcBef>
              <a:buFontTx/>
              <a:buNone/>
              <a:defRPr/>
            </a:pPr>
            <a:r>
              <a:rPr lang="zh-CN" altLang="en-US" sz="2800" b="1" dirty="0">
                <a:effectLst>
                  <a:outerShdw blurRad="38100" dist="38100" dir="2700000" algn="tl">
                    <a:srgbClr val="C0C0C0"/>
                  </a:outerShdw>
                </a:effectLst>
                <a:ea typeface="宋体" pitchFamily="2" charset="-122"/>
              </a:rPr>
              <a:t>从</a:t>
            </a:r>
            <a:r>
              <a:rPr lang="en-US" altLang="zh-CN" sz="2800" b="1" dirty="0">
                <a:effectLst>
                  <a:outerShdw blurRad="38100" dist="38100" dir="2700000" algn="tl">
                    <a:srgbClr val="C0C0C0"/>
                  </a:outerShdw>
                </a:effectLst>
                <a:ea typeface="宋体" pitchFamily="2" charset="-122"/>
              </a:rPr>
              <a:t>DFA</a:t>
            </a:r>
            <a:r>
              <a:rPr lang="zh-CN" altLang="en-US" sz="2800" b="1" dirty="0">
                <a:effectLst>
                  <a:outerShdw blurRad="38100" dist="38100" dir="2700000" algn="tl">
                    <a:srgbClr val="C0C0C0"/>
                  </a:outerShdw>
                </a:effectLst>
                <a:ea typeface="宋体" pitchFamily="2" charset="-122"/>
              </a:rPr>
              <a:t>构造</a:t>
            </a:r>
            <a:r>
              <a:rPr lang="en-US" altLang="zh-CN" sz="2800" b="1" dirty="0">
                <a:effectLst>
                  <a:outerShdw blurRad="38100" dist="38100" dir="2700000" algn="tl">
                    <a:srgbClr val="C0C0C0"/>
                  </a:outerShdw>
                </a:effectLst>
                <a:ea typeface="宋体" pitchFamily="2" charset="-122"/>
              </a:rPr>
              <a:t>SLR</a:t>
            </a:r>
            <a:r>
              <a:rPr lang="zh-CN" altLang="en-US" sz="2800" b="1" dirty="0">
                <a:effectLst>
                  <a:outerShdw blurRad="38100" dist="38100" dir="2700000" algn="tl">
                    <a:srgbClr val="C0C0C0"/>
                  </a:outerShdw>
                </a:effectLst>
                <a:ea typeface="宋体" pitchFamily="2" charset="-122"/>
              </a:rPr>
              <a:t>分析表</a:t>
            </a:r>
          </a:p>
          <a:p>
            <a:pPr>
              <a:spcBef>
                <a:spcPct val="0"/>
              </a:spcBef>
              <a:defRPr/>
            </a:pPr>
            <a:r>
              <a:rPr lang="zh-CN" altLang="en-US" sz="2800" b="1" dirty="0">
                <a:effectLst>
                  <a:outerShdw blurRad="38100" dist="38100" dir="2700000" algn="tl">
                    <a:srgbClr val="C0C0C0"/>
                  </a:outerShdw>
                </a:effectLst>
                <a:latin typeface="宋体" pitchFamily="2" charset="-122"/>
                <a:ea typeface="宋体" pitchFamily="2" charset="-122"/>
              </a:rPr>
              <a:t>状态</a:t>
            </a:r>
            <a:r>
              <a:rPr lang="en-US" altLang="zh-CN" sz="2800" b="1" i="1"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ea typeface="宋体" pitchFamily="2" charset="-122"/>
              </a:rPr>
              <a:t>从</a:t>
            </a:r>
            <a:r>
              <a:rPr lang="en-US" altLang="zh-CN" sz="2800" b="1" i="1" dirty="0">
                <a:effectLst>
                  <a:outerShdw blurRad="38100" dist="38100" dir="2700000" algn="tl">
                    <a:srgbClr val="C0C0C0"/>
                  </a:outerShdw>
                </a:effectLst>
                <a:ea typeface="宋体" pitchFamily="2" charset="-122"/>
              </a:rPr>
              <a:t>I</a:t>
            </a:r>
            <a:r>
              <a:rPr lang="en-US" altLang="zh-CN" sz="2800" b="1" i="1" baseline="-30000"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latin typeface="宋体" pitchFamily="2" charset="-122"/>
                <a:ea typeface="宋体" pitchFamily="2" charset="-122"/>
              </a:rPr>
              <a:t>构造，它的</a:t>
            </a:r>
            <a:r>
              <a:rPr lang="en-US" altLang="zh-CN" sz="2800" b="1" i="1" dirty="0">
                <a:effectLst>
                  <a:outerShdw blurRad="38100" dist="38100" dir="2700000" algn="tl">
                    <a:srgbClr val="C0C0C0"/>
                  </a:outerShdw>
                </a:effectLst>
                <a:ea typeface="宋体" pitchFamily="2" charset="-122"/>
              </a:rPr>
              <a:t>action</a:t>
            </a:r>
            <a:r>
              <a:rPr lang="zh-CN" altLang="en-US" sz="2800" b="1" dirty="0">
                <a:effectLst>
                  <a:outerShdw blurRad="38100" dist="38100" dir="2700000" algn="tl">
                    <a:srgbClr val="C0C0C0"/>
                  </a:outerShdw>
                </a:effectLst>
                <a:latin typeface="宋体" pitchFamily="2" charset="-122"/>
                <a:ea typeface="宋体" pitchFamily="2" charset="-122"/>
              </a:rPr>
              <a:t>函数如下确定：</a:t>
            </a:r>
          </a:p>
          <a:p>
            <a:pPr lvl="1">
              <a:spcBef>
                <a:spcPct val="0"/>
              </a:spcBef>
              <a:defRPr/>
            </a:pPr>
            <a:r>
              <a:rPr lang="zh-CN" altLang="en-US" b="1" dirty="0">
                <a:solidFill>
                  <a:srgbClr val="996633"/>
                </a:solidFill>
                <a:effectLst>
                  <a:outerShdw blurRad="38100" dist="38100" dir="2700000" algn="tl">
                    <a:srgbClr val="C0C0C0"/>
                  </a:outerShdw>
                </a:effectLst>
                <a:latin typeface="宋体" pitchFamily="2" charset="-122"/>
                <a:ea typeface="宋体" pitchFamily="2" charset="-122"/>
              </a:rPr>
              <a:t> </a:t>
            </a:r>
            <a:r>
              <a:rPr lang="zh-CN" altLang="en-US" b="1" dirty="0">
                <a:solidFill>
                  <a:schemeClr val="accent2"/>
                </a:solidFill>
                <a:effectLst>
                  <a:outerShdw blurRad="38100" dist="38100" dir="2700000" algn="tl">
                    <a:srgbClr val="C0C0C0"/>
                  </a:outerShdw>
                </a:effectLst>
                <a:latin typeface="宋体" pitchFamily="2" charset="-122"/>
                <a:ea typeface="宋体" pitchFamily="2" charset="-122"/>
              </a:rPr>
              <a:t>. . .</a:t>
            </a:r>
          </a:p>
          <a:p>
            <a:pPr>
              <a:spcBef>
                <a:spcPct val="0"/>
              </a:spcBef>
              <a:defRPr/>
            </a:pPr>
            <a:r>
              <a:rPr lang="zh-CN" altLang="en-US" sz="2800" b="1" dirty="0">
                <a:effectLst>
                  <a:outerShdw blurRad="38100" dist="38100" dir="2700000" algn="tl">
                    <a:srgbClr val="C0C0C0"/>
                  </a:outerShdw>
                </a:effectLst>
                <a:ea typeface="宋体" pitchFamily="2" charset="-122"/>
              </a:rPr>
              <a:t>使用下面规则构造状态</a:t>
            </a:r>
            <a:r>
              <a:rPr lang="en-US" altLang="zh-CN" sz="2800" b="1" i="1" dirty="0">
                <a:effectLst>
                  <a:outerShdw blurRad="38100" dist="38100" dir="2700000" algn="tl">
                    <a:srgbClr val="C0C0C0"/>
                  </a:outerShdw>
                </a:effectLst>
                <a:ea typeface="宋体" pitchFamily="2" charset="-122"/>
              </a:rPr>
              <a:t>i</a:t>
            </a:r>
            <a:r>
              <a:rPr lang="zh-CN" altLang="en-US" sz="2800" b="1" dirty="0">
                <a:effectLst>
                  <a:outerShdw blurRad="38100" dist="38100" dir="2700000" algn="tl">
                    <a:srgbClr val="C0C0C0"/>
                  </a:outerShdw>
                </a:effectLst>
                <a:ea typeface="宋体" pitchFamily="2" charset="-122"/>
              </a:rPr>
              <a:t>的</a:t>
            </a:r>
            <a:r>
              <a:rPr lang="en-US" altLang="zh-CN" sz="2800" b="1" i="1" dirty="0" err="1">
                <a:effectLst>
                  <a:outerShdw blurRad="38100" dist="38100" dir="2700000" algn="tl">
                    <a:srgbClr val="C0C0C0"/>
                  </a:outerShdw>
                </a:effectLst>
                <a:ea typeface="宋体" pitchFamily="2" charset="-122"/>
              </a:rPr>
              <a:t>goto</a:t>
            </a:r>
            <a:r>
              <a:rPr lang="zh-CN" altLang="en-US" sz="2800" b="1" dirty="0">
                <a:effectLst>
                  <a:outerShdw blurRad="38100" dist="38100" dir="2700000" algn="tl">
                    <a:srgbClr val="C0C0C0"/>
                  </a:outerShdw>
                </a:effectLst>
                <a:ea typeface="宋体" pitchFamily="2" charset="-122"/>
              </a:rPr>
              <a:t>函数：</a:t>
            </a:r>
            <a:endParaRPr lang="zh-CN" altLang="en-US" sz="2800" b="1" dirty="0">
              <a:effectLst>
                <a:outerShdw blurRad="38100" dist="38100" dir="2700000" algn="tl">
                  <a:srgbClr val="C0C0C0"/>
                </a:outerShdw>
              </a:effectLst>
              <a:latin typeface="宋体" pitchFamily="2" charset="-122"/>
              <a:ea typeface="宋体" pitchFamily="2" charset="-122"/>
            </a:endParaRPr>
          </a:p>
          <a:p>
            <a:pPr lvl="1">
              <a:spcBef>
                <a:spcPct val="0"/>
              </a:spcBef>
              <a:defRPr/>
            </a:pPr>
            <a:r>
              <a:rPr lang="zh-CN" altLang="en-US" dirty="0">
                <a:solidFill>
                  <a:schemeClr val="accent2"/>
                </a:solidFill>
                <a:effectLst>
                  <a:outerShdw blurRad="38100" dist="38100" dir="2700000" algn="tl">
                    <a:srgbClr val="C0C0C0"/>
                  </a:outerShdw>
                </a:effectLst>
                <a:latin typeface="宋体" pitchFamily="2" charset="-122"/>
                <a:ea typeface="宋体" pitchFamily="2" charset="-122"/>
              </a:rPr>
              <a:t>对所有的非终结符</a:t>
            </a:r>
            <a:r>
              <a:rPr lang="en-US" altLang="zh-CN" i="1" dirty="0">
                <a:solidFill>
                  <a:schemeClr val="accent2"/>
                </a:solidFill>
                <a:effectLst>
                  <a:outerShdw blurRad="38100" dist="38100" dir="2700000" algn="tl">
                    <a:srgbClr val="C0C0C0"/>
                  </a:outerShdw>
                </a:effectLst>
                <a:ea typeface="宋体" pitchFamily="2" charset="-122"/>
              </a:rPr>
              <a:t>A</a:t>
            </a:r>
            <a:r>
              <a:rPr lang="en-US" altLang="zh-CN" dirty="0">
                <a:solidFill>
                  <a:schemeClr val="accent2"/>
                </a:solidFill>
                <a:effectLst>
                  <a:outerShdw blurRad="38100" dist="38100" dir="2700000" algn="tl">
                    <a:srgbClr val="C0C0C0"/>
                  </a:outerShdw>
                </a:effectLst>
                <a:latin typeface="宋体" pitchFamily="2" charset="-122"/>
                <a:ea typeface="宋体" pitchFamily="2" charset="-122"/>
              </a:rPr>
              <a:t>，</a:t>
            </a:r>
            <a:r>
              <a:rPr lang="zh-CN" altLang="en-US" dirty="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i="1" dirty="0" err="1">
                <a:solidFill>
                  <a:schemeClr val="accent2"/>
                </a:solidFill>
                <a:effectLst>
                  <a:outerShdw blurRad="38100" dist="38100" dir="2700000" algn="tl">
                    <a:srgbClr val="C0C0C0"/>
                  </a:outerShdw>
                </a:effectLst>
                <a:ea typeface="宋体" pitchFamily="2" charset="-122"/>
              </a:rPr>
              <a:t>goto</a:t>
            </a:r>
            <a:r>
              <a:rPr lang="en-US" altLang="zh-CN" dirty="0">
                <a:solidFill>
                  <a:schemeClr val="accent2"/>
                </a:solidFill>
                <a:effectLst>
                  <a:outerShdw blurRad="38100" dist="38100" dir="2700000" algn="tl">
                    <a:srgbClr val="C0C0C0"/>
                  </a:outerShdw>
                </a:effectLst>
                <a:ea typeface="宋体" pitchFamily="2" charset="-122"/>
              </a:rPr>
              <a:t>(</a:t>
            </a:r>
            <a:r>
              <a:rPr lang="en-US" altLang="zh-CN" i="1" dirty="0" err="1">
                <a:solidFill>
                  <a:schemeClr val="accent2"/>
                </a:solidFill>
                <a:effectLst>
                  <a:outerShdw blurRad="38100" dist="38100" dir="2700000" algn="tl">
                    <a:srgbClr val="C0C0C0"/>
                  </a:outerShdw>
                </a:effectLst>
                <a:ea typeface="宋体" pitchFamily="2" charset="-122"/>
              </a:rPr>
              <a:t>I</a:t>
            </a:r>
            <a:r>
              <a:rPr lang="en-US" altLang="zh-CN" i="1" baseline="-30000" dirty="0" err="1">
                <a:solidFill>
                  <a:schemeClr val="accent2"/>
                </a:solidFill>
                <a:effectLst>
                  <a:outerShdw blurRad="38100" dist="38100" dir="2700000" algn="tl">
                    <a:srgbClr val="C0C0C0"/>
                  </a:outerShdw>
                </a:effectLst>
                <a:ea typeface="宋体" pitchFamily="2" charset="-122"/>
              </a:rPr>
              <a:t>i</a:t>
            </a:r>
            <a:r>
              <a:rPr lang="en-US" altLang="zh-CN" dirty="0" err="1">
                <a:solidFill>
                  <a:schemeClr val="accent2"/>
                </a:solidFill>
                <a:effectLst>
                  <a:outerShdw blurRad="38100" dist="38100" dir="2700000" algn="tl">
                    <a:srgbClr val="C0C0C0"/>
                  </a:outerShdw>
                </a:effectLst>
                <a:ea typeface="宋体" pitchFamily="2" charset="-122"/>
              </a:rPr>
              <a:t>,</a:t>
            </a:r>
            <a:r>
              <a:rPr lang="en-US" altLang="zh-CN" i="1" dirty="0" err="1">
                <a:solidFill>
                  <a:schemeClr val="accent2"/>
                </a:solidFill>
                <a:effectLst>
                  <a:outerShdw blurRad="38100" dist="38100" dir="2700000" algn="tl">
                    <a:srgbClr val="C0C0C0"/>
                  </a:outerShdw>
                </a:effectLst>
                <a:ea typeface="宋体" pitchFamily="2" charset="-122"/>
              </a:rPr>
              <a:t>A</a:t>
            </a:r>
            <a:r>
              <a:rPr lang="en-US" altLang="zh-CN" dirty="0">
                <a:solidFill>
                  <a:schemeClr val="accent2"/>
                </a:solidFill>
                <a:effectLst>
                  <a:outerShdw blurRad="38100" dist="38100" dir="2700000" algn="tl">
                    <a:srgbClr val="C0C0C0"/>
                  </a:outerShdw>
                </a:effectLst>
                <a:ea typeface="宋体" pitchFamily="2" charset="-122"/>
              </a:rPr>
              <a:t>)=</a:t>
            </a:r>
            <a:r>
              <a:rPr lang="en-US" altLang="zh-CN" i="1" dirty="0">
                <a:solidFill>
                  <a:schemeClr val="accent2"/>
                </a:solidFill>
                <a:effectLst>
                  <a:outerShdw blurRad="38100" dist="38100" dir="2700000" algn="tl">
                    <a:srgbClr val="C0C0C0"/>
                  </a:outerShdw>
                </a:effectLst>
                <a:ea typeface="宋体" pitchFamily="2" charset="-122"/>
              </a:rPr>
              <a:t> </a:t>
            </a:r>
            <a:r>
              <a:rPr lang="en-US" altLang="zh-CN" i="1" dirty="0" err="1">
                <a:solidFill>
                  <a:schemeClr val="accent2"/>
                </a:solidFill>
                <a:effectLst>
                  <a:outerShdw blurRad="38100" dist="38100" dir="2700000" algn="tl">
                    <a:srgbClr val="C0C0C0"/>
                  </a:outerShdw>
                </a:effectLst>
                <a:ea typeface="宋体" pitchFamily="2" charset="-122"/>
              </a:rPr>
              <a:t>I</a:t>
            </a:r>
            <a:r>
              <a:rPr lang="en-US" altLang="zh-CN" i="1" baseline="-30000" dirty="0" err="1">
                <a:solidFill>
                  <a:schemeClr val="accent2"/>
                </a:solidFill>
                <a:effectLst>
                  <a:outerShdw blurRad="38100" dist="38100" dir="2700000" algn="tl">
                    <a:srgbClr val="C0C0C0"/>
                  </a:outerShdw>
                </a:effectLst>
                <a:ea typeface="宋体" pitchFamily="2" charset="-122"/>
              </a:rPr>
              <a:t>j</a:t>
            </a:r>
            <a:r>
              <a:rPr lang="en-US" altLang="zh-CN" dirty="0">
                <a:solidFill>
                  <a:schemeClr val="accent2"/>
                </a:solidFill>
                <a:effectLst>
                  <a:outerShdw blurRad="38100" dist="38100" dir="2700000" algn="tl">
                    <a:srgbClr val="C0C0C0"/>
                  </a:outerShdw>
                </a:effectLst>
                <a:latin typeface="宋体" pitchFamily="2" charset="-122"/>
                <a:ea typeface="宋体" pitchFamily="2" charset="-122"/>
              </a:rPr>
              <a:t>, </a:t>
            </a:r>
            <a:r>
              <a:rPr lang="zh-CN" altLang="en-US" dirty="0">
                <a:solidFill>
                  <a:schemeClr val="accent2"/>
                </a:solidFill>
                <a:effectLst>
                  <a:outerShdw blurRad="38100" dist="38100" dir="2700000" algn="tl">
                    <a:srgbClr val="C0C0C0"/>
                  </a:outerShdw>
                </a:effectLst>
                <a:latin typeface="宋体" pitchFamily="2" charset="-122"/>
                <a:ea typeface="宋体" pitchFamily="2" charset="-122"/>
              </a:rPr>
              <a:t>那么</a:t>
            </a:r>
            <a:r>
              <a:rPr lang="en-US" altLang="zh-CN" i="1" dirty="0" err="1">
                <a:solidFill>
                  <a:schemeClr val="accent2"/>
                </a:solidFill>
                <a:effectLst>
                  <a:outerShdw blurRad="38100" dist="38100" dir="2700000" algn="tl">
                    <a:srgbClr val="C0C0C0"/>
                  </a:outerShdw>
                </a:effectLst>
                <a:ea typeface="宋体" pitchFamily="2" charset="-122"/>
              </a:rPr>
              <a:t>goto</a:t>
            </a:r>
            <a:r>
              <a:rPr lang="en-US" altLang="zh-CN" dirty="0">
                <a:solidFill>
                  <a:schemeClr val="accent2"/>
                </a:solidFill>
                <a:effectLst>
                  <a:outerShdw blurRad="38100" dist="38100" dir="2700000" algn="tl">
                    <a:srgbClr val="C0C0C0"/>
                  </a:outerShdw>
                </a:effectLst>
                <a:ea typeface="宋体" pitchFamily="2" charset="-122"/>
              </a:rPr>
              <a:t>[</a:t>
            </a:r>
            <a:r>
              <a:rPr lang="en-US" altLang="zh-CN" i="1" dirty="0">
                <a:solidFill>
                  <a:schemeClr val="accent2"/>
                </a:solidFill>
                <a:effectLst>
                  <a:outerShdw blurRad="38100" dist="38100" dir="2700000" algn="tl">
                    <a:srgbClr val="C0C0C0"/>
                  </a:outerShdw>
                </a:effectLst>
                <a:ea typeface="宋体" pitchFamily="2" charset="-122"/>
              </a:rPr>
              <a:t>i</a:t>
            </a:r>
            <a:r>
              <a:rPr lang="en-US" altLang="zh-CN" dirty="0">
                <a:solidFill>
                  <a:schemeClr val="accent2"/>
                </a:solidFill>
                <a:effectLst>
                  <a:outerShdw blurRad="38100" dist="38100" dir="2700000" algn="tl">
                    <a:srgbClr val="C0C0C0"/>
                  </a:outerShdw>
                </a:effectLst>
                <a:ea typeface="宋体" pitchFamily="2" charset="-122"/>
              </a:rPr>
              <a:t>, </a:t>
            </a:r>
            <a:r>
              <a:rPr lang="en-US" altLang="zh-CN" i="1" dirty="0">
                <a:solidFill>
                  <a:schemeClr val="accent2"/>
                </a:solidFill>
                <a:effectLst>
                  <a:outerShdw blurRad="38100" dist="38100" dir="2700000" algn="tl">
                    <a:srgbClr val="C0C0C0"/>
                  </a:outerShdw>
                </a:effectLst>
                <a:ea typeface="宋体" pitchFamily="2" charset="-122"/>
              </a:rPr>
              <a:t>A</a:t>
            </a:r>
            <a:r>
              <a:rPr lang="en-US" altLang="zh-CN" dirty="0">
                <a:solidFill>
                  <a:schemeClr val="accent2"/>
                </a:solidFill>
                <a:effectLst>
                  <a:outerShdw blurRad="38100" dist="38100" dir="2700000" algn="tl">
                    <a:srgbClr val="C0C0C0"/>
                  </a:outerShdw>
                </a:effectLst>
                <a:ea typeface="宋体" pitchFamily="2" charset="-122"/>
              </a:rPr>
              <a:t>]=</a:t>
            </a:r>
            <a:r>
              <a:rPr lang="en-US" altLang="zh-CN" i="1" dirty="0">
                <a:solidFill>
                  <a:schemeClr val="accent2"/>
                </a:solidFill>
                <a:effectLst>
                  <a:outerShdw blurRad="38100" dist="38100" dir="2700000" algn="tl">
                    <a:srgbClr val="C0C0C0"/>
                  </a:outerShdw>
                </a:effectLst>
                <a:ea typeface="宋体" pitchFamily="2" charset="-122"/>
              </a:rPr>
              <a:t>j</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p>
          <a:p>
            <a:pPr lvl="1">
              <a:spcBef>
                <a:spcPct val="0"/>
              </a:spcBef>
              <a:defRPr/>
            </a:pPr>
            <a:endParaRPr lang="zh-CN" altLang="en-US" dirty="0">
              <a:solidFill>
                <a:srgbClr val="996633"/>
              </a:solidFill>
              <a:effectLst>
                <a:outerShdw blurRad="38100" dist="38100" dir="2700000" algn="tl">
                  <a:srgbClr val="C0C0C0"/>
                </a:outerShdw>
              </a:effectLst>
              <a:latin typeface="宋体" pitchFamily="2" charset="-122"/>
              <a:ea typeface="宋体" pitchFamily="2" charset="-122"/>
            </a:endParaRPr>
          </a:p>
          <a:p>
            <a:pPr>
              <a:spcBef>
                <a:spcPct val="0"/>
              </a:spcBef>
              <a:defRPr/>
            </a:pPr>
            <a:r>
              <a:rPr lang="zh-CN" altLang="en-US" sz="2800" b="1" dirty="0" smtClean="0">
                <a:effectLst>
                  <a:outerShdw blurRad="38100" dist="38100" dir="2700000" algn="tl">
                    <a:srgbClr val="C0C0C0"/>
                  </a:outerShdw>
                </a:effectLst>
                <a:latin typeface="宋体" pitchFamily="2" charset="-122"/>
                <a:ea typeface="宋体" pitchFamily="2" charset="-122"/>
              </a:rPr>
              <a:t>不能</a:t>
            </a:r>
            <a:r>
              <a:rPr lang="zh-CN" altLang="en-US" sz="2800" b="1" dirty="0">
                <a:effectLst>
                  <a:outerShdw blurRad="38100" dist="38100" dir="2700000" algn="tl">
                    <a:srgbClr val="C0C0C0"/>
                  </a:outerShdw>
                </a:effectLst>
                <a:latin typeface="宋体" pitchFamily="2" charset="-122"/>
                <a:ea typeface="宋体" pitchFamily="2" charset="-122"/>
              </a:rPr>
              <a:t>由上面两步定义的条目都置为</a:t>
            </a:r>
            <a:r>
              <a:rPr lang="en-US" altLang="zh-CN" sz="2800" b="1" dirty="0">
                <a:effectLst>
                  <a:outerShdw blurRad="38100" dist="38100" dir="2700000" algn="tl">
                    <a:srgbClr val="C0C0C0"/>
                  </a:outerShdw>
                </a:effectLst>
                <a:ea typeface="宋体" pitchFamily="2" charset="-122"/>
              </a:rPr>
              <a:t>error</a:t>
            </a:r>
            <a:r>
              <a:rPr lang="en-US" altLang="zh-CN" sz="2800" b="1" dirty="0">
                <a:effectLst>
                  <a:outerShdw blurRad="38100" dist="38100" dir="2700000" algn="tl">
                    <a:srgbClr val="C0C0C0"/>
                  </a:outerShdw>
                </a:effectLst>
                <a:latin typeface="宋体" pitchFamily="2" charset="-122"/>
                <a:ea typeface="宋体" pitchFamily="2" charset="-122"/>
              </a:rPr>
              <a:t>。</a:t>
            </a:r>
          </a:p>
          <a:p>
            <a:pPr>
              <a:spcBef>
                <a:spcPct val="0"/>
              </a:spcBef>
              <a:defRPr/>
            </a:pPr>
            <a:r>
              <a:rPr lang="zh-CN" altLang="en-US" sz="2800" b="1" dirty="0">
                <a:effectLst>
                  <a:outerShdw blurRad="38100" dist="38100" dir="2700000" algn="tl">
                    <a:srgbClr val="C0C0C0"/>
                  </a:outerShdw>
                </a:effectLst>
                <a:latin typeface="宋体" pitchFamily="2" charset="-122"/>
                <a:ea typeface="宋体" pitchFamily="2" charset="-122"/>
              </a:rPr>
              <a:t>分析器的初始状态是包含</a:t>
            </a:r>
            <a:r>
              <a:rPr lang="zh-CN" altLang="en-US" sz="2800" b="1" dirty="0">
                <a:effectLst>
                  <a:outerShdw blurRad="38100" dist="38100" dir="2700000" algn="tl">
                    <a:srgbClr val="C0C0C0"/>
                  </a:outerShdw>
                </a:effectLst>
                <a:ea typeface="宋体" pitchFamily="2" charset="-122"/>
              </a:rPr>
              <a:t>[</a:t>
            </a:r>
            <a:r>
              <a:rPr lang="en-US" altLang="zh-CN" sz="2800" b="1" i="1" dirty="0" smtClean="0">
                <a:effectLst>
                  <a:outerShdw blurRad="38100" dist="38100" dir="2700000" algn="tl">
                    <a:srgbClr val="C0C0C0"/>
                  </a:outerShdw>
                </a:effectLst>
                <a:ea typeface="宋体" pitchFamily="2" charset="-122"/>
              </a:rPr>
              <a:t>S </a:t>
            </a:r>
            <a:r>
              <a:rPr lang="en-US" altLang="zh-CN" sz="2800" b="1" dirty="0" smtClean="0">
                <a:effectLst>
                  <a:outerShdw blurRad="38100" dist="38100" dir="2700000" algn="tl">
                    <a:srgbClr val="C0C0C0"/>
                  </a:outerShdw>
                </a:effectLst>
                <a:ea typeface="宋体" pitchFamily="2" charset="-122"/>
                <a:sym typeface="Symbol" pitchFamily="18" charset="2"/>
              </a:rPr>
              <a:t></a:t>
            </a:r>
            <a:r>
              <a:rPr lang="en-US" altLang="zh-CN" sz="2800" b="1" dirty="0">
                <a:effectLst>
                  <a:outerShdw blurRad="38100" dist="38100" dir="2700000" algn="tl">
                    <a:srgbClr val="C0C0C0"/>
                  </a:outerShdw>
                </a:effectLst>
                <a:ea typeface="宋体" pitchFamily="2" charset="-122"/>
              </a:rPr>
              <a:t>·</a:t>
            </a:r>
            <a:r>
              <a:rPr lang="en-US" altLang="zh-CN" sz="2800" b="1" i="1" dirty="0">
                <a:effectLst>
                  <a:outerShdw blurRad="38100" dist="38100" dir="2700000" algn="tl">
                    <a:srgbClr val="C0C0C0"/>
                  </a:outerShdw>
                </a:effectLst>
                <a:ea typeface="宋体" pitchFamily="2" charset="-122"/>
              </a:rPr>
              <a:t>S</a:t>
            </a:r>
            <a:r>
              <a:rPr lang="en-US" altLang="zh-CN" sz="2800" b="1" dirty="0">
                <a:effectLst>
                  <a:outerShdw blurRad="38100" dist="38100" dir="2700000" algn="tl">
                    <a:srgbClr val="C0C0C0"/>
                  </a:outerShdw>
                </a:effectLst>
                <a:ea typeface="宋体" pitchFamily="2" charset="-122"/>
              </a:rPr>
              <a:t>]</a:t>
            </a:r>
            <a:r>
              <a:rPr lang="zh-CN" altLang="en-US" sz="2800" b="1" dirty="0">
                <a:effectLst>
                  <a:outerShdw blurRad="38100" dist="38100" dir="2700000" algn="tl">
                    <a:srgbClr val="C0C0C0"/>
                  </a:outerShdw>
                </a:effectLst>
                <a:latin typeface="宋体" pitchFamily="2" charset="-122"/>
                <a:ea typeface="宋体" pitchFamily="2" charset="-122"/>
              </a:rPr>
              <a:t>的项目集对应的状态。</a:t>
            </a:r>
            <a:endParaRPr lang="en-US" altLang="zh-CN" sz="2800" b="1" dirty="0">
              <a:effectLst>
                <a:outerShdw blurRad="38100" dist="38100" dir="2700000" algn="tl">
                  <a:srgbClr val="C0C0C0"/>
                </a:outerShdw>
              </a:effectLst>
              <a:latin typeface="宋体" pitchFamily="2" charset="-122"/>
              <a:ea typeface="宋体" pitchFamily="2" charset="-122"/>
            </a:endParaRPr>
          </a:p>
          <a:p>
            <a:pPr>
              <a:defRPr/>
            </a:pPr>
            <a:endParaRPr lang="zh-CN" altLang="en-US" dirty="0">
              <a:ea typeface="宋体" pitchFamily="2" charset="-122"/>
            </a:endParaRPr>
          </a:p>
        </p:txBody>
      </p:sp>
      <p:sp>
        <p:nvSpPr>
          <p:cNvPr id="4" name="灯片编号占位符 5"/>
          <p:cNvSpPr>
            <a:spLocks noGrp="1"/>
          </p:cNvSpPr>
          <p:nvPr>
            <p:ph type="sldNum" sz="quarter" idx="11"/>
          </p:nvPr>
        </p:nvSpPr>
        <p:spPr/>
        <p:txBody>
          <a:bodyPr/>
          <a:lstStyle/>
          <a:p>
            <a:pPr>
              <a:defRPr/>
            </a:pPr>
            <a:fld id="{4FD76188-A436-443C-A68E-27CD53E08577}" type="slidenum">
              <a:rPr lang="en-US" altLang="zh-CN"/>
              <a:pPr>
                <a:defRPr/>
              </a:pPr>
              <a:t>56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5667">
                                            <p:txEl>
                                              <p:pRg st="6" end="6"/>
                                            </p:txEl>
                                          </p:spTgt>
                                        </p:tgtEl>
                                        <p:attrNameLst>
                                          <p:attrName>style.visibility</p:attrName>
                                        </p:attrNameLst>
                                      </p:cBhvr>
                                      <p:to>
                                        <p:strVal val="visible"/>
                                      </p:to>
                                    </p:set>
                                    <p:animEffect transition="in" filter="fade">
                                      <p:cBhvr>
                                        <p:cTn id="7" dur="1000"/>
                                        <p:tgtEl>
                                          <p:spTgt spid="625667">
                                            <p:txEl>
                                              <p:pRg st="6" end="6"/>
                                            </p:txEl>
                                          </p:spTgt>
                                        </p:tgtEl>
                                      </p:cBhvr>
                                    </p:animEffect>
                                    <p:anim calcmode="lin" valueType="num">
                                      <p:cBhvr>
                                        <p:cTn id="8" dur="1000" fill="hold"/>
                                        <p:tgtEl>
                                          <p:spTgt spid="625667">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625667">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25667">
                                            <p:txEl>
                                              <p:pRg st="7" end="7"/>
                                            </p:txEl>
                                          </p:spTgt>
                                        </p:tgtEl>
                                        <p:attrNameLst>
                                          <p:attrName>style.visibility</p:attrName>
                                        </p:attrNameLst>
                                      </p:cBhvr>
                                      <p:to>
                                        <p:strVal val="visible"/>
                                      </p:to>
                                    </p:set>
                                    <p:animEffect transition="in" filter="fade">
                                      <p:cBhvr>
                                        <p:cTn id="12" dur="1000"/>
                                        <p:tgtEl>
                                          <p:spTgt spid="625667">
                                            <p:txEl>
                                              <p:pRg st="7" end="7"/>
                                            </p:txEl>
                                          </p:spTgt>
                                        </p:tgtEl>
                                      </p:cBhvr>
                                    </p:animEffect>
                                    <p:anim calcmode="lin" valueType="num">
                                      <p:cBhvr>
                                        <p:cTn id="13" dur="1000" fill="hold"/>
                                        <p:tgtEl>
                                          <p:spTgt spid="625667">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62566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9" name="Rectangle 8"/>
          <p:cNvSpPr>
            <a:spLocks noGrp="1" noChangeArrowheads="1"/>
          </p:cNvSpPr>
          <p:nvPr>
            <p:ph type="title"/>
          </p:nvPr>
        </p:nvSpPr>
        <p:spPr/>
        <p:txBody>
          <a:bodyPr/>
          <a:lstStyle/>
          <a:p>
            <a:r>
              <a:rPr lang="zh-CN" altLang="en-US" smtClean="0">
                <a:ea typeface="黑体" pitchFamily="49" charset="-122"/>
              </a:rPr>
              <a:t>3.5</a:t>
            </a:r>
            <a:r>
              <a:rPr lang="zh-CN" altLang="en-US" smtClean="0">
                <a:latin typeface="宋体" pitchFamily="2" charset="-122"/>
                <a:ea typeface="黑体" pitchFamily="49" charset="-122"/>
              </a:rPr>
              <a:t> </a:t>
            </a:r>
            <a:r>
              <a:rPr lang="en-US" altLang="zh-CN" smtClean="0">
                <a:ea typeface="黑体" pitchFamily="49" charset="-122"/>
              </a:rPr>
              <a:t>LR</a:t>
            </a:r>
            <a:r>
              <a:rPr lang="zh-CN" altLang="en-US" smtClean="0">
                <a:latin typeface="宋体" pitchFamily="2" charset="-122"/>
                <a:ea typeface="宋体" pitchFamily="2" charset="-122"/>
              </a:rPr>
              <a:t>分析器</a:t>
            </a:r>
          </a:p>
        </p:txBody>
      </p:sp>
      <p:sp>
        <p:nvSpPr>
          <p:cNvPr id="627714" name="Rectangle 2"/>
          <p:cNvSpPr>
            <a:spLocks noGrp="1" noChangeArrowheads="1"/>
          </p:cNvSpPr>
          <p:nvPr>
            <p:ph idx="1"/>
          </p:nvPr>
        </p:nvSpPr>
        <p:spPr>
          <a:xfrm>
            <a:off x="250825" y="2133600"/>
            <a:ext cx="8534400" cy="1473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buFontTx/>
              <a:buNone/>
              <a:defRPr/>
            </a:pPr>
            <a:r>
              <a:rPr lang="zh-CN" altLang="en-US" sz="2800" b="1">
                <a:solidFill>
                  <a:schemeClr val="accent2"/>
                </a:solidFill>
                <a:effectLst>
                  <a:outerShdw blurRad="38100" dist="38100" dir="2700000" algn="tl">
                    <a:srgbClr val="C0C0C0"/>
                  </a:outerShdw>
                </a:effectLst>
                <a:latin typeface="宋体" pitchFamily="2" charset="-122"/>
                <a:ea typeface="宋体" pitchFamily="2" charset="-122"/>
              </a:rPr>
              <a:t>例  状态</a:t>
            </a:r>
            <a:r>
              <a:rPr lang="en-US" altLang="zh-CN" sz="2800" b="1" i="1">
                <a:solidFill>
                  <a:schemeClr val="accent2"/>
                </a:solidFill>
                <a:effectLst>
                  <a:outerShdw blurRad="38100" dist="38100" dir="2700000" algn="tl">
                    <a:srgbClr val="C0C0C0"/>
                  </a:outerShdw>
                </a:effectLst>
                <a:ea typeface="宋体" pitchFamily="2" charset="-122"/>
              </a:rPr>
              <a:t>I</a:t>
            </a:r>
            <a:r>
              <a:rPr lang="en-US" altLang="zh-CN" sz="2800" b="1" baseline="-30000">
                <a:solidFill>
                  <a:schemeClr val="accent2"/>
                </a:solidFill>
                <a:effectLst>
                  <a:outerShdw blurRad="38100" dist="38100" dir="2700000" algn="tl">
                    <a:srgbClr val="C0C0C0"/>
                  </a:outerShdw>
                </a:effectLst>
                <a:ea typeface="宋体" pitchFamily="2" charset="-122"/>
              </a:rPr>
              <a:t>2</a:t>
            </a:r>
            <a:r>
              <a:rPr lang="zh-CN" altLang="en-US" sz="2800" b="1">
                <a:solidFill>
                  <a:schemeClr val="accent2"/>
                </a:solidFill>
                <a:effectLst>
                  <a:outerShdw blurRad="38100" dist="38100" dir="2700000" algn="tl">
                    <a:srgbClr val="C0C0C0"/>
                  </a:outerShdw>
                </a:effectLst>
                <a:ea typeface="宋体" pitchFamily="2" charset="-122"/>
              </a:rPr>
              <a:t>的</a:t>
            </a:r>
            <a:r>
              <a:rPr lang="en-US" altLang="zh-CN" sz="2800" b="1">
                <a:solidFill>
                  <a:schemeClr val="accent2"/>
                </a:solidFill>
                <a:effectLst>
                  <a:outerShdw blurRad="38100" dist="38100" dir="2700000" algn="tl">
                    <a:srgbClr val="C0C0C0"/>
                  </a:outerShdw>
                </a:effectLst>
                <a:ea typeface="宋体" pitchFamily="2" charset="-122"/>
              </a:rPr>
              <a:t>LR(0)</a:t>
            </a:r>
            <a:r>
              <a:rPr lang="zh-CN" altLang="en-US" sz="2800" b="1">
                <a:solidFill>
                  <a:schemeClr val="accent2"/>
                </a:solidFill>
                <a:effectLst>
                  <a:outerShdw blurRad="38100" dist="38100" dir="2700000" algn="tl">
                    <a:srgbClr val="C0C0C0"/>
                  </a:outerShdw>
                </a:effectLst>
                <a:ea typeface="宋体" pitchFamily="2" charset="-122"/>
              </a:rPr>
              <a:t>项目集</a:t>
            </a:r>
            <a:r>
              <a:rPr lang="en-US" altLang="zh-CN" sz="2800" b="1">
                <a:solidFill>
                  <a:schemeClr val="accent2"/>
                </a:solidFill>
                <a:effectLst>
                  <a:outerShdw blurRad="38100" dist="38100" dir="2700000" algn="tl">
                    <a:srgbClr val="C0C0C0"/>
                  </a:outerShdw>
                </a:effectLst>
                <a:ea typeface="宋体" pitchFamily="2" charset="-122"/>
              </a:rPr>
              <a:t>:</a:t>
            </a:r>
            <a:endParaRPr lang="zh-CN" altLang="en-US" sz="2800" b="1">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0"/>
              </a:spcBef>
              <a:buFontTx/>
              <a:buNone/>
              <a:defRPr/>
            </a:pPr>
            <a:r>
              <a:rPr lang="en-US" altLang="zh-CN" sz="2800" b="1" i="1">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sz="2800" b="1" i="1">
                <a:solidFill>
                  <a:schemeClr val="accent2"/>
                </a:solidFill>
                <a:effectLst>
                  <a:outerShdw blurRad="38100" dist="38100" dir="2700000" algn="tl">
                    <a:srgbClr val="C0C0C0"/>
                  </a:outerShdw>
                </a:effectLst>
                <a:ea typeface="宋体" pitchFamily="2" charset="-122"/>
              </a:rPr>
              <a:t>E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a:solidFill>
                  <a:schemeClr val="accent2"/>
                </a:solidFill>
                <a:effectLst>
                  <a:outerShdw blurRad="38100" dist="38100" dir="2700000" algn="tl">
                    <a:srgbClr val="C0C0C0"/>
                  </a:outerShdw>
                </a:effectLst>
                <a:ea typeface="宋体" pitchFamily="2" charset="-122"/>
              </a:rPr>
              <a:t>T</a:t>
            </a:r>
            <a:r>
              <a:rPr lang="en-US" altLang="zh-CN" sz="2800" b="1">
                <a:solidFill>
                  <a:schemeClr val="accent2"/>
                </a:solidFill>
                <a:effectLst>
                  <a:outerShdw blurRad="38100" dist="38100" dir="2700000" algn="tl">
                    <a:srgbClr val="C0C0C0"/>
                  </a:outerShdw>
                </a:effectLst>
                <a:ea typeface="宋体" pitchFamily="2" charset="-122"/>
              </a:rPr>
              <a:t>·</a:t>
            </a:r>
          </a:p>
          <a:p>
            <a:pPr algn="just">
              <a:spcBef>
                <a:spcPct val="0"/>
              </a:spcBef>
              <a:buFontTx/>
              <a:buNone/>
              <a:defRPr/>
            </a:pPr>
            <a:r>
              <a:rPr lang="en-US" altLang="zh-CN" sz="2800" b="1" i="1">
                <a:solidFill>
                  <a:schemeClr val="accent2"/>
                </a:solidFill>
                <a:effectLst>
                  <a:outerShdw blurRad="38100" dist="38100" dir="2700000" algn="tl">
                    <a:srgbClr val="C0C0C0"/>
                  </a:outerShdw>
                </a:effectLst>
                <a:ea typeface="宋体" pitchFamily="2" charset="-122"/>
              </a:rPr>
              <a:t>			T </a:t>
            </a:r>
            <a:r>
              <a:rPr lang="en-US" altLang="zh-CN" sz="2800" b="1">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a:solidFill>
                  <a:schemeClr val="accent2"/>
                </a:solidFill>
                <a:effectLst>
                  <a:outerShdw blurRad="38100" dist="38100" dir="2700000" algn="tl">
                    <a:srgbClr val="C0C0C0"/>
                  </a:outerShdw>
                </a:effectLst>
                <a:ea typeface="宋体" pitchFamily="2" charset="-122"/>
              </a:rPr>
              <a:t>T</a:t>
            </a:r>
            <a:r>
              <a:rPr lang="en-US" altLang="zh-CN" sz="2800" b="1">
                <a:solidFill>
                  <a:schemeClr val="accent2"/>
                </a:solidFill>
                <a:effectLst>
                  <a:outerShdw blurRad="38100" dist="38100" dir="2700000" algn="tl">
                    <a:srgbClr val="C0C0C0"/>
                  </a:outerShdw>
                </a:effectLst>
                <a:ea typeface="宋体" pitchFamily="2" charset="-122"/>
              </a:rPr>
              <a:t>· </a:t>
            </a:r>
            <a:r>
              <a:rPr lang="en-US" altLang="zh-CN" sz="2800" b="1">
                <a:solidFill>
                  <a:schemeClr val="accent2"/>
                </a:solidFill>
                <a:effectLst>
                  <a:outerShdw blurRad="38100" dist="38100" dir="2700000" algn="tl">
                    <a:srgbClr val="C0C0C0"/>
                  </a:outerShdw>
                </a:effectLst>
                <a:ea typeface="宋体" pitchFamily="2" charset="-122"/>
                <a:cs typeface="Times New Roman" pitchFamily="18" charset="0"/>
              </a:rPr>
              <a:t>*</a:t>
            </a:r>
            <a:r>
              <a:rPr lang="en-US" altLang="zh-CN" sz="2800" b="1">
                <a:solidFill>
                  <a:schemeClr val="accent2"/>
                </a:solidFill>
                <a:effectLst>
                  <a:outerShdw blurRad="38100" dist="38100" dir="2700000" algn="tl">
                    <a:srgbClr val="C0C0C0"/>
                  </a:outerShdw>
                </a:effectLst>
                <a:ea typeface="宋体" pitchFamily="2" charset="-122"/>
              </a:rPr>
              <a:t> </a:t>
            </a:r>
            <a:r>
              <a:rPr lang="en-US" altLang="zh-CN" sz="2800" b="1" i="1">
                <a:solidFill>
                  <a:schemeClr val="accent2"/>
                </a:solidFill>
                <a:effectLst>
                  <a:outerShdw blurRad="38100" dist="38100" dir="2700000" algn="tl">
                    <a:srgbClr val="C0C0C0"/>
                  </a:outerShdw>
                </a:effectLst>
                <a:ea typeface="宋体" pitchFamily="2" charset="-122"/>
              </a:rPr>
              <a:t>F</a:t>
            </a:r>
            <a:endParaRPr lang="zh-CN" altLang="en-US" sz="2800" b="1">
              <a:effectLst>
                <a:outerShdw blurRad="38100" dist="38100" dir="2700000" algn="tl">
                  <a:srgbClr val="C0C0C0"/>
                </a:outerShdw>
              </a:effectLst>
              <a:ea typeface="宋体" pitchFamily="2" charset="-122"/>
            </a:endParaRPr>
          </a:p>
          <a:p>
            <a:pPr algn="just">
              <a:spcBef>
                <a:spcPct val="0"/>
              </a:spcBef>
              <a:buFontTx/>
              <a:buNone/>
              <a:defRPr/>
            </a:pPr>
            <a:endParaRPr lang="zh-CN" altLang="en-US" sz="2800" b="1">
              <a:effectLst>
                <a:outerShdw blurRad="38100" dist="38100" dir="2700000" algn="tl">
                  <a:srgbClr val="C0C0C0"/>
                </a:outerShdw>
              </a:effectLst>
              <a:latin typeface="宋体" pitchFamily="2" charset="-122"/>
              <a:ea typeface="宋体" pitchFamily="2" charset="-122"/>
            </a:endParaRPr>
          </a:p>
        </p:txBody>
      </p:sp>
      <p:sp>
        <p:nvSpPr>
          <p:cNvPr id="9" name="灯片编号占位符 5"/>
          <p:cNvSpPr>
            <a:spLocks noGrp="1"/>
          </p:cNvSpPr>
          <p:nvPr>
            <p:ph type="sldNum" sz="quarter" idx="11"/>
          </p:nvPr>
        </p:nvSpPr>
        <p:spPr/>
        <p:txBody>
          <a:bodyPr/>
          <a:lstStyle/>
          <a:p>
            <a:pPr>
              <a:defRPr/>
            </a:pPr>
            <a:fld id="{80315011-2F8C-4E7A-86C9-CC906ED0030E}" type="slidenum">
              <a:rPr lang="en-US" altLang="zh-CN"/>
              <a:pPr>
                <a:defRPr/>
              </a:pPr>
              <a:t>57</a:t>
            </a:fld>
            <a:endParaRPr lang="en-US" altLang="zh-CN"/>
          </a:p>
        </p:txBody>
      </p:sp>
      <p:sp>
        <p:nvSpPr>
          <p:cNvPr id="627715" name="Rectangle 3" descr="Green marble"/>
          <p:cNvSpPr>
            <a:spLocks noChangeArrowheads="1"/>
          </p:cNvSpPr>
          <p:nvPr/>
        </p:nvSpPr>
        <p:spPr bwMode="auto">
          <a:xfrm>
            <a:off x="6588125" y="1052513"/>
            <a:ext cx="2376488" cy="15652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 </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a:t>
            </a:r>
          </a:p>
          <a:p>
            <a:pPr>
              <a:defRPr/>
            </a:pP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sym typeface="Symbol" pitchFamily="18" charset="2"/>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T</a:t>
            </a:r>
            <a:endParaRPr lang="en-US" altLang="zh-CN" sz="2400">
              <a:effectLst>
                <a:outerShdw blurRad="38100" dist="38100" dir="2700000" algn="tl">
                  <a:srgbClr val="C0C0C0"/>
                </a:outerShdw>
              </a:effectLst>
              <a:latin typeface="Tahoma" pitchFamily="34" charset="0"/>
            </a:endParaRPr>
          </a:p>
          <a:p>
            <a:pPr>
              <a:defRPr/>
            </a:pP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i="1">
                <a:effectLst>
                  <a:outerShdw blurRad="38100" dist="38100" dir="2700000" algn="tl">
                    <a:srgbClr val="C0C0C0"/>
                  </a:outerShdw>
                </a:effectLst>
                <a:latin typeface="Tahoma" pitchFamily="34" charset="0"/>
              </a:rPr>
              <a:t>T </a:t>
            </a:r>
            <a:r>
              <a:rPr lang="en-US" altLang="zh-CN" sz="2400">
                <a:effectLst>
                  <a:outerShdw blurRad="38100" dist="38100" dir="2700000" algn="tl">
                    <a:srgbClr val="C0C0C0"/>
                  </a:outerShdw>
                </a:effectLst>
                <a:latin typeface="Tahoma" pitchFamily="34" charset="0"/>
              </a:rPr>
              <a:t>*</a:t>
            </a: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F</a:t>
            </a:r>
            <a:endParaRPr lang="en-US" altLang="zh-CN" sz="2400">
              <a:effectLst>
                <a:outerShdw blurRad="38100" dist="38100" dir="2700000" algn="tl">
                  <a:srgbClr val="C0C0C0"/>
                </a:outerShdw>
              </a:effectLst>
              <a:latin typeface="Tahoma" pitchFamily="34" charset="0"/>
            </a:endParaRPr>
          </a:p>
          <a:p>
            <a:pPr>
              <a:defRPr/>
            </a:pPr>
            <a:r>
              <a:rPr lang="en-US" altLang="zh-CN" sz="2400" i="1">
                <a:effectLst>
                  <a:outerShdw blurRad="38100" dist="38100" dir="2700000" algn="tl">
                    <a:srgbClr val="C0C0C0"/>
                  </a:outerShdw>
                </a:effectLst>
                <a:latin typeface="Tahoma" pitchFamily="34" charset="0"/>
              </a:rPr>
              <a:t> F </a:t>
            </a:r>
            <a:r>
              <a:rPr lang="en-US" altLang="zh-CN" sz="2400">
                <a:effectLst>
                  <a:outerShdw blurRad="38100" dist="38100" dir="2700000" algn="tl">
                    <a:srgbClr val="C0C0C0"/>
                  </a:outerShdw>
                </a:effectLst>
                <a:latin typeface="Tahoma" pitchFamily="34" charset="0"/>
                <a:sym typeface="Symbol" pitchFamily="18" charset="2"/>
              </a:rPr>
              <a:t></a:t>
            </a:r>
            <a:r>
              <a:rPr lang="en-US" altLang="zh-CN" sz="2400">
                <a:effectLst>
                  <a:outerShdw blurRad="38100" dist="38100" dir="2700000" algn="tl">
                    <a:srgbClr val="C0C0C0"/>
                  </a:outerShdw>
                </a:effectLst>
                <a:latin typeface="Tahoma" pitchFamily="34" charset="0"/>
              </a:rPr>
              <a:t>( </a:t>
            </a:r>
            <a:r>
              <a:rPr lang="en-US" altLang="zh-CN" sz="2400" i="1">
                <a:effectLst>
                  <a:outerShdw blurRad="38100" dist="38100" dir="2700000" algn="tl">
                    <a:srgbClr val="C0C0C0"/>
                  </a:outerShdw>
                </a:effectLst>
                <a:latin typeface="Tahoma" pitchFamily="34" charset="0"/>
              </a:rPr>
              <a:t>E </a:t>
            </a:r>
            <a:r>
              <a:rPr lang="en-US" altLang="zh-CN" sz="2400">
                <a:effectLst>
                  <a:outerShdw blurRad="38100" dist="38100" dir="2700000" algn="tl">
                    <a:srgbClr val="C0C0C0"/>
                  </a:outerShdw>
                </a:effectLst>
                <a:latin typeface="Tahoma" pitchFamily="34" charset="0"/>
              </a:rPr>
              <a:t>) | id</a:t>
            </a:r>
            <a:endParaRPr lang="zh-CN" altLang="en-US" sz="2400">
              <a:effectLst>
                <a:outerShdw blurRad="38100" dist="38100" dir="2700000" algn="tl">
                  <a:srgbClr val="C0C0C0"/>
                </a:outerShdw>
              </a:effectLst>
              <a:latin typeface="Tahoma" pitchFamily="34" charset="0"/>
            </a:endParaRPr>
          </a:p>
        </p:txBody>
      </p:sp>
      <p:sp>
        <p:nvSpPr>
          <p:cNvPr id="627716" name="Text Box 4" descr="Green marble"/>
          <p:cNvSpPr txBox="1">
            <a:spLocks noChangeArrowheads="1"/>
          </p:cNvSpPr>
          <p:nvPr/>
        </p:nvSpPr>
        <p:spPr bwMode="auto">
          <a:xfrm>
            <a:off x="684213" y="3716338"/>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a:effectLst>
                  <a:outerShdw blurRad="38100" dist="38100" dir="2700000" algn="tl">
                    <a:srgbClr val="C0C0C0"/>
                  </a:outerShdw>
                </a:effectLst>
                <a:latin typeface="Tahoma" pitchFamily="34" charset="0"/>
              </a:rPr>
              <a:t>因为</a:t>
            </a:r>
            <a:r>
              <a:rPr lang="en-US" altLang="zh-CN" sz="2400">
                <a:effectLst>
                  <a:outerShdw blurRad="38100" dist="38100" dir="2700000" algn="tl">
                    <a:srgbClr val="C0C0C0"/>
                  </a:outerShdw>
                </a:effectLst>
                <a:latin typeface="Tahoma" pitchFamily="34" charset="0"/>
              </a:rPr>
              <a:t>FOLLOW(</a:t>
            </a:r>
            <a:r>
              <a:rPr lang="en-US" altLang="zh-CN" sz="2400" i="1">
                <a:effectLst>
                  <a:outerShdw blurRad="38100" dist="38100" dir="2700000" algn="tl">
                    <a:srgbClr val="C0C0C0"/>
                  </a:outerShdw>
                </a:effectLst>
                <a:latin typeface="Tahoma" pitchFamily="34" charset="0"/>
              </a:rPr>
              <a:t>E</a:t>
            </a:r>
            <a:r>
              <a:rPr lang="en-US" altLang="zh-CN" sz="2400">
                <a:effectLst>
                  <a:outerShdw blurRad="38100" dist="38100" dir="2700000" algn="tl">
                    <a:srgbClr val="C0C0C0"/>
                  </a:outerShdw>
                </a:effectLst>
                <a:latin typeface="Tahoma" pitchFamily="34" charset="0"/>
              </a:rPr>
              <a:t>) = {$, +, )}, </a:t>
            </a:r>
            <a:r>
              <a:rPr lang="zh-CN" altLang="en-US" sz="2400">
                <a:effectLst>
                  <a:outerShdw blurRad="38100" dist="38100" dir="2700000" algn="tl">
                    <a:srgbClr val="C0C0C0"/>
                  </a:outerShdw>
                </a:effectLst>
                <a:latin typeface="Tahoma" pitchFamily="34" charset="0"/>
              </a:rPr>
              <a:t>所以：</a:t>
            </a:r>
            <a:endParaRPr lang="en-US" altLang="zh-CN" sz="2400">
              <a:solidFill>
                <a:schemeClr val="accent2"/>
              </a:solidFill>
              <a:effectLst>
                <a:outerShdw blurRad="38100" dist="38100" dir="2700000" algn="tl">
                  <a:srgbClr val="C0C0C0"/>
                </a:outerShdw>
              </a:effectLst>
              <a:latin typeface="Tahoma" pitchFamily="34" charset="0"/>
            </a:endParaRPr>
          </a:p>
        </p:txBody>
      </p:sp>
      <p:sp>
        <p:nvSpPr>
          <p:cNvPr id="627717" name="Text Box 5" descr="Green marble"/>
          <p:cNvSpPr txBox="1">
            <a:spLocks noChangeArrowheads="1"/>
          </p:cNvSpPr>
          <p:nvPr/>
        </p:nvSpPr>
        <p:spPr bwMode="auto">
          <a:xfrm>
            <a:off x="730250" y="5070475"/>
            <a:ext cx="297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i="1">
                <a:effectLst>
                  <a:outerShdw blurRad="38100" dist="38100" dir="2700000" algn="tl">
                    <a:srgbClr val="C0C0C0"/>
                  </a:outerShdw>
                </a:effectLst>
                <a:latin typeface="Tahoma" pitchFamily="34" charset="0"/>
              </a:rPr>
              <a:t>action</a:t>
            </a:r>
            <a:r>
              <a:rPr lang="en-US" altLang="zh-CN" sz="2400">
                <a:effectLst>
                  <a:outerShdw blurRad="38100" dist="38100" dir="2700000" algn="tl">
                    <a:srgbClr val="C0C0C0"/>
                  </a:outerShdw>
                </a:effectLst>
                <a:latin typeface="Tahoma" pitchFamily="34" charset="0"/>
              </a:rPr>
              <a:t>[2, *] = </a:t>
            </a:r>
            <a:r>
              <a:rPr lang="en-US" altLang="zh-CN" sz="2400" i="1">
                <a:effectLst>
                  <a:outerShdw blurRad="38100" dist="38100" dir="2700000" algn="tl">
                    <a:srgbClr val="C0C0C0"/>
                  </a:outerShdw>
                </a:effectLst>
                <a:latin typeface="Tahoma" pitchFamily="34" charset="0"/>
              </a:rPr>
              <a:t>s</a:t>
            </a:r>
            <a:r>
              <a:rPr lang="en-US" altLang="zh-CN" sz="2400">
                <a:effectLst>
                  <a:outerShdw blurRad="38100" dist="38100" dir="2700000" algn="tl">
                    <a:srgbClr val="C0C0C0"/>
                  </a:outerShdw>
                </a:effectLst>
                <a:latin typeface="Tahoma" pitchFamily="34" charset="0"/>
              </a:rPr>
              <a:t>7</a:t>
            </a:r>
            <a:endParaRPr lang="zh-CN" altLang="en-US" sz="2400">
              <a:effectLst>
                <a:outerShdw blurRad="38100" dist="38100" dir="2700000" algn="tl">
                  <a:srgbClr val="C0C0C0"/>
                </a:outerShdw>
              </a:effectLst>
              <a:latin typeface="Tahoma" pitchFamily="34" charset="0"/>
            </a:endParaRPr>
          </a:p>
        </p:txBody>
      </p:sp>
      <p:sp>
        <p:nvSpPr>
          <p:cNvPr id="627718" name="Text Box 6" descr="Green marble"/>
          <p:cNvSpPr txBox="1">
            <a:spLocks noChangeArrowheads="1"/>
          </p:cNvSpPr>
          <p:nvPr/>
        </p:nvSpPr>
        <p:spPr bwMode="auto">
          <a:xfrm>
            <a:off x="395288" y="1052736"/>
            <a:ext cx="34750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dirty="0">
                <a:solidFill>
                  <a:srgbClr val="FF3300"/>
                </a:solidFill>
                <a:effectLst>
                  <a:outerShdw blurRad="38100" dist="38100" dir="2700000" algn="tl">
                    <a:srgbClr val="C0C0C0"/>
                  </a:outerShdw>
                </a:effectLst>
                <a:latin typeface="Tahoma" pitchFamily="34" charset="0"/>
              </a:rPr>
              <a:t>SLR</a:t>
            </a:r>
            <a:r>
              <a:rPr lang="zh-CN" altLang="en-US" sz="2800" dirty="0">
                <a:solidFill>
                  <a:srgbClr val="FF3300"/>
                </a:solidFill>
                <a:effectLst>
                  <a:outerShdw blurRad="38100" dist="38100" dir="2700000" algn="tl">
                    <a:srgbClr val="C0C0C0"/>
                  </a:outerShdw>
                </a:effectLst>
                <a:latin typeface="Tahoma" pitchFamily="34" charset="0"/>
              </a:rPr>
              <a:t>分析表的构建</a:t>
            </a:r>
          </a:p>
        </p:txBody>
      </p:sp>
      <p:sp>
        <p:nvSpPr>
          <p:cNvPr id="627719" name="Text Box 7" descr="Green marble"/>
          <p:cNvSpPr txBox="1">
            <a:spLocks noChangeArrowheads="1"/>
          </p:cNvSpPr>
          <p:nvPr/>
        </p:nvSpPr>
        <p:spPr bwMode="auto">
          <a:xfrm>
            <a:off x="1692275" y="4267200"/>
            <a:ext cx="583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i="1">
                <a:solidFill>
                  <a:schemeClr val="accent2"/>
                </a:solidFill>
                <a:effectLst>
                  <a:outerShdw blurRad="38100" dist="38100" dir="2700000" algn="tl">
                    <a:srgbClr val="C0C0C0"/>
                  </a:outerShdw>
                </a:effectLst>
                <a:latin typeface="Tahoma" pitchFamily="34" charset="0"/>
              </a:rPr>
              <a:t>action</a:t>
            </a:r>
            <a:r>
              <a:rPr lang="en-US" altLang="zh-CN">
                <a:solidFill>
                  <a:schemeClr val="accent2"/>
                </a:solidFill>
                <a:effectLst>
                  <a:outerShdw blurRad="38100" dist="38100" dir="2700000" algn="tl">
                    <a:srgbClr val="C0C0C0"/>
                  </a:outerShdw>
                </a:effectLst>
                <a:latin typeface="Tahoma" pitchFamily="34" charset="0"/>
              </a:rPr>
              <a:t>[2, $]=</a:t>
            </a:r>
            <a:r>
              <a:rPr lang="en-US" altLang="zh-CN" i="1">
                <a:solidFill>
                  <a:schemeClr val="accent2"/>
                </a:solidFill>
                <a:effectLst>
                  <a:outerShdw blurRad="38100" dist="38100" dir="2700000" algn="tl">
                    <a:srgbClr val="C0C0C0"/>
                  </a:outerShdw>
                </a:effectLst>
                <a:latin typeface="Tahoma" pitchFamily="34" charset="0"/>
              </a:rPr>
              <a:t>action</a:t>
            </a:r>
            <a:r>
              <a:rPr lang="en-US" altLang="zh-CN">
                <a:solidFill>
                  <a:schemeClr val="accent2"/>
                </a:solidFill>
                <a:effectLst>
                  <a:outerShdw blurRad="38100" dist="38100" dir="2700000" algn="tl">
                    <a:srgbClr val="C0C0C0"/>
                  </a:outerShdw>
                </a:effectLst>
                <a:latin typeface="Tahoma" pitchFamily="34" charset="0"/>
              </a:rPr>
              <a:t>[2, +]=</a:t>
            </a:r>
            <a:r>
              <a:rPr lang="en-US" altLang="zh-CN" i="1">
                <a:solidFill>
                  <a:schemeClr val="accent2"/>
                </a:solidFill>
                <a:effectLst>
                  <a:outerShdw blurRad="38100" dist="38100" dir="2700000" algn="tl">
                    <a:srgbClr val="C0C0C0"/>
                  </a:outerShdw>
                </a:effectLst>
                <a:latin typeface="Tahoma" pitchFamily="34" charset="0"/>
              </a:rPr>
              <a:t>action</a:t>
            </a:r>
            <a:r>
              <a:rPr lang="en-US" altLang="zh-CN">
                <a:solidFill>
                  <a:schemeClr val="accent2"/>
                </a:solidFill>
                <a:effectLst>
                  <a:outerShdw blurRad="38100" dist="38100" dir="2700000" algn="tl">
                    <a:srgbClr val="C0C0C0"/>
                  </a:outerShdw>
                </a:effectLst>
                <a:latin typeface="Tahoma" pitchFamily="34" charset="0"/>
              </a:rPr>
              <a:t>[2, )]=</a:t>
            </a:r>
            <a:r>
              <a:rPr lang="en-US" altLang="zh-CN" i="1">
                <a:solidFill>
                  <a:schemeClr val="accent2"/>
                </a:solidFill>
                <a:effectLst>
                  <a:outerShdw blurRad="38100" dist="38100" dir="2700000" algn="tl">
                    <a:srgbClr val="C0C0C0"/>
                  </a:outerShdw>
                </a:effectLst>
                <a:latin typeface="Tahoma" pitchFamily="34" charset="0"/>
              </a:rPr>
              <a:t>r</a:t>
            </a:r>
            <a:r>
              <a:rPr lang="en-US" altLang="zh-CN">
                <a:solidFill>
                  <a:schemeClr val="accent2"/>
                </a:solidFill>
                <a:effectLst>
                  <a:outerShdw blurRad="38100" dist="38100" dir="2700000" algn="tl">
                    <a:srgbClr val="C0C0C0"/>
                  </a:outerShdw>
                </a:effectLst>
                <a:latin typeface="Tahoma" pitchFamily="34" charset="0"/>
              </a:rPr>
              <a:t>2</a:t>
            </a:r>
            <a:endParaRPr lang="zh-CN" altLang="en-US">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7714">
                                            <p:txEl>
                                              <p:pRg st="0" end="0"/>
                                            </p:txEl>
                                          </p:spTgt>
                                        </p:tgtEl>
                                        <p:attrNameLst>
                                          <p:attrName>style.visibility</p:attrName>
                                        </p:attrNameLst>
                                      </p:cBhvr>
                                      <p:to>
                                        <p:strVal val="visible"/>
                                      </p:to>
                                    </p:set>
                                    <p:animEffect transition="in" filter="blinds(horizontal)">
                                      <p:cBhvr>
                                        <p:cTn id="7" dur="500"/>
                                        <p:tgtEl>
                                          <p:spTgt spid="6277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7714">
                                            <p:txEl>
                                              <p:pRg st="1" end="1"/>
                                            </p:txEl>
                                          </p:spTgt>
                                        </p:tgtEl>
                                        <p:attrNameLst>
                                          <p:attrName>style.visibility</p:attrName>
                                        </p:attrNameLst>
                                      </p:cBhvr>
                                      <p:to>
                                        <p:strVal val="visible"/>
                                      </p:to>
                                    </p:set>
                                    <p:animEffect transition="in" filter="blinds(horizontal)">
                                      <p:cBhvr>
                                        <p:cTn id="10" dur="500"/>
                                        <p:tgtEl>
                                          <p:spTgt spid="62771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7714">
                                            <p:txEl>
                                              <p:pRg st="2" end="2"/>
                                            </p:txEl>
                                          </p:spTgt>
                                        </p:tgtEl>
                                        <p:attrNameLst>
                                          <p:attrName>style.visibility</p:attrName>
                                        </p:attrNameLst>
                                      </p:cBhvr>
                                      <p:to>
                                        <p:strVal val="visible"/>
                                      </p:to>
                                    </p:set>
                                    <p:animEffect transition="in" filter="blinds(horizontal)">
                                      <p:cBhvr>
                                        <p:cTn id="13" dur="500"/>
                                        <p:tgtEl>
                                          <p:spTgt spid="62771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627716">
                                            <p:txEl>
                                              <p:pRg st="0" end="0"/>
                                            </p:txEl>
                                          </p:spTgt>
                                        </p:tgtEl>
                                        <p:attrNameLst>
                                          <p:attrName>style.visibility</p:attrName>
                                        </p:attrNameLst>
                                      </p:cBhvr>
                                      <p:to>
                                        <p:strVal val="visible"/>
                                      </p:to>
                                    </p:set>
                                    <p:animEffect transition="in" filter="checkerboard(across)">
                                      <p:cBhvr>
                                        <p:cTn id="18" dur="500"/>
                                        <p:tgtEl>
                                          <p:spTgt spid="627716">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627719">
                                            <p:txEl>
                                              <p:pRg st="0" end="0"/>
                                            </p:txEl>
                                          </p:spTgt>
                                        </p:tgtEl>
                                        <p:attrNameLst>
                                          <p:attrName>style.visibility</p:attrName>
                                        </p:attrNameLst>
                                      </p:cBhvr>
                                      <p:to>
                                        <p:strVal val="visible"/>
                                      </p:to>
                                    </p:set>
                                    <p:animEffect transition="in" filter="checkerboard(across)">
                                      <p:cBhvr>
                                        <p:cTn id="23" dur="500"/>
                                        <p:tgtEl>
                                          <p:spTgt spid="62771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627717">
                                            <p:txEl>
                                              <p:pRg st="0" end="0"/>
                                            </p:txEl>
                                          </p:spTgt>
                                        </p:tgtEl>
                                        <p:attrNameLst>
                                          <p:attrName>style.visibility</p:attrName>
                                        </p:attrNameLst>
                                      </p:cBhvr>
                                      <p:to>
                                        <p:strVal val="visible"/>
                                      </p:to>
                                    </p:set>
                                    <p:animEffect transition="in" filter="checkerboard(across)">
                                      <p:cBhvr>
                                        <p:cTn id="28" dur="500"/>
                                        <p:tgtEl>
                                          <p:spTgt spid="6277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a:noFill/>
        </p:spPr>
        <p:txBody>
          <a:bodyPr anchor="b"/>
          <a:lstStyle/>
          <a:p>
            <a:r>
              <a:rPr lang="zh-CN" altLang="en-US" smtClean="0">
                <a:ea typeface="宋体" pitchFamily="2" charset="-122"/>
              </a:rPr>
              <a:t>课后练习</a:t>
            </a:r>
            <a:endParaRPr lang="en-US" altLang="zh-CN" smtClean="0">
              <a:ea typeface="宋体" pitchFamily="2" charset="-122"/>
            </a:endParaRPr>
          </a:p>
        </p:txBody>
      </p:sp>
      <p:sp>
        <p:nvSpPr>
          <p:cNvPr id="77828" name="Rectangle 3"/>
          <p:cNvSpPr>
            <a:spLocks noGrp="1" noChangeArrowheads="1"/>
          </p:cNvSpPr>
          <p:nvPr>
            <p:ph idx="1"/>
          </p:nvPr>
        </p:nvSpPr>
        <p:spPr/>
        <p:txBody>
          <a:bodyPr/>
          <a:lstStyle/>
          <a:p>
            <a:r>
              <a:rPr lang="zh-CN" altLang="en-US" smtClean="0">
                <a:latin typeface="Times New Roman" pitchFamily="18" charset="0"/>
                <a:ea typeface="宋体" pitchFamily="2" charset="-122"/>
              </a:rPr>
              <a:t>例如，下面的产生式文法</a:t>
            </a:r>
          </a:p>
          <a:p>
            <a:pPr>
              <a:buFontTx/>
              <a:buNone/>
            </a:pPr>
            <a:r>
              <a:rPr lang="zh-CN" altLang="pt-BR" sz="2800" i="1" smtClean="0">
                <a:latin typeface="Times New Roman" pitchFamily="18" charset="0"/>
                <a:ea typeface="宋体" pitchFamily="2" charset="-122"/>
                <a:sym typeface="Symbol" pitchFamily="18" charset="2"/>
              </a:rPr>
              <a:t>		S  V = E</a:t>
            </a:r>
          </a:p>
          <a:p>
            <a:pPr>
              <a:buFontTx/>
              <a:buNone/>
            </a:pPr>
            <a:r>
              <a:rPr lang="zh-CN" altLang="pt-BR" sz="2800" i="1" smtClean="0">
                <a:latin typeface="Times New Roman" pitchFamily="18" charset="0"/>
                <a:ea typeface="宋体" pitchFamily="2" charset="-122"/>
                <a:sym typeface="Symbol" pitchFamily="18" charset="2"/>
              </a:rPr>
              <a:t>		S  E </a:t>
            </a:r>
          </a:p>
          <a:p>
            <a:pPr>
              <a:buFontTx/>
              <a:buNone/>
            </a:pPr>
            <a:r>
              <a:rPr lang="zh-CN" altLang="pt-BR" sz="2800" i="1" smtClean="0">
                <a:latin typeface="Times New Roman" pitchFamily="18" charset="0"/>
                <a:ea typeface="宋体" pitchFamily="2" charset="-122"/>
                <a:sym typeface="Symbol" pitchFamily="18" charset="2"/>
              </a:rPr>
              <a:t>		V  * E</a:t>
            </a:r>
          </a:p>
          <a:p>
            <a:pPr>
              <a:buFontTx/>
              <a:buNone/>
            </a:pPr>
            <a:r>
              <a:rPr lang="zh-CN" altLang="pt-BR" sz="2800" i="1" smtClean="0">
                <a:latin typeface="Times New Roman" pitchFamily="18" charset="0"/>
                <a:ea typeface="宋体" pitchFamily="2" charset="-122"/>
                <a:sym typeface="Symbol" pitchFamily="18" charset="2"/>
              </a:rPr>
              <a:t>		V  id </a:t>
            </a:r>
          </a:p>
          <a:p>
            <a:pPr>
              <a:buFontTx/>
              <a:buNone/>
            </a:pPr>
            <a:r>
              <a:rPr lang="zh-CN" altLang="pt-BR" sz="2800" i="1" smtClean="0">
                <a:latin typeface="Times New Roman" pitchFamily="18" charset="0"/>
                <a:ea typeface="宋体" pitchFamily="2" charset="-122"/>
                <a:sym typeface="Symbol" pitchFamily="18" charset="2"/>
              </a:rPr>
              <a:t>		E  V </a:t>
            </a:r>
            <a:endParaRPr lang="en-US" altLang="zh-CN" sz="2800" i="1" smtClean="0">
              <a:latin typeface="Times New Roman" pitchFamily="18" charset="0"/>
              <a:ea typeface="宋体" pitchFamily="2" charset="-122"/>
              <a:sym typeface="Symbol" pitchFamily="18" charset="2"/>
            </a:endParaRPr>
          </a:p>
        </p:txBody>
      </p:sp>
      <p:sp>
        <p:nvSpPr>
          <p:cNvPr id="5" name="灯片编号占位符 5"/>
          <p:cNvSpPr>
            <a:spLocks noGrp="1"/>
          </p:cNvSpPr>
          <p:nvPr>
            <p:ph type="sldNum" sz="quarter" idx="11"/>
          </p:nvPr>
        </p:nvSpPr>
        <p:spPr/>
        <p:txBody>
          <a:bodyPr/>
          <a:lstStyle/>
          <a:p>
            <a:pPr>
              <a:defRPr/>
            </a:pPr>
            <a:fld id="{860CD5AE-03F0-49C1-8611-465E19A98F5A}" type="slidenum">
              <a:rPr lang="en-US" altLang="zh-CN"/>
              <a:pPr>
                <a:defRPr/>
              </a:pPr>
              <a:t>58</a:t>
            </a:fld>
            <a:endParaRPr lang="en-US" altLang="zh-CN"/>
          </a:p>
        </p:txBody>
      </p:sp>
      <p:sp>
        <p:nvSpPr>
          <p:cNvPr id="662532" name="Text Box 4" descr="Green marble"/>
          <p:cNvSpPr txBox="1">
            <a:spLocks noChangeArrowheads="1"/>
          </p:cNvSpPr>
          <p:nvPr/>
        </p:nvSpPr>
        <p:spPr bwMode="auto">
          <a:xfrm>
            <a:off x="3276600" y="2852738"/>
            <a:ext cx="3597275" cy="396875"/>
          </a:xfrm>
          <a:prstGeom prst="rect">
            <a:avLst/>
          </a:prstGeom>
          <a:noFill/>
          <a:ln w="12700">
            <a:noFill/>
            <a:miter lim="800000"/>
            <a:headEnd type="none" w="sm" len="sm"/>
            <a:tailEnd type="none" w="sm" len="sm"/>
          </a:ln>
          <a:effectLst/>
        </p:spPr>
        <p:txBody>
          <a:bodyPr wrap="none">
            <a:spAutoFit/>
          </a:bodyPr>
          <a:lstStyle/>
          <a:p>
            <a:pPr>
              <a:defRPr/>
            </a:pPr>
            <a:r>
              <a:rPr lang="zh-CN" altLang="en-US" b="1">
                <a:solidFill>
                  <a:srgbClr val="36479C"/>
                </a:solidFill>
                <a:effectLst>
                  <a:outerShdw blurRad="38100" dist="38100" dir="2700000" algn="tl">
                    <a:srgbClr val="C0C0C0"/>
                  </a:outerShdw>
                </a:effectLst>
                <a:latin typeface="Tahoma" pitchFamily="34" charset="0"/>
              </a:rPr>
              <a:t>请画出识别上述活前缀的</a:t>
            </a:r>
            <a:r>
              <a:rPr lang="en-US" altLang="zh-CN" b="1">
                <a:solidFill>
                  <a:srgbClr val="36479C"/>
                </a:solidFill>
                <a:effectLst>
                  <a:outerShdw blurRad="38100" dist="38100" dir="2700000" algn="tl">
                    <a:srgbClr val="C0C0C0"/>
                  </a:outerShdw>
                </a:effectLst>
                <a:latin typeface="Tahoma" pitchFamily="34" charset="0"/>
              </a:rPr>
              <a:t>DFA!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2532"/>
                                        </p:tgtEl>
                                        <p:attrNameLst>
                                          <p:attrName>style.visibility</p:attrName>
                                        </p:attrNameLst>
                                      </p:cBhvr>
                                      <p:to>
                                        <p:strVal val="visible"/>
                                      </p:to>
                                    </p:set>
                                    <p:animEffect transition="in" filter="blinds(horizontal)">
                                      <p:cBhvr>
                                        <p:cTn id="7" dur="500"/>
                                        <p:tgtEl>
                                          <p:spTgt spid="66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zh-CN" altLang="en-US" dirty="0">
                <a:ea typeface="宋体" pitchFamily="2" charset="-122"/>
              </a:rPr>
              <a:t>自下而上分析</a:t>
            </a:r>
            <a:r>
              <a:rPr lang="zh-CN" altLang="en-US" dirty="0" smtClean="0">
                <a:ea typeface="宋体" pitchFamily="2" charset="-122"/>
              </a:rPr>
              <a:t>方法</a:t>
            </a:r>
          </a:p>
        </p:txBody>
      </p:sp>
      <p:sp>
        <p:nvSpPr>
          <p:cNvPr id="19460" name="Rectangle 3"/>
          <p:cNvSpPr>
            <a:spLocks noGrp="1" noChangeArrowheads="1"/>
          </p:cNvSpPr>
          <p:nvPr>
            <p:ph idx="1"/>
          </p:nvPr>
        </p:nvSpPr>
        <p:spPr/>
        <p:txBody>
          <a:bodyPr/>
          <a:lstStyle/>
          <a:p>
            <a:r>
              <a:rPr lang="zh-CN" altLang="en-US" dirty="0" smtClean="0">
                <a:ea typeface="宋体" pitchFamily="2" charset="-122"/>
              </a:rPr>
              <a:t>使用两种方法：</a:t>
            </a:r>
          </a:p>
          <a:p>
            <a:r>
              <a:rPr lang="zh-CN" altLang="en-US" dirty="0" smtClean="0">
                <a:ea typeface="宋体" pitchFamily="2" charset="-122"/>
              </a:rPr>
              <a:t>移进</a:t>
            </a:r>
            <a:r>
              <a:rPr lang="en-US" altLang="zh-CN" dirty="0" smtClean="0">
                <a:ea typeface="宋体" pitchFamily="2" charset="-122"/>
              </a:rPr>
              <a:t>shift</a:t>
            </a:r>
          </a:p>
          <a:p>
            <a:r>
              <a:rPr lang="en-US" altLang="zh-CN" dirty="0" err="1" smtClean="0">
                <a:ea typeface="宋体" pitchFamily="2" charset="-122"/>
              </a:rPr>
              <a:t>ABC</a:t>
            </a:r>
            <a:r>
              <a:rPr lang="en-US" altLang="zh-CN" dirty="0" err="1" smtClean="0">
                <a:solidFill>
                  <a:srgbClr val="FF3300"/>
                </a:solidFill>
                <a:ea typeface="宋体" pitchFamily="2" charset="-122"/>
              </a:rPr>
              <a:t>|x</a:t>
            </a:r>
            <a:r>
              <a:rPr lang="en-US" altLang="zh-CN" dirty="0" err="1" smtClean="0">
                <a:ea typeface="宋体" pitchFamily="2" charset="-122"/>
              </a:rPr>
              <a:t>yz</a:t>
            </a:r>
            <a:r>
              <a:rPr lang="en-US" altLang="zh-CN" dirty="0" smtClean="0">
                <a:ea typeface="宋体" pitchFamily="2" charset="-122"/>
              </a:rPr>
              <a:t> </a:t>
            </a:r>
            <a:r>
              <a:rPr lang="en-US" altLang="zh-CN" dirty="0" smtClean="0">
                <a:ea typeface="宋体" pitchFamily="2" charset="-122"/>
                <a:sym typeface="Symbol" pitchFamily="18" charset="2"/>
              </a:rPr>
              <a:t></a:t>
            </a:r>
            <a:r>
              <a:rPr lang="en-US" altLang="zh-CN" dirty="0" smtClean="0">
                <a:ea typeface="宋体" pitchFamily="2" charset="-122"/>
              </a:rPr>
              <a:t> </a:t>
            </a:r>
            <a:r>
              <a:rPr lang="en-US" altLang="zh-CN" dirty="0" err="1" smtClean="0">
                <a:ea typeface="宋体" pitchFamily="2" charset="-122"/>
              </a:rPr>
              <a:t>ABC</a:t>
            </a:r>
            <a:r>
              <a:rPr lang="en-US" altLang="zh-CN" dirty="0" err="1" smtClean="0">
                <a:solidFill>
                  <a:srgbClr val="FF3300"/>
                </a:solidFill>
                <a:ea typeface="宋体" pitchFamily="2" charset="-122"/>
              </a:rPr>
              <a:t>x|</a:t>
            </a:r>
            <a:r>
              <a:rPr lang="en-US" altLang="zh-CN" dirty="0" err="1" smtClean="0">
                <a:ea typeface="宋体" pitchFamily="2" charset="-122"/>
              </a:rPr>
              <a:t>yz</a:t>
            </a:r>
            <a:endParaRPr lang="en-US" altLang="zh-CN" dirty="0" smtClean="0">
              <a:ea typeface="宋体" pitchFamily="2" charset="-122"/>
            </a:endParaRPr>
          </a:p>
          <a:p>
            <a:r>
              <a:rPr lang="zh-CN" altLang="en-US" dirty="0" smtClean="0">
                <a:ea typeface="宋体" pitchFamily="2" charset="-122"/>
              </a:rPr>
              <a:t>归约</a:t>
            </a:r>
            <a:r>
              <a:rPr lang="en-US" altLang="zh-CN" dirty="0" smtClean="0">
                <a:ea typeface="宋体" pitchFamily="2" charset="-122"/>
              </a:rPr>
              <a:t>reduce</a:t>
            </a:r>
          </a:p>
          <a:p>
            <a:r>
              <a:rPr lang="en-US" altLang="zh-CN" dirty="0" err="1" smtClean="0">
                <a:ea typeface="宋体" pitchFamily="2" charset="-122"/>
              </a:rPr>
              <a:t>Cb</a:t>
            </a:r>
            <a:r>
              <a:rPr lang="en-US" altLang="zh-CN" dirty="0" err="1" smtClean="0">
                <a:solidFill>
                  <a:srgbClr val="FF3300"/>
                </a:solidFill>
                <a:ea typeface="宋体" pitchFamily="2" charset="-122"/>
              </a:rPr>
              <a:t>xy|</a:t>
            </a:r>
            <a:r>
              <a:rPr lang="en-US" altLang="zh-CN" dirty="0" err="1" smtClean="0">
                <a:ea typeface="宋体" pitchFamily="2" charset="-122"/>
              </a:rPr>
              <a:t>ijk</a:t>
            </a:r>
            <a:r>
              <a:rPr lang="en-US" altLang="zh-CN" dirty="0" smtClean="0">
                <a:ea typeface="宋体" pitchFamily="2" charset="-122"/>
              </a:rPr>
              <a:t> </a:t>
            </a:r>
            <a:r>
              <a:rPr lang="en-US" altLang="zh-CN" dirty="0" smtClean="0">
                <a:ea typeface="宋体" pitchFamily="2" charset="-122"/>
                <a:sym typeface="Symbol" pitchFamily="18" charset="2"/>
              </a:rPr>
              <a:t></a:t>
            </a:r>
            <a:r>
              <a:rPr lang="en-US" altLang="zh-CN" dirty="0" smtClean="0">
                <a:ea typeface="宋体" pitchFamily="2" charset="-122"/>
              </a:rPr>
              <a:t> </a:t>
            </a:r>
            <a:r>
              <a:rPr lang="en-US" altLang="zh-CN" dirty="0" err="1" smtClean="0">
                <a:ea typeface="宋体" pitchFamily="2" charset="-122"/>
              </a:rPr>
              <a:t>Cb</a:t>
            </a:r>
            <a:r>
              <a:rPr lang="en-US" altLang="zh-CN" dirty="0" err="1" smtClean="0">
                <a:solidFill>
                  <a:srgbClr val="FF3300"/>
                </a:solidFill>
                <a:ea typeface="宋体" pitchFamily="2" charset="-122"/>
              </a:rPr>
              <a:t>A|</a:t>
            </a:r>
            <a:r>
              <a:rPr lang="en-US" altLang="zh-CN" dirty="0" err="1" smtClean="0">
                <a:ea typeface="宋体" pitchFamily="2" charset="-122"/>
              </a:rPr>
              <a:t>ijk</a:t>
            </a:r>
            <a:endParaRPr lang="en-US" altLang="zh-CN"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AD9585ED-B797-4412-8986-0AB67842AC68}" type="slidenum">
              <a:rPr lang="en-US" altLang="zh-CN"/>
              <a:pPr>
                <a:defRPr/>
              </a:pPr>
              <a:t>6</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zh-CN" altLang="en-US" smtClean="0">
                <a:ea typeface="宋体" pitchFamily="2" charset="-122"/>
              </a:rPr>
              <a:t>温故而知新</a:t>
            </a:r>
          </a:p>
        </p:txBody>
      </p:sp>
      <p:sp>
        <p:nvSpPr>
          <p:cNvPr id="643075" name="Rectangle 3"/>
          <p:cNvSpPr>
            <a:spLocks noGrp="1" noChangeArrowheads="1"/>
          </p:cNvSpPr>
          <p:nvPr>
            <p:ph idx="1"/>
          </p:nvPr>
        </p:nvSpPr>
        <p:spPr/>
        <p:txBody>
          <a:bodyPr/>
          <a:lstStyle/>
          <a:p>
            <a:r>
              <a:rPr lang="zh-CN" altLang="en-US" smtClean="0">
                <a:ea typeface="宋体" pitchFamily="2" charset="-122"/>
              </a:rPr>
              <a:t>自下而上分析概述</a:t>
            </a:r>
          </a:p>
          <a:p>
            <a:r>
              <a:rPr lang="zh-CN" altLang="en-US" smtClean="0">
                <a:ea typeface="宋体" pitchFamily="2" charset="-122"/>
              </a:rPr>
              <a:t>自下而上分析方法</a:t>
            </a:r>
          </a:p>
          <a:p>
            <a:r>
              <a:rPr lang="en-US" altLang="zh-CN" smtClean="0">
                <a:ea typeface="宋体" pitchFamily="2" charset="-122"/>
              </a:rPr>
              <a:t>LR</a:t>
            </a:r>
            <a:r>
              <a:rPr lang="zh-CN" altLang="en-US" smtClean="0">
                <a:ea typeface="宋体" pitchFamily="2" charset="-122"/>
              </a:rPr>
              <a:t>分析器</a:t>
            </a:r>
          </a:p>
          <a:p>
            <a:endParaRPr lang="zh-CN" altLang="en-US" smtClean="0">
              <a:ea typeface="宋体" pitchFamily="2" charset="-122"/>
            </a:endParaRPr>
          </a:p>
        </p:txBody>
      </p:sp>
      <p:sp>
        <p:nvSpPr>
          <p:cNvPr id="4" name="灯片编号占位符 5"/>
          <p:cNvSpPr>
            <a:spLocks noGrp="1"/>
          </p:cNvSpPr>
          <p:nvPr>
            <p:ph type="sldNum" sz="quarter" idx="11"/>
          </p:nvPr>
        </p:nvSpPr>
        <p:spPr/>
        <p:txBody>
          <a:bodyPr/>
          <a:lstStyle/>
          <a:p>
            <a:pPr>
              <a:defRPr/>
            </a:pPr>
            <a:fld id="{2343E174-2C9F-471B-ABE3-6D66A5EA53F9}" type="slidenum">
              <a:rPr lang="en-US" altLang="zh-CN"/>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643075">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43" name="Rectangle 31"/>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2" charset="-122"/>
              </a:rPr>
              <a:t>3.5</a:t>
            </a:r>
            <a:r>
              <a:rPr lang="zh-CN" altLang="en-US" smtClean="0">
                <a:effectLst>
                  <a:outerShdw blurRad="38100" dist="38100" dir="2700000" algn="tl">
                    <a:srgbClr val="C0C0C0"/>
                  </a:outerShdw>
                </a:effectLst>
                <a:latin typeface="宋体" pitchFamily="2" charset="-122"/>
                <a:ea typeface="黑体" pitchFamily="2" charset="-122"/>
              </a:rPr>
              <a:t> </a:t>
            </a:r>
            <a:r>
              <a:rPr lang="en-US" altLang="zh-CN" smtClean="0">
                <a:effectLst>
                  <a:outerShdw blurRad="38100" dist="38100" dir="2700000" algn="tl">
                    <a:srgbClr val="C0C0C0"/>
                  </a:outerShdw>
                </a:effectLst>
                <a:ea typeface="黑体" pitchFamily="2" charset="-122"/>
              </a:rPr>
              <a:t>LR</a:t>
            </a:r>
            <a:r>
              <a:rPr lang="zh-CN" altLang="en-US" smtClean="0">
                <a:effectLst>
                  <a:outerShdw blurRad="38100" dist="38100" dir="2700000" algn="tl">
                    <a:srgbClr val="C0C0C0"/>
                  </a:outerShdw>
                </a:effectLst>
                <a:latin typeface="宋体" pitchFamily="2" charset="-122"/>
                <a:ea typeface="宋体" pitchFamily="2" charset="-122"/>
              </a:rPr>
              <a:t>分析器</a:t>
            </a:r>
          </a:p>
        </p:txBody>
      </p:sp>
      <p:sp>
        <p:nvSpPr>
          <p:cNvPr id="525314" name="Rectangle 2"/>
          <p:cNvSpPr>
            <a:spLocks noGrp="1" noChangeArrowheads="1"/>
          </p:cNvSpPr>
          <p:nvPr>
            <p:ph idx="1"/>
          </p:nvPr>
        </p:nvSpPr>
        <p:spPr>
          <a:xfrm>
            <a:off x="304800" y="1125538"/>
            <a:ext cx="8534400" cy="609600"/>
          </a:xfrm>
        </p:spPr>
        <p:txBody>
          <a:bodyPr/>
          <a:lstStyle/>
          <a:p>
            <a:pPr>
              <a:spcBef>
                <a:spcPct val="0"/>
              </a:spcBef>
              <a:buFontTx/>
              <a:buNone/>
              <a:defRPr/>
            </a:pPr>
            <a:r>
              <a:rPr lang="zh-CN" altLang="en-US" sz="2800" b="1" smtClean="0">
                <a:solidFill>
                  <a:srgbClr val="996633"/>
                </a:solidFill>
                <a:effectLst>
                  <a:outerShdw blurRad="38100" dist="38100" dir="2700000" algn="tl">
                    <a:srgbClr val="C0C0C0"/>
                  </a:outerShdw>
                </a:effectLst>
                <a:ea typeface="黑体" pitchFamily="2" charset="-122"/>
              </a:rPr>
              <a:t>3.5.1</a:t>
            </a:r>
            <a:r>
              <a:rPr lang="zh-CN" altLang="en-US" sz="2800" b="1" smtClean="0">
                <a:solidFill>
                  <a:srgbClr val="996633"/>
                </a:solidFill>
                <a:effectLst>
                  <a:outerShdw blurRad="38100" dist="38100" dir="2700000" algn="tl">
                    <a:srgbClr val="C0C0C0"/>
                  </a:outerShdw>
                </a:effectLst>
                <a:latin typeface="宋体" pitchFamily="2" charset="-122"/>
                <a:ea typeface="黑体" pitchFamily="2" charset="-122"/>
              </a:rPr>
              <a:t> </a:t>
            </a:r>
            <a:r>
              <a:rPr lang="en-US" altLang="zh-CN" sz="2800" b="1" smtClean="0">
                <a:solidFill>
                  <a:srgbClr val="996633"/>
                </a:solidFill>
                <a:effectLst>
                  <a:outerShdw blurRad="38100" dist="38100" dir="2700000" algn="tl">
                    <a:srgbClr val="C0C0C0"/>
                  </a:outerShdw>
                </a:effectLst>
                <a:ea typeface="黑体" pitchFamily="2" charset="-122"/>
              </a:rPr>
              <a:t>LR</a:t>
            </a:r>
            <a:r>
              <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rPr>
              <a:t>分析算法</a:t>
            </a:r>
          </a:p>
        </p:txBody>
      </p:sp>
      <p:sp>
        <p:nvSpPr>
          <p:cNvPr id="32" name="灯片编号占位符 5"/>
          <p:cNvSpPr>
            <a:spLocks noGrp="1"/>
          </p:cNvSpPr>
          <p:nvPr>
            <p:ph type="sldNum" sz="quarter" idx="11"/>
          </p:nvPr>
        </p:nvSpPr>
        <p:spPr/>
        <p:txBody>
          <a:bodyPr/>
          <a:lstStyle/>
          <a:p>
            <a:pPr>
              <a:defRPr/>
            </a:pPr>
            <a:fld id="{374183E1-36FD-4FB0-9018-BF0B0D80F44B}" type="slidenum">
              <a:rPr lang="en-US" altLang="zh-CN"/>
              <a:pPr>
                <a:defRPr/>
              </a:pPr>
              <a:t>8</a:t>
            </a:fld>
            <a:endParaRPr lang="en-US" altLang="zh-CN"/>
          </a:p>
        </p:txBody>
      </p:sp>
      <p:grpSp>
        <p:nvGrpSpPr>
          <p:cNvPr id="21508" name="Group 3"/>
          <p:cNvGrpSpPr>
            <a:grpSpLocks/>
          </p:cNvGrpSpPr>
          <p:nvPr/>
        </p:nvGrpSpPr>
        <p:grpSpPr bwMode="auto">
          <a:xfrm>
            <a:off x="395288" y="1628775"/>
            <a:ext cx="8153400" cy="4772025"/>
            <a:chOff x="240" y="1200"/>
            <a:chExt cx="5136" cy="3006"/>
          </a:xfrm>
        </p:grpSpPr>
        <p:sp>
          <p:nvSpPr>
            <p:cNvPr id="525316" name="Rectangle 4"/>
            <p:cNvSpPr>
              <a:spLocks noChangeArrowheads="1"/>
            </p:cNvSpPr>
            <p:nvPr/>
          </p:nvSpPr>
          <p:spPr bwMode="auto">
            <a:xfrm>
              <a:off x="1501" y="1203"/>
              <a:ext cx="650" cy="385"/>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输入</a:t>
              </a:r>
            </a:p>
          </p:txBody>
        </p:sp>
        <p:sp>
          <p:nvSpPr>
            <p:cNvPr id="525317" name="Rectangle 5"/>
            <p:cNvSpPr>
              <a:spLocks noChangeArrowheads="1"/>
            </p:cNvSpPr>
            <p:nvPr/>
          </p:nvSpPr>
          <p:spPr bwMode="auto">
            <a:xfrm>
              <a:off x="2193" y="1982"/>
              <a:ext cx="1803"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a:solidFill>
                    <a:schemeClr val="accent2"/>
                  </a:solidFill>
                  <a:effectLst>
                    <a:outerShdw blurRad="38100" dist="38100" dir="2700000" algn="tl">
                      <a:srgbClr val="C0C0C0"/>
                    </a:outerShdw>
                  </a:effectLst>
                  <a:latin typeface="Times New Roman" pitchFamily="18" charset="0"/>
                </a:rPr>
                <a:t>LR</a:t>
              </a:r>
              <a:r>
                <a:rPr lang="zh-CN" altLang="en-US" sz="2800" b="1">
                  <a:solidFill>
                    <a:schemeClr val="accent2"/>
                  </a:solidFill>
                  <a:effectLst>
                    <a:outerShdw blurRad="38100" dist="38100" dir="2700000" algn="tl">
                      <a:srgbClr val="C0C0C0"/>
                    </a:outerShdw>
                  </a:effectLst>
                  <a:latin typeface="Times New Roman" pitchFamily="18" charset="0"/>
                </a:rPr>
                <a:t>分析程序</a:t>
              </a:r>
            </a:p>
          </p:txBody>
        </p:sp>
        <p:sp>
          <p:nvSpPr>
            <p:cNvPr id="21512" name="Line 6"/>
            <p:cNvSpPr>
              <a:spLocks noChangeShapeType="1"/>
            </p:cNvSpPr>
            <p:nvPr/>
          </p:nvSpPr>
          <p:spPr bwMode="auto">
            <a:xfrm flipV="1">
              <a:off x="3074" y="1530"/>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3" name="Line 7"/>
            <p:cNvSpPr>
              <a:spLocks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5320" name="Rectangle 8"/>
            <p:cNvSpPr>
              <a:spLocks noChangeArrowheads="1"/>
            </p:cNvSpPr>
            <p:nvPr/>
          </p:nvSpPr>
          <p:spPr bwMode="auto">
            <a:xfrm>
              <a:off x="4726" y="2069"/>
              <a:ext cx="650" cy="386"/>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输出  </a:t>
              </a:r>
            </a:p>
          </p:txBody>
        </p:sp>
        <p:sp>
          <p:nvSpPr>
            <p:cNvPr id="21515" name="Line 9"/>
            <p:cNvSpPr>
              <a:spLocks noChangeShapeType="1"/>
            </p:cNvSpPr>
            <p:nvPr/>
          </p:nvSpPr>
          <p:spPr bwMode="auto">
            <a:xfrm flipH="1">
              <a:off x="1530" y="2263"/>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5322" name="Rectangle 10"/>
            <p:cNvSpPr>
              <a:spLocks noChangeArrowheads="1"/>
            </p:cNvSpPr>
            <p:nvPr/>
          </p:nvSpPr>
          <p:spPr bwMode="auto">
            <a:xfrm>
              <a:off x="240" y="2109"/>
              <a:ext cx="650" cy="385"/>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栈</a:t>
              </a:r>
            </a:p>
          </p:txBody>
        </p:sp>
        <p:sp>
          <p:nvSpPr>
            <p:cNvPr id="525323" name="Rectangle 11"/>
            <p:cNvSpPr>
              <a:spLocks noChangeArrowheads="1"/>
            </p:cNvSpPr>
            <p:nvPr/>
          </p:nvSpPr>
          <p:spPr bwMode="auto">
            <a:xfrm>
              <a:off x="1296" y="3792"/>
              <a:ext cx="3739" cy="414"/>
            </a:xfrm>
            <a:prstGeom prst="rect">
              <a:avLst/>
            </a:prstGeom>
            <a:noFill/>
            <a:ln w="9525">
              <a:noFill/>
              <a:miter lim="800000"/>
              <a:headEnd/>
              <a:tailEnd/>
            </a:ln>
          </p:spPr>
          <p:txBody>
            <a:bodyPr/>
            <a:lstStyle/>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LR</a:t>
              </a:r>
              <a:r>
                <a:rPr lang="zh-CN" altLang="en-US" sz="2800" b="1">
                  <a:solidFill>
                    <a:schemeClr val="accent2"/>
                  </a:solidFill>
                  <a:effectLst>
                    <a:outerShdw blurRad="38100" dist="38100" dir="2700000" algn="tl">
                      <a:srgbClr val="C0C0C0"/>
                    </a:outerShdw>
                  </a:effectLst>
                  <a:latin typeface="Times New Roman" pitchFamily="18" charset="0"/>
                </a:rPr>
                <a:t>分析器的模型</a:t>
              </a:r>
            </a:p>
          </p:txBody>
        </p:sp>
        <p:grpSp>
          <p:nvGrpSpPr>
            <p:cNvPr id="21518" name="Group 12"/>
            <p:cNvGrpSpPr>
              <a:grpSpLocks/>
            </p:cNvGrpSpPr>
            <p:nvPr/>
          </p:nvGrpSpPr>
          <p:grpSpPr bwMode="auto">
            <a:xfrm>
              <a:off x="2334" y="3024"/>
              <a:ext cx="1572" cy="587"/>
              <a:chOff x="2334" y="3072"/>
              <a:chExt cx="1572" cy="587"/>
            </a:xfrm>
          </p:grpSpPr>
          <p:sp>
            <p:nvSpPr>
              <p:cNvPr id="525325" name="Rectangle 13"/>
              <p:cNvSpPr>
                <a:spLocks noChangeArrowheads="1"/>
              </p:cNvSpPr>
              <p:nvPr/>
            </p:nvSpPr>
            <p:spPr bwMode="auto">
              <a:xfrm>
                <a:off x="2334" y="3072"/>
                <a:ext cx="786"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i="1">
                    <a:solidFill>
                      <a:schemeClr val="accent2"/>
                    </a:solidFill>
                    <a:effectLst>
                      <a:outerShdw blurRad="38100" dist="38100" dir="2700000" algn="tl">
                        <a:srgbClr val="C0C0C0"/>
                      </a:outerShdw>
                    </a:effectLst>
                    <a:latin typeface="Times New Roman" pitchFamily="18" charset="0"/>
                  </a:rPr>
                  <a:t>action</a:t>
                </a:r>
              </a:p>
            </p:txBody>
          </p:sp>
          <p:sp>
            <p:nvSpPr>
              <p:cNvPr id="525326" name="Rectangle 14"/>
              <p:cNvSpPr>
                <a:spLocks noChangeArrowheads="1"/>
              </p:cNvSpPr>
              <p:nvPr/>
            </p:nvSpPr>
            <p:spPr bwMode="auto">
              <a:xfrm>
                <a:off x="3120" y="3072"/>
                <a:ext cx="786"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i="1">
                    <a:solidFill>
                      <a:schemeClr val="accent2"/>
                    </a:solidFill>
                    <a:effectLst>
                      <a:outerShdw blurRad="38100" dist="38100" dir="2700000" algn="tl">
                        <a:srgbClr val="C0C0C0"/>
                      </a:outerShdw>
                    </a:effectLst>
                    <a:latin typeface="Times New Roman" pitchFamily="18" charset="0"/>
                  </a:rPr>
                  <a:t>goto</a:t>
                </a:r>
              </a:p>
            </p:txBody>
          </p:sp>
        </p:grpSp>
        <p:grpSp>
          <p:nvGrpSpPr>
            <p:cNvPr id="21519" name="Group 15"/>
            <p:cNvGrpSpPr>
              <a:grpSpLocks/>
            </p:cNvGrpSpPr>
            <p:nvPr/>
          </p:nvGrpSpPr>
          <p:grpSpPr bwMode="auto">
            <a:xfrm>
              <a:off x="1056" y="2112"/>
              <a:ext cx="458" cy="1840"/>
              <a:chOff x="3805" y="12274"/>
              <a:chExt cx="507" cy="2072"/>
            </a:xfrm>
          </p:grpSpPr>
          <p:sp>
            <p:nvSpPr>
              <p:cNvPr id="525328" name="Rectangle 16"/>
              <p:cNvSpPr>
                <a:spLocks noChangeArrowheads="1"/>
              </p:cNvSpPr>
              <p:nvPr/>
            </p:nvSpPr>
            <p:spPr bwMode="auto">
              <a:xfrm>
                <a:off x="3808" y="12274"/>
                <a:ext cx="494" cy="346"/>
              </a:xfrm>
              <a:prstGeom prst="rect">
                <a:avLst/>
              </a:prstGeom>
              <a:noFill/>
              <a:ln w="9525">
                <a:solidFill>
                  <a:schemeClr val="tx1"/>
                </a:solidFill>
                <a:miter lim="800000"/>
                <a:headEnd/>
                <a:tailEnd/>
              </a:ln>
            </p:spPr>
            <p:txBody>
              <a:bodyPr tIns="0" bIns="36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s</a:t>
                </a:r>
                <a:r>
                  <a:rPr lang="en-US" altLang="zh-CN" sz="2800" b="1" i="1" baseline="-25000">
                    <a:solidFill>
                      <a:schemeClr val="accent2"/>
                    </a:solidFill>
                    <a:effectLst>
                      <a:outerShdw blurRad="38100" dist="38100" dir="2700000" algn="tl">
                        <a:srgbClr val="C0C0C0"/>
                      </a:outerShdw>
                    </a:effectLst>
                    <a:latin typeface="Times New Roman" pitchFamily="18" charset="0"/>
                  </a:rPr>
                  <a:t>m</a:t>
                </a:r>
              </a:p>
            </p:txBody>
          </p:sp>
          <p:sp>
            <p:nvSpPr>
              <p:cNvPr id="525329" name="Rectangle 17"/>
              <p:cNvSpPr>
                <a:spLocks noChangeArrowheads="1"/>
              </p:cNvSpPr>
              <p:nvPr/>
            </p:nvSpPr>
            <p:spPr bwMode="auto">
              <a:xfrm>
                <a:off x="3811" y="12604"/>
                <a:ext cx="495" cy="346"/>
              </a:xfrm>
              <a:prstGeom prst="rect">
                <a:avLst/>
              </a:prstGeom>
              <a:noFill/>
              <a:ln w="9525">
                <a:solidFill>
                  <a:schemeClr val="tx1"/>
                </a:solidFill>
                <a:miter lim="800000"/>
                <a:headEnd/>
                <a:tailEnd/>
              </a:ln>
            </p:spPr>
            <p:txBody>
              <a:bodyPr lIns="54000" tIns="0" rIns="54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X</a:t>
                </a:r>
                <a:r>
                  <a:rPr lang="en-US" altLang="zh-CN" sz="2800" b="1" i="1" baseline="-25000">
                    <a:solidFill>
                      <a:schemeClr val="accent2"/>
                    </a:solidFill>
                    <a:effectLst>
                      <a:outerShdw blurRad="38100" dist="38100" dir="2700000" algn="tl">
                        <a:srgbClr val="C0C0C0"/>
                      </a:outerShdw>
                    </a:effectLst>
                    <a:latin typeface="Times New Roman" pitchFamily="18" charset="0"/>
                  </a:rPr>
                  <a:t>m</a:t>
                </a:r>
              </a:p>
            </p:txBody>
          </p:sp>
          <p:sp>
            <p:nvSpPr>
              <p:cNvPr id="525330" name="Rectangle 18"/>
              <p:cNvSpPr>
                <a:spLocks noChangeArrowheads="1"/>
              </p:cNvSpPr>
              <p:nvPr/>
            </p:nvSpPr>
            <p:spPr bwMode="auto">
              <a:xfrm>
                <a:off x="3811" y="12950"/>
                <a:ext cx="494" cy="347"/>
              </a:xfrm>
              <a:prstGeom prst="rect">
                <a:avLst/>
              </a:prstGeom>
              <a:noFill/>
              <a:ln w="9525">
                <a:solidFill>
                  <a:schemeClr val="tx1"/>
                </a:solidFill>
                <a:miter lim="800000"/>
                <a:headEnd/>
                <a:tailEnd/>
              </a:ln>
            </p:spPr>
            <p:txBody>
              <a:bodyPr lIns="54000" tIns="0" rIns="18000" bIns="360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s</a:t>
                </a:r>
                <a:r>
                  <a:rPr lang="en-US" altLang="zh-CN" sz="2400" b="1" i="1" baseline="-25000">
                    <a:solidFill>
                      <a:schemeClr val="accent2"/>
                    </a:solidFill>
                    <a:effectLst>
                      <a:outerShdw blurRad="38100" dist="38100" dir="2700000" algn="tl">
                        <a:srgbClr val="C0C0C0"/>
                      </a:outerShdw>
                    </a:effectLst>
                    <a:latin typeface="Times New Roman" pitchFamily="18" charset="0"/>
                  </a:rPr>
                  <a:t>m</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525331" name="Rectangle 19"/>
              <p:cNvSpPr>
                <a:spLocks noChangeArrowheads="1"/>
              </p:cNvSpPr>
              <p:nvPr/>
            </p:nvSpPr>
            <p:spPr bwMode="auto">
              <a:xfrm>
                <a:off x="3805" y="13282"/>
                <a:ext cx="494" cy="346"/>
              </a:xfrm>
              <a:prstGeom prst="rect">
                <a:avLst/>
              </a:prstGeom>
              <a:noFill/>
              <a:ln w="9525">
                <a:solidFill>
                  <a:schemeClr val="tx1"/>
                </a:solidFill>
                <a:miter lim="800000"/>
                <a:headEnd/>
                <a:tailEnd/>
              </a:ln>
            </p:spPr>
            <p:txBody>
              <a:bodyPr lIns="36000" tIns="0" rIns="18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X</a:t>
                </a:r>
                <a:r>
                  <a:rPr lang="en-US" altLang="zh-CN" sz="2800" b="1" i="1" baseline="-25000">
                    <a:solidFill>
                      <a:schemeClr val="accent2"/>
                    </a:solidFill>
                    <a:effectLst>
                      <a:outerShdw blurRad="38100" dist="38100" dir="2700000" algn="tl">
                        <a:srgbClr val="C0C0C0"/>
                      </a:outerShdw>
                    </a:effectLst>
                    <a:latin typeface="Times New Roman" pitchFamily="18" charset="0"/>
                  </a:rPr>
                  <a:t>m</a:t>
                </a:r>
                <a:r>
                  <a:rPr lang="en-US" altLang="zh-CN" sz="2800" b="1" baseline="-25000">
                    <a:solidFill>
                      <a:schemeClr val="accent2"/>
                    </a:solidFill>
                    <a:effectLst>
                      <a:outerShdw blurRad="38100" dist="38100" dir="2700000" algn="tl">
                        <a:srgbClr val="C0C0C0"/>
                      </a:outerShdw>
                    </a:effectLst>
                    <a:latin typeface="Times New Roman" pitchFamily="18" charset="0"/>
                  </a:rPr>
                  <a:t>-1</a:t>
                </a:r>
                <a:endParaRPr lang="en-US" altLang="zh-CN" sz="2800" b="1">
                  <a:solidFill>
                    <a:schemeClr val="accent2"/>
                  </a:solidFill>
                  <a:effectLst>
                    <a:outerShdw blurRad="38100" dist="38100" dir="2700000" algn="tl">
                      <a:srgbClr val="C0C0C0"/>
                    </a:outerShdw>
                  </a:effectLst>
                  <a:latin typeface="Times New Roman" pitchFamily="18" charset="0"/>
                </a:endParaRPr>
              </a:p>
            </p:txBody>
          </p:sp>
          <p:sp>
            <p:nvSpPr>
              <p:cNvPr id="525332" name="Rectangle 20"/>
              <p:cNvSpPr>
                <a:spLocks noChangeArrowheads="1"/>
              </p:cNvSpPr>
              <p:nvPr/>
            </p:nvSpPr>
            <p:spPr bwMode="auto">
              <a:xfrm>
                <a:off x="3811" y="13642"/>
                <a:ext cx="494" cy="346"/>
              </a:xfrm>
              <a:prstGeom prst="rect">
                <a:avLst/>
              </a:prstGeom>
              <a:noFill/>
              <a:ln w="9525">
                <a:solidFill>
                  <a:schemeClr val="tx1"/>
                </a:solidFill>
                <a:miter lim="800000"/>
                <a:headEnd/>
                <a:tailEnd/>
              </a:ln>
            </p:spPr>
            <p:txBody>
              <a:bodyPr tIns="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5333" name="Rectangle 21"/>
              <p:cNvSpPr>
                <a:spLocks noChangeArrowheads="1"/>
              </p:cNvSpPr>
              <p:nvPr/>
            </p:nvSpPr>
            <p:spPr bwMode="auto">
              <a:xfrm>
                <a:off x="3805" y="14000"/>
                <a:ext cx="507" cy="346"/>
              </a:xfrm>
              <a:prstGeom prst="rect">
                <a:avLst/>
              </a:prstGeom>
              <a:noFill/>
              <a:ln w="9525">
                <a:solidFill>
                  <a:schemeClr val="tx1"/>
                </a:solidFill>
                <a:miter lim="800000"/>
                <a:headEnd/>
                <a:tailEnd/>
              </a:ln>
            </p:spPr>
            <p:txBody>
              <a:bodyPr lIns="90000" tIns="0" rIns="72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s</a:t>
                </a:r>
                <a:r>
                  <a:rPr lang="en-US" altLang="zh-CN" sz="2800" b="1" baseline="-25000">
                    <a:solidFill>
                      <a:schemeClr val="accent2"/>
                    </a:solidFill>
                    <a:effectLst>
                      <a:outerShdw blurRad="38100" dist="38100" dir="2700000" algn="tl">
                        <a:srgbClr val="C0C0C0"/>
                      </a:outerShdw>
                    </a:effectLst>
                    <a:latin typeface="Times New Roman" pitchFamily="18" charset="0"/>
                  </a:rPr>
                  <a:t>0</a:t>
                </a:r>
              </a:p>
            </p:txBody>
          </p:sp>
        </p:grpSp>
        <p:grpSp>
          <p:nvGrpSpPr>
            <p:cNvPr id="21520" name="Group 22"/>
            <p:cNvGrpSpPr>
              <a:grpSpLocks/>
            </p:cNvGrpSpPr>
            <p:nvPr/>
          </p:nvGrpSpPr>
          <p:grpSpPr bwMode="auto">
            <a:xfrm>
              <a:off x="2400" y="1200"/>
              <a:ext cx="1536" cy="349"/>
              <a:chOff x="2400" y="1200"/>
              <a:chExt cx="1536" cy="349"/>
            </a:xfrm>
          </p:grpSpPr>
          <p:sp>
            <p:nvSpPr>
              <p:cNvPr id="525335" name="Rectangle 23"/>
              <p:cNvSpPr>
                <a:spLocks noChangeArrowheads="1"/>
              </p:cNvSpPr>
              <p:nvPr/>
            </p:nvSpPr>
            <p:spPr bwMode="auto">
              <a:xfrm>
                <a:off x="2658" y="1201"/>
                <a:ext cx="261"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5336" name="Rectangle 24"/>
              <p:cNvSpPr>
                <a:spLocks noChangeArrowheads="1"/>
              </p:cNvSpPr>
              <p:nvPr/>
            </p:nvSpPr>
            <p:spPr bwMode="auto">
              <a:xfrm>
                <a:off x="2400" y="1203"/>
                <a:ext cx="260"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a</a:t>
                </a:r>
                <a:r>
                  <a:rPr lang="en-US" altLang="zh-CN" sz="1000" b="1" baseline="-25000">
                    <a:solidFill>
                      <a:schemeClr val="accent2"/>
                    </a:solidFill>
                    <a:effectLst>
                      <a:outerShdw blurRad="38100" dist="38100" dir="2700000" algn="tl">
                        <a:srgbClr val="C0C0C0"/>
                      </a:outerShdw>
                    </a:effectLst>
                    <a:latin typeface="Times New Roman" pitchFamily="18" charset="0"/>
                  </a:rPr>
                  <a:t>1</a:t>
                </a:r>
              </a:p>
            </p:txBody>
          </p:sp>
          <p:sp>
            <p:nvSpPr>
              <p:cNvPr id="525337" name="Rectangle 25"/>
              <p:cNvSpPr>
                <a:spLocks noChangeArrowheads="1"/>
              </p:cNvSpPr>
              <p:nvPr/>
            </p:nvSpPr>
            <p:spPr bwMode="auto">
              <a:xfrm>
                <a:off x="2902" y="1202"/>
                <a:ext cx="261"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a</a:t>
                </a:r>
                <a:r>
                  <a:rPr lang="en-US" altLang="zh-CN" sz="2800" b="1" i="1" baseline="-25000">
                    <a:solidFill>
                      <a:schemeClr val="accent2"/>
                    </a:solidFill>
                    <a:effectLst>
                      <a:outerShdw blurRad="38100" dist="38100" dir="2700000" algn="tl">
                        <a:srgbClr val="C0C0C0"/>
                      </a:outerShdw>
                    </a:effectLst>
                    <a:latin typeface="Times New Roman" pitchFamily="18" charset="0"/>
                  </a:rPr>
                  <a:t>i</a:t>
                </a:r>
                <a:endParaRPr lang="en-US" altLang="zh-CN" sz="2800" b="1" i="1">
                  <a:solidFill>
                    <a:schemeClr val="accent2"/>
                  </a:solidFill>
                  <a:effectLst>
                    <a:outerShdw blurRad="38100" dist="38100" dir="2700000" algn="tl">
                      <a:srgbClr val="C0C0C0"/>
                    </a:outerShdw>
                  </a:effectLst>
                  <a:latin typeface="Times New Roman" pitchFamily="18" charset="0"/>
                </a:endParaRPr>
              </a:p>
            </p:txBody>
          </p:sp>
          <p:sp>
            <p:nvSpPr>
              <p:cNvPr id="525338" name="Rectangle 26"/>
              <p:cNvSpPr>
                <a:spLocks noChangeArrowheads="1"/>
              </p:cNvSpPr>
              <p:nvPr/>
            </p:nvSpPr>
            <p:spPr bwMode="auto">
              <a:xfrm>
                <a:off x="3161" y="1202"/>
                <a:ext cx="260"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5339" name="Rectangle 27"/>
              <p:cNvSpPr>
                <a:spLocks noChangeArrowheads="1"/>
              </p:cNvSpPr>
              <p:nvPr/>
            </p:nvSpPr>
            <p:spPr bwMode="auto">
              <a:xfrm>
                <a:off x="3417" y="1202"/>
                <a:ext cx="261"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a</a:t>
                </a:r>
                <a:r>
                  <a:rPr lang="en-US" altLang="zh-CN" sz="2800" b="1" i="1" baseline="-25000">
                    <a:solidFill>
                      <a:schemeClr val="accent2"/>
                    </a:solidFill>
                    <a:effectLst>
                      <a:outerShdw blurRad="38100" dist="38100" dir="2700000" algn="tl">
                        <a:srgbClr val="C0C0C0"/>
                      </a:outerShdw>
                    </a:effectLst>
                    <a:latin typeface="Times New Roman" pitchFamily="18" charset="0"/>
                  </a:rPr>
                  <a:t>n</a:t>
                </a:r>
                <a:endParaRPr lang="en-US" altLang="zh-CN" sz="2800" b="1">
                  <a:solidFill>
                    <a:schemeClr val="accent2"/>
                  </a:solidFill>
                  <a:effectLst>
                    <a:outerShdw blurRad="38100" dist="38100" dir="2700000" algn="tl">
                      <a:srgbClr val="C0C0C0"/>
                    </a:outerShdw>
                  </a:effectLst>
                  <a:latin typeface="Times New Roman" pitchFamily="18" charset="0"/>
                </a:endParaRPr>
              </a:p>
            </p:txBody>
          </p:sp>
          <p:sp>
            <p:nvSpPr>
              <p:cNvPr id="525340" name="Rectangle 28"/>
              <p:cNvSpPr>
                <a:spLocks noChangeArrowheads="1"/>
              </p:cNvSpPr>
              <p:nvPr/>
            </p:nvSpPr>
            <p:spPr bwMode="auto">
              <a:xfrm>
                <a:off x="3676" y="1200"/>
                <a:ext cx="260"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grpSp>
        <p:sp>
          <p:nvSpPr>
            <p:cNvPr id="21521" name="Freeform 29"/>
            <p:cNvSpPr>
              <a:spLocks/>
            </p:cNvSpPr>
            <p:nvPr/>
          </p:nvSpPr>
          <p:spPr bwMode="auto">
            <a:xfrm>
              <a:off x="2614" y="2562"/>
              <a:ext cx="466" cy="453"/>
            </a:xfrm>
            <a:custGeom>
              <a:avLst/>
              <a:gdLst>
                <a:gd name="T0" fmla="*/ 416 w 516"/>
                <a:gd name="T1" fmla="*/ 0 h 510"/>
                <a:gd name="T2" fmla="*/ 416 w 516"/>
                <a:gd name="T3" fmla="*/ 107 h 510"/>
                <a:gd name="T4" fmla="*/ 392 w 516"/>
                <a:gd name="T5" fmla="*/ 179 h 510"/>
                <a:gd name="T6" fmla="*/ 331 w 516"/>
                <a:gd name="T7" fmla="*/ 214 h 510"/>
                <a:gd name="T8" fmla="*/ 62 w 516"/>
                <a:gd name="T9" fmla="*/ 226 h 510"/>
                <a:gd name="T10" fmla="*/ 0 w 516"/>
                <a:gd name="T11" fmla="*/ 402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22" name="Freeform 30"/>
            <p:cNvSpPr>
              <a:spLocks/>
            </p:cNvSpPr>
            <p:nvPr/>
          </p:nvSpPr>
          <p:spPr bwMode="auto">
            <a:xfrm flipH="1">
              <a:off x="3087" y="2564"/>
              <a:ext cx="466" cy="453"/>
            </a:xfrm>
            <a:custGeom>
              <a:avLst/>
              <a:gdLst>
                <a:gd name="T0" fmla="*/ 416 w 516"/>
                <a:gd name="T1" fmla="*/ 0 h 510"/>
                <a:gd name="T2" fmla="*/ 416 w 516"/>
                <a:gd name="T3" fmla="*/ 107 h 510"/>
                <a:gd name="T4" fmla="*/ 392 w 516"/>
                <a:gd name="T5" fmla="*/ 179 h 510"/>
                <a:gd name="T6" fmla="*/ 331 w 516"/>
                <a:gd name="T7" fmla="*/ 214 h 510"/>
                <a:gd name="T8" fmla="*/ 62 w 516"/>
                <a:gd name="T9" fmla="*/ 226 h 510"/>
                <a:gd name="T10" fmla="*/ 0 w 516"/>
                <a:gd name="T11" fmla="*/ 402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zh-CN" smtClean="0">
                <a:ea typeface="宋体" pitchFamily="2" charset="-122"/>
              </a:rPr>
              <a:t>LR</a:t>
            </a:r>
            <a:r>
              <a:rPr lang="zh-CN" altLang="en-US" smtClean="0">
                <a:ea typeface="宋体" pitchFamily="2" charset="-122"/>
              </a:rPr>
              <a:t>语法分析器的行为</a:t>
            </a:r>
          </a:p>
        </p:txBody>
      </p:sp>
      <p:sp>
        <p:nvSpPr>
          <p:cNvPr id="653315" name="Text Box 3"/>
          <p:cNvSpPr>
            <a:spLocks noGrp="1" noChangeArrowheads="1"/>
          </p:cNvSpPr>
          <p:nvPr>
            <p:ph idx="1"/>
          </p:nvPr>
        </p:nvSpPr>
        <p:spPr/>
        <p:txBody>
          <a:bodyPr/>
          <a:lstStyle/>
          <a:p>
            <a:pPr marL="457200" indent="-457200">
              <a:defRPr/>
            </a:pPr>
            <a:r>
              <a:rPr lang="zh-CN" altLang="en-US" sz="3200" dirty="0" smtClean="0">
                <a:latin typeface="CMTT10" charset="0"/>
                <a:ea typeface="宋体" pitchFamily="2" charset="-122"/>
              </a:rPr>
              <a:t>为描述</a:t>
            </a:r>
            <a:r>
              <a:rPr lang="en-US" altLang="zh-CN" sz="3200" dirty="0" smtClean="0">
                <a:latin typeface="CMTT10" charset="0"/>
                <a:ea typeface="宋体" pitchFamily="2" charset="-122"/>
              </a:rPr>
              <a:t>LR</a:t>
            </a:r>
            <a:r>
              <a:rPr lang="zh-CN" altLang="en-US" sz="3200" dirty="0" smtClean="0">
                <a:latin typeface="CMTT10" charset="0"/>
                <a:ea typeface="宋体" pitchFamily="2" charset="-122"/>
              </a:rPr>
              <a:t>语法分析的行为，引入概念</a:t>
            </a:r>
          </a:p>
          <a:p>
            <a:pPr marL="471487" lvl="1" indent="0">
              <a:buFontTx/>
              <a:buNone/>
              <a:defRPr/>
            </a:pPr>
            <a:r>
              <a:rPr lang="zh-CN" altLang="en-US" sz="2800" dirty="0" smtClean="0">
                <a:solidFill>
                  <a:srgbClr val="0000FF"/>
                </a:solidFill>
                <a:ea typeface="宋体" pitchFamily="2" charset="-122"/>
              </a:rPr>
              <a:t>格局</a:t>
            </a:r>
            <a:r>
              <a:rPr lang="en-US" altLang="zh-CN" sz="2800" dirty="0" smtClean="0">
                <a:ea typeface="宋体" pitchFamily="2" charset="-122"/>
              </a:rPr>
              <a:t>(</a:t>
            </a:r>
            <a:r>
              <a:rPr lang="en-US" altLang="zh-CN" sz="2800" i="1" dirty="0" smtClean="0">
                <a:ea typeface="宋体" pitchFamily="2" charset="-122"/>
              </a:rPr>
              <a:t>Configuration</a:t>
            </a:r>
            <a:r>
              <a:rPr lang="en-US" altLang="zh-CN" sz="2800" dirty="0" smtClean="0">
                <a:ea typeface="宋体" pitchFamily="2" charset="-122"/>
              </a:rPr>
              <a:t>)</a:t>
            </a:r>
          </a:p>
          <a:p>
            <a:pPr marL="914400" lvl="1" indent="-442913">
              <a:defRPr/>
            </a:pPr>
            <a:r>
              <a:rPr lang="zh-CN" altLang="en-US" sz="2800" dirty="0" smtClean="0">
                <a:ea typeface="宋体" pitchFamily="2" charset="-122"/>
              </a:rPr>
              <a:t>用二元组表示 </a:t>
            </a:r>
          </a:p>
          <a:p>
            <a:pPr marL="457200" indent="-457200">
              <a:buFontTx/>
              <a:buNone/>
              <a:defRPr/>
            </a:pPr>
            <a:r>
              <a:rPr lang="zh-CN" altLang="en-US" sz="3200" dirty="0" smtClean="0">
                <a:latin typeface="CMTT10" charset="0"/>
                <a:ea typeface="宋体" pitchFamily="2" charset="-122"/>
              </a:rPr>
              <a:t>	    </a:t>
            </a:r>
            <a:r>
              <a:rPr lang="en-US" altLang="zh-CN" sz="3200" dirty="0" smtClean="0">
                <a:latin typeface="CMTT10" charset="0"/>
                <a:ea typeface="宋体" pitchFamily="2" charset="-122"/>
              </a:rPr>
              <a:t>(</a:t>
            </a:r>
            <a:r>
              <a:rPr lang="en-US" altLang="zh-CN" sz="3200" i="1" dirty="0" smtClean="0">
                <a:latin typeface="CMTT10" charset="0"/>
                <a:ea typeface="宋体" pitchFamily="2" charset="-122"/>
              </a:rPr>
              <a:t>s</a:t>
            </a:r>
            <a:r>
              <a:rPr lang="en-US" altLang="zh-CN" sz="3200" baseline="-25000" dirty="0" smtClean="0">
                <a:latin typeface="CMTT10" charset="0"/>
                <a:ea typeface="宋体" pitchFamily="2" charset="-122"/>
              </a:rPr>
              <a:t>0</a:t>
            </a:r>
            <a:r>
              <a:rPr lang="en-US" altLang="zh-CN" sz="3200" i="1" dirty="0" smtClean="0">
                <a:latin typeface="CMTT10" charset="0"/>
                <a:ea typeface="宋体" pitchFamily="2" charset="-122"/>
              </a:rPr>
              <a:t>X</a:t>
            </a:r>
            <a:r>
              <a:rPr lang="en-US" altLang="zh-CN" sz="3200" baseline="-25000" dirty="0" smtClean="0">
                <a:latin typeface="CMTT10" charset="0"/>
                <a:ea typeface="宋体" pitchFamily="2" charset="-122"/>
              </a:rPr>
              <a:t>1</a:t>
            </a:r>
            <a:r>
              <a:rPr lang="en-US" altLang="zh-CN" sz="3200" i="1" dirty="0" smtClean="0">
                <a:latin typeface="CMTT10" charset="0"/>
                <a:ea typeface="宋体" pitchFamily="2" charset="-122"/>
              </a:rPr>
              <a:t>s</a:t>
            </a:r>
            <a:r>
              <a:rPr lang="en-US" altLang="zh-CN" sz="3200" baseline="-25000" dirty="0" smtClean="0">
                <a:latin typeface="CMTT10" charset="0"/>
                <a:ea typeface="宋体" pitchFamily="2" charset="-122"/>
              </a:rPr>
              <a:t>1</a:t>
            </a:r>
            <a:r>
              <a:rPr lang="en-US" altLang="zh-CN" sz="3200" i="1" dirty="0" smtClean="0">
                <a:latin typeface="CMTT10" charset="0"/>
                <a:ea typeface="宋体" pitchFamily="2" charset="-122"/>
              </a:rPr>
              <a:t>X</a:t>
            </a:r>
            <a:r>
              <a:rPr lang="en-US" altLang="zh-CN" sz="3200" baseline="-25000" dirty="0" smtClean="0">
                <a:latin typeface="CMTT10" charset="0"/>
                <a:ea typeface="宋体" pitchFamily="2" charset="-122"/>
              </a:rPr>
              <a:t>2</a:t>
            </a:r>
            <a:r>
              <a:rPr lang="en-US" altLang="zh-CN" sz="3200" i="1" dirty="0" smtClean="0">
                <a:latin typeface="CMTT10" charset="0"/>
                <a:ea typeface="宋体" pitchFamily="2" charset="-122"/>
              </a:rPr>
              <a:t>s</a:t>
            </a:r>
            <a:r>
              <a:rPr lang="en-US" altLang="zh-CN" sz="3200" baseline="-25000" dirty="0" smtClean="0">
                <a:latin typeface="CMTT10" charset="0"/>
                <a:ea typeface="宋体" pitchFamily="2" charset="-122"/>
              </a:rPr>
              <a:t>2</a:t>
            </a:r>
            <a:r>
              <a:rPr lang="en-US" altLang="zh-CN" sz="3200" dirty="0" smtClean="0">
                <a:latin typeface="CMTT10" charset="0"/>
                <a:ea typeface="宋体" pitchFamily="2" charset="-122"/>
              </a:rPr>
              <a:t>…</a:t>
            </a:r>
            <a:r>
              <a:rPr lang="en-US" altLang="zh-CN" sz="3200" i="1" dirty="0" err="1" smtClean="0">
                <a:latin typeface="CMTT10" charset="0"/>
                <a:ea typeface="宋体" pitchFamily="2" charset="-122"/>
              </a:rPr>
              <a:t>X</a:t>
            </a:r>
            <a:r>
              <a:rPr lang="en-US" altLang="zh-CN" sz="3200" i="1" baseline="-25000" dirty="0" err="1" smtClean="0">
                <a:latin typeface="CMTT10" charset="0"/>
                <a:ea typeface="宋体" pitchFamily="2" charset="-122"/>
              </a:rPr>
              <a:t>m</a:t>
            </a:r>
            <a:r>
              <a:rPr lang="en-US" altLang="zh-CN" sz="3200" i="1" dirty="0" err="1" smtClean="0">
                <a:latin typeface="CMTT10" charset="0"/>
                <a:ea typeface="宋体" pitchFamily="2" charset="-122"/>
              </a:rPr>
              <a:t>s</a:t>
            </a:r>
            <a:r>
              <a:rPr lang="en-US" altLang="zh-CN" sz="3200" i="1" baseline="-25000" dirty="0" err="1" smtClean="0">
                <a:latin typeface="CMTT10" charset="0"/>
                <a:ea typeface="宋体" pitchFamily="2" charset="-122"/>
              </a:rPr>
              <a:t>m</a:t>
            </a:r>
            <a:r>
              <a:rPr lang="en-US" altLang="zh-CN" sz="3200" dirty="0" smtClean="0">
                <a:latin typeface="CMTT10" charset="0"/>
                <a:ea typeface="宋体" pitchFamily="2" charset="-122"/>
              </a:rPr>
              <a:t>,  </a:t>
            </a:r>
            <a:r>
              <a:rPr lang="en-US" altLang="zh-CN" sz="3200" i="1" dirty="0" smtClean="0">
                <a:latin typeface="CMTT10" charset="0"/>
                <a:ea typeface="宋体" pitchFamily="2" charset="-122"/>
              </a:rPr>
              <a:t>a</a:t>
            </a:r>
            <a:r>
              <a:rPr lang="en-US" altLang="zh-CN" sz="3200" i="1" baseline="-25000" dirty="0" smtClean="0">
                <a:latin typeface="CMTT10" charset="0"/>
                <a:ea typeface="宋体" pitchFamily="2" charset="-122"/>
              </a:rPr>
              <a:t>i</a:t>
            </a:r>
            <a:r>
              <a:rPr lang="en-US" altLang="zh-CN" sz="3200" i="1" dirty="0" smtClean="0">
                <a:latin typeface="CMTT10" charset="0"/>
                <a:ea typeface="宋体" pitchFamily="2" charset="-122"/>
              </a:rPr>
              <a:t>a</a:t>
            </a:r>
            <a:r>
              <a:rPr lang="en-US" altLang="zh-CN" sz="3200" i="1" baseline="-25000" dirty="0" smtClean="0">
                <a:latin typeface="CMTT10" charset="0"/>
                <a:ea typeface="宋体" pitchFamily="2" charset="-122"/>
              </a:rPr>
              <a:t>i</a:t>
            </a:r>
            <a:r>
              <a:rPr lang="en-US" altLang="zh-CN" sz="3200" baseline="-25000" dirty="0" smtClean="0">
                <a:latin typeface="CMTT10" charset="0"/>
                <a:ea typeface="宋体" pitchFamily="2" charset="-122"/>
              </a:rPr>
              <a:t>+1</a:t>
            </a:r>
            <a:r>
              <a:rPr lang="en-US" altLang="zh-CN" sz="3200" dirty="0" smtClean="0">
                <a:latin typeface="CMTT10" charset="0"/>
                <a:ea typeface="宋体" pitchFamily="2" charset="-122"/>
              </a:rPr>
              <a:t>…</a:t>
            </a:r>
            <a:r>
              <a:rPr lang="en-US" altLang="zh-CN" sz="3200" i="1" dirty="0" smtClean="0">
                <a:latin typeface="CMTT10" charset="0"/>
                <a:ea typeface="宋体" pitchFamily="2" charset="-122"/>
              </a:rPr>
              <a:t>a</a:t>
            </a:r>
            <a:r>
              <a:rPr lang="en-US" altLang="zh-CN" sz="3200" i="1" baseline="-25000" dirty="0" smtClean="0">
                <a:latin typeface="CMTT10" charset="0"/>
                <a:ea typeface="宋体" pitchFamily="2" charset="-122"/>
              </a:rPr>
              <a:t>n</a:t>
            </a:r>
            <a:r>
              <a:rPr lang="en-US" altLang="zh-CN" sz="3200" dirty="0" smtClean="0">
                <a:latin typeface="CMTT10" charset="0"/>
                <a:ea typeface="宋体" pitchFamily="2" charset="-122"/>
              </a:rPr>
              <a:t>$)  </a:t>
            </a:r>
          </a:p>
          <a:p>
            <a:pPr marL="457200" indent="-457200">
              <a:buFontTx/>
              <a:buNone/>
              <a:defRPr/>
            </a:pPr>
            <a:r>
              <a:rPr lang="en-US" altLang="zh-CN" sz="3200" dirty="0" smtClean="0">
                <a:solidFill>
                  <a:schemeClr val="folHlink"/>
                </a:solidFill>
                <a:latin typeface="CMTT10" charset="0"/>
                <a:ea typeface="宋体" pitchFamily="2" charset="-122"/>
              </a:rPr>
              <a:t>           </a:t>
            </a:r>
            <a:r>
              <a:rPr lang="zh-CN" altLang="en-US" sz="2800" dirty="0" smtClean="0">
                <a:solidFill>
                  <a:srgbClr val="FF3399"/>
                </a:solidFill>
                <a:latin typeface="CMTT10" charset="0"/>
                <a:ea typeface="宋体" pitchFamily="2" charset="-122"/>
              </a:rPr>
              <a:t>栈的内容                    尚未处理的输入</a:t>
            </a:r>
          </a:p>
          <a:p>
            <a:pPr marL="914400" lvl="1" indent="-442913">
              <a:defRPr/>
            </a:pPr>
            <a:r>
              <a:rPr lang="en-US" altLang="zh-CN" sz="2800" i="1" dirty="0" smtClean="0">
                <a:ea typeface="宋体" pitchFamily="2" charset="-122"/>
              </a:rPr>
              <a:t>X</a:t>
            </a:r>
            <a:r>
              <a:rPr lang="en-US" altLang="zh-CN" sz="2800" i="1" baseline="-25000" dirty="0" smtClean="0">
                <a:ea typeface="宋体" pitchFamily="2" charset="-122"/>
              </a:rPr>
              <a:t>i</a:t>
            </a:r>
            <a:r>
              <a:rPr lang="zh-CN" altLang="en-US" sz="2800" dirty="0" smtClean="0">
                <a:ea typeface="宋体" pitchFamily="2" charset="-122"/>
              </a:rPr>
              <a:t>代表文法符号，</a:t>
            </a:r>
            <a:r>
              <a:rPr lang="en-US" altLang="zh-CN" sz="2800" i="1" dirty="0" err="1" smtClean="0">
                <a:ea typeface="宋体" pitchFamily="2" charset="-122"/>
              </a:rPr>
              <a:t>s</a:t>
            </a:r>
            <a:r>
              <a:rPr lang="en-US" altLang="zh-CN" sz="2800" i="1" baseline="-25000" dirty="0" err="1" smtClean="0">
                <a:ea typeface="宋体" pitchFamily="2" charset="-122"/>
              </a:rPr>
              <a:t>i</a:t>
            </a:r>
            <a:r>
              <a:rPr lang="zh-CN" altLang="en-US" sz="2800" dirty="0" smtClean="0">
                <a:ea typeface="宋体" pitchFamily="2" charset="-122"/>
              </a:rPr>
              <a:t>表示状态</a:t>
            </a:r>
          </a:p>
          <a:p>
            <a:pPr marL="914400" lvl="1" indent="-442913">
              <a:defRPr/>
            </a:pPr>
            <a:r>
              <a:rPr lang="zh-CN" altLang="en-US" sz="2800" dirty="0" smtClean="0">
                <a:ea typeface="宋体" pitchFamily="2" charset="-122"/>
              </a:rPr>
              <a:t>代表右句型</a:t>
            </a:r>
            <a:r>
              <a:rPr lang="en-US" altLang="zh-CN" sz="2800" i="1" dirty="0" smtClean="0">
                <a:ea typeface="宋体" pitchFamily="2" charset="-122"/>
              </a:rPr>
              <a:t>X</a:t>
            </a:r>
            <a:r>
              <a:rPr lang="en-US" altLang="zh-CN" sz="2800" baseline="-25000" dirty="0" smtClean="0">
                <a:ea typeface="宋体" pitchFamily="2" charset="-122"/>
              </a:rPr>
              <a:t>1</a:t>
            </a:r>
            <a:r>
              <a:rPr lang="en-US" altLang="zh-CN" sz="2800" i="1" dirty="0" smtClean="0">
                <a:ea typeface="宋体" pitchFamily="2" charset="-122"/>
              </a:rPr>
              <a:t>X</a:t>
            </a:r>
            <a:r>
              <a:rPr lang="en-US" altLang="zh-CN" sz="2800" baseline="-25000" dirty="0" smtClean="0">
                <a:ea typeface="宋体" pitchFamily="2" charset="-122"/>
              </a:rPr>
              <a:t>2</a:t>
            </a:r>
            <a:r>
              <a:rPr lang="en-US" altLang="zh-CN" sz="2800" dirty="0" smtClean="0">
                <a:latin typeface="CMTT10" charset="0"/>
                <a:ea typeface="宋体" pitchFamily="2" charset="-122"/>
              </a:rPr>
              <a:t>…</a:t>
            </a:r>
            <a:r>
              <a:rPr lang="en-US" altLang="zh-CN" sz="2800" i="1" dirty="0" smtClean="0">
                <a:ea typeface="宋体" pitchFamily="2" charset="-122"/>
              </a:rPr>
              <a:t>X</a:t>
            </a:r>
            <a:r>
              <a:rPr lang="en-US" altLang="zh-CN" sz="2800" i="1" baseline="-25000" dirty="0" smtClean="0">
                <a:ea typeface="宋体" pitchFamily="2" charset="-122"/>
              </a:rPr>
              <a:t>m</a:t>
            </a:r>
            <a:r>
              <a:rPr lang="en-US" altLang="zh-CN" sz="2800" i="1" dirty="0" smtClean="0">
                <a:ea typeface="宋体" pitchFamily="2" charset="-122"/>
              </a:rPr>
              <a:t>a</a:t>
            </a:r>
            <a:r>
              <a:rPr lang="en-US" altLang="zh-CN" sz="2800" i="1" baseline="-25000" dirty="0" smtClean="0">
                <a:ea typeface="宋体" pitchFamily="2" charset="-122"/>
              </a:rPr>
              <a:t>i</a:t>
            </a:r>
            <a:r>
              <a:rPr lang="en-US" altLang="zh-CN" sz="2800" i="1" dirty="0" smtClean="0">
                <a:ea typeface="宋体" pitchFamily="2" charset="-122"/>
              </a:rPr>
              <a:t>a</a:t>
            </a:r>
            <a:r>
              <a:rPr lang="en-US" altLang="zh-CN" sz="2800" i="1" baseline="-25000" dirty="0" smtClean="0">
                <a:ea typeface="宋体" pitchFamily="2" charset="-122"/>
              </a:rPr>
              <a:t>i</a:t>
            </a:r>
            <a:r>
              <a:rPr lang="en-US" altLang="zh-CN" sz="2800" baseline="-25000" dirty="0" smtClean="0">
                <a:ea typeface="宋体" pitchFamily="2" charset="-122"/>
              </a:rPr>
              <a:t>+1</a:t>
            </a:r>
            <a:r>
              <a:rPr lang="en-US" altLang="zh-CN" sz="2800" dirty="0" smtClean="0">
                <a:latin typeface="CMTT10" charset="0"/>
                <a:ea typeface="宋体" pitchFamily="2" charset="-122"/>
              </a:rPr>
              <a:t>…</a:t>
            </a:r>
            <a:r>
              <a:rPr lang="en-US" altLang="zh-CN" sz="2800" i="1" dirty="0" smtClean="0">
                <a:ea typeface="宋体" pitchFamily="2" charset="-122"/>
              </a:rPr>
              <a:t>a</a:t>
            </a:r>
            <a:r>
              <a:rPr lang="en-US" altLang="zh-CN" sz="2800" i="1" baseline="-25000" dirty="0" smtClean="0">
                <a:ea typeface="宋体" pitchFamily="2" charset="-122"/>
              </a:rPr>
              <a:t>n</a:t>
            </a:r>
          </a:p>
          <a:p>
            <a:pPr marL="914400" lvl="1" indent="-442913">
              <a:defRPr/>
            </a:pPr>
            <a:r>
              <a:rPr lang="zh-CN" altLang="en-US" sz="2800" dirty="0" smtClean="0">
                <a:ea typeface="宋体" pitchFamily="2" charset="-122"/>
              </a:rPr>
              <a:t>在分析栈中增加了</a:t>
            </a:r>
            <a:r>
              <a:rPr lang="zh-CN" altLang="en-US" sz="2800" dirty="0" smtClean="0">
                <a:solidFill>
                  <a:schemeClr val="accent2"/>
                </a:solidFill>
                <a:ea typeface="宋体" pitchFamily="2" charset="-122"/>
              </a:rPr>
              <a:t>状态</a:t>
            </a:r>
          </a:p>
        </p:txBody>
      </p:sp>
      <p:sp>
        <p:nvSpPr>
          <p:cNvPr id="4" name="灯片编号占位符 5"/>
          <p:cNvSpPr>
            <a:spLocks noGrp="1"/>
          </p:cNvSpPr>
          <p:nvPr>
            <p:ph type="sldNum" sz="quarter" idx="11"/>
          </p:nvPr>
        </p:nvSpPr>
        <p:spPr/>
        <p:txBody>
          <a:bodyPr/>
          <a:lstStyle/>
          <a:p>
            <a:pPr>
              <a:defRPr/>
            </a:pPr>
            <a:fld id="{17F5CE46-59DF-45AC-8199-FDF10B621C39}" type="slidenum">
              <a:rPr lang="en-US" altLang="zh-CN"/>
              <a:pPr>
                <a:defRPr/>
              </a:pPr>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Effect transition="in" filter="wipe(left)">
                                      <p:cBhvr>
                                        <p:cTn id="7" dur="500"/>
                                        <p:tgtEl>
                                          <p:spTgt spid="653315">
                                            <p:txEl>
                                              <p:pRg st="0" end="0"/>
                                            </p:txEl>
                                          </p:spTgt>
                                        </p:tgtEl>
                                      </p:cBhvr>
                                    </p:animEffect>
                                  </p:childTnLst>
                                </p:cTn>
                              </p:par>
                            </p:childTnLst>
                          </p:cTn>
                        </p:par>
                        <p:par>
                          <p:cTn id="8" fill="hold" nodeType="with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53315">
                                            <p:txEl>
                                              <p:pRg st="1" end="1"/>
                                            </p:txEl>
                                          </p:spTgt>
                                        </p:tgtEl>
                                        <p:attrNameLst>
                                          <p:attrName>style.visibility</p:attrName>
                                        </p:attrNameLst>
                                      </p:cBhvr>
                                      <p:to>
                                        <p:strVal val="visible"/>
                                      </p:to>
                                    </p:set>
                                    <p:animEffect transition="in" filter="wipe(left)">
                                      <p:cBhvr>
                                        <p:cTn id="11" dur="500"/>
                                        <p:tgtEl>
                                          <p:spTgt spid="6533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3315">
                                            <p:txEl>
                                              <p:pRg st="2" end="2"/>
                                            </p:txEl>
                                          </p:spTgt>
                                        </p:tgtEl>
                                        <p:attrNameLst>
                                          <p:attrName>style.visibility</p:attrName>
                                        </p:attrNameLst>
                                      </p:cBhvr>
                                      <p:to>
                                        <p:strVal val="visible"/>
                                      </p:to>
                                    </p:set>
                                    <p:animEffect transition="in" filter="wipe(left)">
                                      <p:cBhvr>
                                        <p:cTn id="16" dur="500"/>
                                        <p:tgtEl>
                                          <p:spTgt spid="653315">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53315">
                                            <p:txEl>
                                              <p:pRg st="3" end="3"/>
                                            </p:txEl>
                                          </p:spTgt>
                                        </p:tgtEl>
                                        <p:attrNameLst>
                                          <p:attrName>style.visibility</p:attrName>
                                        </p:attrNameLst>
                                      </p:cBhvr>
                                      <p:to>
                                        <p:strVal val="visible"/>
                                      </p:to>
                                    </p:set>
                                    <p:animEffect transition="in" filter="wipe(left)">
                                      <p:cBhvr>
                                        <p:cTn id="19" dur="500"/>
                                        <p:tgtEl>
                                          <p:spTgt spid="653315">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53315">
                                            <p:txEl>
                                              <p:pRg st="4" end="4"/>
                                            </p:txEl>
                                          </p:spTgt>
                                        </p:tgtEl>
                                        <p:attrNameLst>
                                          <p:attrName>style.visibility</p:attrName>
                                        </p:attrNameLst>
                                      </p:cBhvr>
                                      <p:to>
                                        <p:strVal val="visible"/>
                                      </p:to>
                                    </p:set>
                                    <p:animEffect transition="in" filter="wipe(left)">
                                      <p:cBhvr>
                                        <p:cTn id="22" dur="500"/>
                                        <p:tgtEl>
                                          <p:spTgt spid="6533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3315">
                                            <p:txEl>
                                              <p:pRg st="5" end="5"/>
                                            </p:txEl>
                                          </p:spTgt>
                                        </p:tgtEl>
                                        <p:attrNameLst>
                                          <p:attrName>style.visibility</p:attrName>
                                        </p:attrNameLst>
                                      </p:cBhvr>
                                      <p:to>
                                        <p:strVal val="visible"/>
                                      </p:to>
                                    </p:set>
                                    <p:animEffect transition="in" filter="wipe(left)">
                                      <p:cBhvr>
                                        <p:cTn id="27" dur="500"/>
                                        <p:tgtEl>
                                          <p:spTgt spid="653315">
                                            <p:txEl>
                                              <p:pRg st="5" end="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53315">
                                            <p:txEl>
                                              <p:pRg st="6" end="6"/>
                                            </p:txEl>
                                          </p:spTgt>
                                        </p:tgtEl>
                                        <p:attrNameLst>
                                          <p:attrName>style.visibility</p:attrName>
                                        </p:attrNameLst>
                                      </p:cBhvr>
                                      <p:to>
                                        <p:strVal val="visible"/>
                                      </p:to>
                                    </p:set>
                                    <p:animEffect transition="in" filter="wipe(left)">
                                      <p:cBhvr>
                                        <p:cTn id="30" dur="500"/>
                                        <p:tgtEl>
                                          <p:spTgt spid="65331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53315">
                                            <p:txEl>
                                              <p:pRg st="7" end="7"/>
                                            </p:txEl>
                                          </p:spTgt>
                                        </p:tgtEl>
                                        <p:attrNameLst>
                                          <p:attrName>style.visibility</p:attrName>
                                        </p:attrNameLst>
                                      </p:cBhvr>
                                      <p:to>
                                        <p:strVal val="visible"/>
                                      </p:to>
                                    </p:set>
                                    <p:animEffect transition="in" filter="wipe(left)">
                                      <p:cBhvr>
                                        <p:cTn id="35" dur="500"/>
                                        <p:tgtEl>
                                          <p:spTgt spid="65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uiExpand="1" build="p" bldLvl="2" autoUpdateAnimBg="0"/>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第12-13讲-语法分析-VIII-浅色</Template>
  <TotalTime>11893</TotalTime>
  <Words>4007</Words>
  <Application>Microsoft Office PowerPoint</Application>
  <PresentationFormat>全屏显示(4:3)</PresentationFormat>
  <Paragraphs>1052</Paragraphs>
  <Slides>58</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58</vt:i4>
      </vt:variant>
    </vt:vector>
  </HeadingPairs>
  <TitlesOfParts>
    <vt:vector size="70" baseType="lpstr">
      <vt:lpstr>CMTT10</vt:lpstr>
      <vt:lpstr>黑体</vt:lpstr>
      <vt:lpstr>楷体</vt:lpstr>
      <vt:lpstr>宋体</vt:lpstr>
      <vt:lpstr>Arial</vt:lpstr>
      <vt:lpstr>Courier New</vt:lpstr>
      <vt:lpstr>Symbol</vt:lpstr>
      <vt:lpstr>Tahoma</vt:lpstr>
      <vt:lpstr>Times New Roman</vt:lpstr>
      <vt:lpstr>Verdana</vt:lpstr>
      <vt:lpstr>Wingdings</vt:lpstr>
      <vt:lpstr>sample</vt:lpstr>
      <vt:lpstr>温故知新</vt:lpstr>
      <vt:lpstr>温故而知新</vt:lpstr>
      <vt:lpstr>归约</vt:lpstr>
      <vt:lpstr>句柄</vt:lpstr>
      <vt:lpstr>句柄</vt:lpstr>
      <vt:lpstr>自下而上分析方法</vt:lpstr>
      <vt:lpstr>温故而知新</vt:lpstr>
      <vt:lpstr>3.5 LR分析器</vt:lpstr>
      <vt:lpstr>LR语法分析器的行为</vt:lpstr>
      <vt:lpstr>初始格局</vt:lpstr>
      <vt:lpstr>移进之前 (s0X1s1X2s2…Xmsm, aiai+1…an$)</vt:lpstr>
      <vt:lpstr>移进之后 (s0X1s1X2s2…Xmsmais , ai+1…an$)  </vt:lpstr>
      <vt:lpstr>归约之前</vt:lpstr>
      <vt:lpstr>归约 从栈中弹出2*|| 个符号</vt:lpstr>
      <vt:lpstr>归约 从栈中弹出2*|| 个符号，再进栈</vt:lpstr>
      <vt:lpstr>接受</vt:lpstr>
      <vt:lpstr>报错</vt:lpstr>
      <vt:lpstr>本讲纲要</vt:lpstr>
      <vt:lpstr>活前缀</vt:lpstr>
      <vt:lpstr>活前缀</vt:lpstr>
      <vt:lpstr>活前缀与句柄的关系</vt:lpstr>
      <vt:lpstr>活前缀与句柄的关系</vt:lpstr>
      <vt:lpstr>活前缀与句柄的关系</vt:lpstr>
      <vt:lpstr>本讲纲要</vt:lpstr>
      <vt:lpstr>活前缀</vt:lpstr>
      <vt:lpstr>本讲纲要</vt:lpstr>
      <vt:lpstr>LR(0)项目集</vt:lpstr>
      <vt:lpstr>分析过程实例</vt:lpstr>
      <vt:lpstr>分析过程实例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本讲纲要</vt:lpstr>
      <vt:lpstr>3.5 LR分析器</vt:lpstr>
      <vt:lpstr>3.5 LR分析器</vt:lpstr>
      <vt:lpstr>3.5 LR分析器</vt:lpstr>
      <vt:lpstr>3.5 LR分析器</vt:lpstr>
      <vt:lpstr>3.5 LR分析器</vt:lpstr>
      <vt:lpstr>3.5 LR分析器</vt:lpstr>
      <vt:lpstr>3.5 LR分析器</vt:lpstr>
      <vt:lpstr>3.5 LR分析器</vt:lpstr>
      <vt:lpstr>3.5 LR分析器</vt:lpstr>
      <vt:lpstr>3.5 LR分析器</vt:lpstr>
      <vt:lpstr> </vt:lpstr>
      <vt:lpstr>3.5 LR分析器</vt:lpstr>
      <vt:lpstr> </vt:lpstr>
      <vt:lpstr>本讲纲要</vt:lpstr>
      <vt:lpstr>SLR分析表构造</vt:lpstr>
      <vt:lpstr>3.5 LR分析器</vt:lpstr>
      <vt:lpstr>3.5 LR分析器</vt:lpstr>
      <vt:lpstr>3.5 LR分析器</vt:lpstr>
      <vt:lpstr>课后练习</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User</cp:lastModifiedBy>
  <cp:revision>1032</cp:revision>
  <dcterms:created xsi:type="dcterms:W3CDTF">2000-08-08T16:59:41Z</dcterms:created>
  <dcterms:modified xsi:type="dcterms:W3CDTF">2017-10-16T05:35:05Z</dcterms:modified>
</cp:coreProperties>
</file>