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 id="2147483707" r:id="rId2"/>
    <p:sldMasterId id="2147483712" r:id="rId3"/>
    <p:sldMasterId id="2147483717" r:id="rId4"/>
  </p:sldMasterIdLst>
  <p:notesMasterIdLst>
    <p:notesMasterId r:id="rId45"/>
  </p:notesMasterIdLst>
  <p:handoutMasterIdLst>
    <p:handoutMasterId r:id="rId46"/>
  </p:handoutMasterIdLst>
  <p:sldIdLst>
    <p:sldId id="488" r:id="rId5"/>
    <p:sldId id="505" r:id="rId6"/>
    <p:sldId id="572" r:id="rId7"/>
    <p:sldId id="571" r:id="rId8"/>
    <p:sldId id="558"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49" r:id="rId22"/>
    <p:sldId id="550" r:id="rId23"/>
    <p:sldId id="551" r:id="rId24"/>
    <p:sldId id="552" r:id="rId25"/>
    <p:sldId id="553" r:id="rId26"/>
    <p:sldId id="554" r:id="rId27"/>
    <p:sldId id="555" r:id="rId28"/>
    <p:sldId id="556" r:id="rId29"/>
    <p:sldId id="576" r:id="rId30"/>
    <p:sldId id="578" r:id="rId31"/>
    <p:sldId id="579" r:id="rId32"/>
    <p:sldId id="577" r:id="rId33"/>
    <p:sldId id="526" r:id="rId34"/>
    <p:sldId id="527" r:id="rId35"/>
    <p:sldId id="529" r:id="rId36"/>
    <p:sldId id="528" r:id="rId37"/>
    <p:sldId id="456" r:id="rId38"/>
    <p:sldId id="457" r:id="rId39"/>
    <p:sldId id="400" r:id="rId40"/>
    <p:sldId id="443" r:id="rId41"/>
    <p:sldId id="573" r:id="rId42"/>
    <p:sldId id="257" r:id="rId43"/>
    <p:sldId id="575" r:id="rId44"/>
  </p:sldIdLst>
  <p:sldSz cx="9144000" cy="6858000" type="screen4x3"/>
  <p:notesSz cx="6858000" cy="9144000"/>
  <p:defaultTextStyle>
    <a:defPPr>
      <a:defRPr lang="en-US"/>
    </a:defPPr>
    <a:lvl1pPr algn="l" rtl="0" eaLnBrk="0" fontAlgn="base" hangingPunct="0">
      <a:lnSpc>
        <a:spcPct val="90000"/>
      </a:lnSpc>
      <a:spcBef>
        <a:spcPct val="0"/>
      </a:spcBef>
      <a:spcAft>
        <a:spcPct val="0"/>
      </a:spcAft>
      <a:buChar char="•"/>
      <a:defRPr sz="2800" b="1" kern="1200">
        <a:solidFill>
          <a:srgbClr val="996633"/>
        </a:solidFill>
        <a:latin typeface="宋体" pitchFamily="2" charset="-122"/>
        <a:ea typeface="宋体" pitchFamily="2" charset="-122"/>
        <a:cs typeface="+mn-cs"/>
      </a:defRPr>
    </a:lvl1pPr>
    <a:lvl2pPr marL="457200" algn="l" rtl="0" eaLnBrk="0" fontAlgn="base" hangingPunct="0">
      <a:lnSpc>
        <a:spcPct val="90000"/>
      </a:lnSpc>
      <a:spcBef>
        <a:spcPct val="0"/>
      </a:spcBef>
      <a:spcAft>
        <a:spcPct val="0"/>
      </a:spcAft>
      <a:buChar char="•"/>
      <a:defRPr sz="2800" b="1" kern="1200">
        <a:solidFill>
          <a:srgbClr val="996633"/>
        </a:solidFill>
        <a:latin typeface="宋体" pitchFamily="2" charset="-122"/>
        <a:ea typeface="宋体" pitchFamily="2" charset="-122"/>
        <a:cs typeface="+mn-cs"/>
      </a:defRPr>
    </a:lvl2pPr>
    <a:lvl3pPr marL="914400" algn="l" rtl="0" eaLnBrk="0" fontAlgn="base" hangingPunct="0">
      <a:lnSpc>
        <a:spcPct val="90000"/>
      </a:lnSpc>
      <a:spcBef>
        <a:spcPct val="0"/>
      </a:spcBef>
      <a:spcAft>
        <a:spcPct val="0"/>
      </a:spcAft>
      <a:buChar char="•"/>
      <a:defRPr sz="2800" b="1" kern="1200">
        <a:solidFill>
          <a:srgbClr val="996633"/>
        </a:solidFill>
        <a:latin typeface="宋体" pitchFamily="2" charset="-122"/>
        <a:ea typeface="宋体" pitchFamily="2" charset="-122"/>
        <a:cs typeface="+mn-cs"/>
      </a:defRPr>
    </a:lvl3pPr>
    <a:lvl4pPr marL="1371600" algn="l" rtl="0" eaLnBrk="0" fontAlgn="base" hangingPunct="0">
      <a:lnSpc>
        <a:spcPct val="90000"/>
      </a:lnSpc>
      <a:spcBef>
        <a:spcPct val="0"/>
      </a:spcBef>
      <a:spcAft>
        <a:spcPct val="0"/>
      </a:spcAft>
      <a:buChar char="•"/>
      <a:defRPr sz="2800" b="1" kern="1200">
        <a:solidFill>
          <a:srgbClr val="996633"/>
        </a:solidFill>
        <a:latin typeface="宋体" pitchFamily="2" charset="-122"/>
        <a:ea typeface="宋体" pitchFamily="2" charset="-122"/>
        <a:cs typeface="+mn-cs"/>
      </a:defRPr>
    </a:lvl4pPr>
    <a:lvl5pPr marL="1828800" algn="l" rtl="0" eaLnBrk="0" fontAlgn="base" hangingPunct="0">
      <a:lnSpc>
        <a:spcPct val="90000"/>
      </a:lnSpc>
      <a:spcBef>
        <a:spcPct val="0"/>
      </a:spcBef>
      <a:spcAft>
        <a:spcPct val="0"/>
      </a:spcAft>
      <a:buChar char="•"/>
      <a:defRPr sz="2800" b="1" kern="1200">
        <a:solidFill>
          <a:srgbClr val="996633"/>
        </a:solidFill>
        <a:latin typeface="宋体" pitchFamily="2" charset="-122"/>
        <a:ea typeface="宋体" pitchFamily="2" charset="-122"/>
        <a:cs typeface="+mn-cs"/>
      </a:defRPr>
    </a:lvl5pPr>
    <a:lvl6pPr marL="2286000" algn="l" defTabSz="914400" rtl="0" eaLnBrk="1" latinLnBrk="0" hangingPunct="1">
      <a:defRPr sz="2800" b="1" kern="1200">
        <a:solidFill>
          <a:srgbClr val="996633"/>
        </a:solidFill>
        <a:latin typeface="宋体" pitchFamily="2" charset="-122"/>
        <a:ea typeface="宋体" pitchFamily="2" charset="-122"/>
        <a:cs typeface="+mn-cs"/>
      </a:defRPr>
    </a:lvl6pPr>
    <a:lvl7pPr marL="2743200" algn="l" defTabSz="914400" rtl="0" eaLnBrk="1" latinLnBrk="0" hangingPunct="1">
      <a:defRPr sz="2800" b="1" kern="1200">
        <a:solidFill>
          <a:srgbClr val="996633"/>
        </a:solidFill>
        <a:latin typeface="宋体" pitchFamily="2" charset="-122"/>
        <a:ea typeface="宋体" pitchFamily="2" charset="-122"/>
        <a:cs typeface="+mn-cs"/>
      </a:defRPr>
    </a:lvl7pPr>
    <a:lvl8pPr marL="3200400" algn="l" defTabSz="914400" rtl="0" eaLnBrk="1" latinLnBrk="0" hangingPunct="1">
      <a:defRPr sz="2800" b="1" kern="1200">
        <a:solidFill>
          <a:srgbClr val="996633"/>
        </a:solidFill>
        <a:latin typeface="宋体" pitchFamily="2" charset="-122"/>
        <a:ea typeface="宋体" pitchFamily="2" charset="-122"/>
        <a:cs typeface="+mn-cs"/>
      </a:defRPr>
    </a:lvl8pPr>
    <a:lvl9pPr marL="3657600" algn="l" defTabSz="914400" rtl="0" eaLnBrk="1" latinLnBrk="0" hangingPunct="1">
      <a:defRPr sz="2800" b="1" kern="1200">
        <a:solidFill>
          <a:srgbClr val="996633"/>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7" autoAdjust="0"/>
    <p:restoredTop sz="93371" autoAdjust="0"/>
  </p:normalViewPr>
  <p:slideViewPr>
    <p:cSldViewPr>
      <p:cViewPr varScale="1">
        <p:scale>
          <a:sx n="59" d="100"/>
          <a:sy n="59" d="100"/>
        </p:scale>
        <p:origin x="167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20000"/>
              </a:spcBef>
              <a:defRPr sz="1200" b="0" i="1">
                <a:solidFill>
                  <a:schemeClr val="tx1"/>
                </a:solidFill>
                <a:effectLst/>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20000"/>
              </a:spcBef>
              <a:defRPr sz="1200" b="0" i="1">
                <a:solidFill>
                  <a:schemeClr val="tx1"/>
                </a:solidFill>
                <a:effectLst/>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20000"/>
              </a:spcBef>
              <a:defRPr sz="1200" b="0" i="1">
                <a:solidFill>
                  <a:schemeClr val="tx1"/>
                </a:solidFill>
                <a:effectLst/>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20000"/>
              </a:spcBef>
              <a:defRPr sz="1200" b="0" i="1">
                <a:solidFill>
                  <a:schemeClr val="tx1"/>
                </a:solidFill>
                <a:effectLst/>
                <a:latin typeface="Courier New" pitchFamily="49" charset="0"/>
              </a:defRPr>
            </a:lvl1pPr>
          </a:lstStyle>
          <a:p>
            <a:pPr>
              <a:defRPr/>
            </a:pPr>
            <a:fld id="{0D2498FA-2B72-4865-833C-B895090666C9}" type="slidenum">
              <a:rPr lang="zh-CN" altLang="en-US"/>
              <a:pPr>
                <a:defRPr/>
              </a:pPr>
              <a:t>‹#›</a:t>
            </a:fld>
            <a:endParaRPr lang="en-US" altLang="zh-CN"/>
          </a:p>
        </p:txBody>
      </p:sp>
    </p:spTree>
    <p:extLst>
      <p:ext uri="{BB962C8B-B14F-4D97-AF65-F5344CB8AC3E}">
        <p14:creationId xmlns:p14="http://schemas.microsoft.com/office/powerpoint/2010/main" val="1894819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buFontTx/>
              <a:buNone/>
              <a:defRPr sz="1200">
                <a:solidFill>
                  <a:schemeClr val="tx1"/>
                </a:solidFill>
                <a:effectLst/>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buFontTx/>
              <a:buNone/>
              <a:defRPr sz="1200">
                <a:solidFill>
                  <a:schemeClr val="tx1"/>
                </a:solidFill>
                <a:effectLst/>
                <a:latin typeface="Times New Roman" pitchFamily="18"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buFontTx/>
              <a:buNone/>
              <a:defRPr sz="1200">
                <a:solidFill>
                  <a:schemeClr val="tx1"/>
                </a:solidFill>
                <a:effectLst/>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buFontTx/>
              <a:buNone/>
              <a:defRPr sz="1200">
                <a:solidFill>
                  <a:schemeClr val="tx1"/>
                </a:solidFill>
                <a:effectLst/>
                <a:latin typeface="Times New Roman" pitchFamily="18" charset="0"/>
              </a:defRPr>
            </a:lvl1pPr>
          </a:lstStyle>
          <a:p>
            <a:pPr>
              <a:defRPr/>
            </a:pPr>
            <a:fld id="{62AAE969-3BD5-42AA-B061-616951090D69}" type="slidenum">
              <a:rPr lang="zh-CN" altLang="en-US"/>
              <a:pPr>
                <a:defRPr/>
              </a:pPr>
              <a:t>‹#›</a:t>
            </a:fld>
            <a:endParaRPr lang="en-US" altLang="zh-CN"/>
          </a:p>
        </p:txBody>
      </p:sp>
    </p:spTree>
    <p:extLst>
      <p:ext uri="{BB962C8B-B14F-4D97-AF65-F5344CB8AC3E}">
        <p14:creationId xmlns:p14="http://schemas.microsoft.com/office/powerpoint/2010/main" val="3817081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EDB4B05F-A9F0-4A68-8A77-775F46588D87}" type="slidenum">
              <a:rPr lang="zh-CN" altLang="en-US" sz="1200" smtClean="0">
                <a:solidFill>
                  <a:srgbClr val="000000"/>
                </a:solidFill>
                <a:latin typeface="Times New Roman" pitchFamily="18" charset="0"/>
              </a:rPr>
              <a:pPr/>
              <a:t>3</a:t>
            </a:fld>
            <a:endParaRPr lang="en-US" altLang="zh-CN" sz="1200">
              <a:solidFill>
                <a:srgbClr val="000000"/>
              </a:solidFill>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268952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2098D9C-F32E-4A14-8491-680877888E98}" type="slidenum">
              <a:rPr lang="zh-CN" altLang="en-US" sz="1200" smtClean="0">
                <a:solidFill>
                  <a:srgbClr val="000000"/>
                </a:solidFill>
                <a:latin typeface="Times New Roman" pitchFamily="18" charset="0"/>
              </a:rPr>
              <a:pPr/>
              <a:t>13</a:t>
            </a:fld>
            <a:endParaRPr lang="en-US" altLang="zh-CN" sz="1200">
              <a:solidFill>
                <a:srgbClr val="000000"/>
              </a:solidFill>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108599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B193ED8D-9A45-4774-93CD-14452850999E}" type="slidenum">
              <a:rPr lang="zh-CN" altLang="en-US" sz="1200" smtClean="0">
                <a:solidFill>
                  <a:srgbClr val="000000"/>
                </a:solidFill>
                <a:latin typeface="Times New Roman" pitchFamily="18" charset="0"/>
              </a:rPr>
              <a:pPr/>
              <a:t>14</a:t>
            </a:fld>
            <a:endParaRPr lang="en-US" altLang="zh-CN" sz="1200">
              <a:solidFill>
                <a:srgbClr val="000000"/>
              </a:solidFill>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756169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A38FE607-A89D-4BAC-83F8-395BC766230A}" type="slidenum">
              <a:rPr lang="zh-CN" altLang="en-US" sz="1200" smtClean="0">
                <a:solidFill>
                  <a:srgbClr val="000000"/>
                </a:solidFill>
                <a:latin typeface="Times New Roman" pitchFamily="18" charset="0"/>
              </a:rPr>
              <a:pPr/>
              <a:t>15</a:t>
            </a:fld>
            <a:endParaRPr lang="en-US" altLang="zh-CN" sz="1200">
              <a:solidFill>
                <a:srgbClr val="000000"/>
              </a:solidFill>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309569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8AFDBD7-6155-494A-81A3-9E77D95211FA}" type="slidenum">
              <a:rPr lang="zh-CN" altLang="en-US" sz="1200" smtClean="0">
                <a:solidFill>
                  <a:srgbClr val="000000"/>
                </a:solidFill>
                <a:latin typeface="Times New Roman" pitchFamily="18" charset="0"/>
              </a:rPr>
              <a:pPr/>
              <a:t>16</a:t>
            </a:fld>
            <a:endParaRPr lang="en-US" altLang="zh-CN" sz="1200">
              <a:solidFill>
                <a:srgbClr val="000000"/>
              </a:solidFill>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39558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C531F741-41DE-4B32-AAF1-D794174375C0}" type="slidenum">
              <a:rPr lang="zh-CN" altLang="en-US" sz="1200" smtClean="0">
                <a:solidFill>
                  <a:srgbClr val="000000"/>
                </a:solidFill>
                <a:latin typeface="Times New Roman" pitchFamily="18" charset="0"/>
              </a:rPr>
              <a:pPr/>
              <a:t>17</a:t>
            </a:fld>
            <a:endParaRPr lang="en-US" altLang="zh-CN" sz="1200">
              <a:solidFill>
                <a:srgbClr val="000000"/>
              </a:solidFill>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1542489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95707FA3-4828-42B7-B6F0-741CADC99E6A}" type="slidenum">
              <a:rPr lang="zh-CN" altLang="en-US" sz="1200" smtClean="0">
                <a:solidFill>
                  <a:schemeClr val="tx1"/>
                </a:solidFill>
                <a:latin typeface="Times New Roman" pitchFamily="18" charset="0"/>
              </a:rPr>
              <a:pPr/>
              <a:t>19</a:t>
            </a:fld>
            <a:endParaRPr lang="en-US" altLang="zh-CN" sz="1200">
              <a:solidFill>
                <a:schemeClr val="tx1"/>
              </a:solidFill>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endParaRPr lang="zh-CN" altLang="en-US" dirty="0"/>
          </a:p>
        </p:txBody>
      </p:sp>
    </p:spTree>
    <p:extLst>
      <p:ext uri="{BB962C8B-B14F-4D97-AF65-F5344CB8AC3E}">
        <p14:creationId xmlns:p14="http://schemas.microsoft.com/office/powerpoint/2010/main" val="394558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2F9F3E30-B693-4994-BD0F-4098EE9A1E61}" type="slidenum">
              <a:rPr lang="zh-CN" altLang="en-US" sz="1200" smtClean="0">
                <a:solidFill>
                  <a:schemeClr val="tx1"/>
                </a:solidFill>
                <a:latin typeface="Times New Roman" pitchFamily="18" charset="0"/>
              </a:rPr>
              <a:pPr/>
              <a:t>20</a:t>
            </a:fld>
            <a:endParaRPr lang="en-US" altLang="zh-CN" sz="1200">
              <a:solidFill>
                <a:schemeClr val="tx1"/>
              </a:solidFill>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367182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509FEEE6-21E5-4DF3-B83F-D0DDB09704A7}" type="slidenum">
              <a:rPr lang="zh-CN" altLang="en-US" sz="1200" smtClean="0">
                <a:solidFill>
                  <a:schemeClr val="tx1"/>
                </a:solidFill>
                <a:latin typeface="Times New Roman" pitchFamily="18" charset="0"/>
              </a:rPr>
              <a:pPr/>
              <a:t>21</a:t>
            </a:fld>
            <a:endParaRPr lang="en-US" altLang="zh-CN" sz="1200">
              <a:solidFill>
                <a:schemeClr val="tx1"/>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4284256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2234D024-9047-4151-86AE-E733D49C2DE3}" type="slidenum">
              <a:rPr lang="zh-CN" altLang="en-US" sz="1200" smtClean="0">
                <a:solidFill>
                  <a:schemeClr val="tx1"/>
                </a:solidFill>
                <a:latin typeface="Times New Roman" pitchFamily="18" charset="0"/>
              </a:rPr>
              <a:pPr/>
              <a:t>23</a:t>
            </a:fld>
            <a:endParaRPr lang="en-US" altLang="zh-CN" sz="1200">
              <a:solidFill>
                <a:schemeClr val="tx1"/>
              </a:solidFill>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59457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29B76300-832B-4415-A3FE-EF172B5E60BC}" type="slidenum">
              <a:rPr lang="zh-CN" altLang="en-US" sz="1200" smtClean="0">
                <a:solidFill>
                  <a:schemeClr val="tx1"/>
                </a:solidFill>
                <a:latin typeface="Times New Roman" pitchFamily="18" charset="0"/>
              </a:rPr>
              <a:pPr/>
              <a:t>24</a:t>
            </a:fld>
            <a:endParaRPr lang="en-US" altLang="zh-CN" sz="1200">
              <a:solidFill>
                <a:schemeClr val="tx1"/>
              </a:solidFill>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125778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8F1DFC3-6841-4EFF-9FFB-B0669891E459}" type="slidenum">
              <a:rPr lang="zh-CN" altLang="en-US" sz="1200" smtClean="0">
                <a:solidFill>
                  <a:srgbClr val="000000"/>
                </a:solidFill>
                <a:latin typeface="Times New Roman" pitchFamily="18" charset="0"/>
              </a:rPr>
              <a:pPr/>
              <a:t>5</a:t>
            </a:fld>
            <a:endParaRPr lang="en-US" altLang="zh-CN" sz="1200">
              <a:solidFill>
                <a:srgbClr val="000000"/>
              </a:solidFill>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3032232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fld id="{BE805F20-961A-4B9D-B169-96D6E8D14539}" type="slidenum">
              <a:rPr lang="zh-CN" altLang="en-US" sz="1200" smtClean="0">
                <a:solidFill>
                  <a:schemeClr val="tx1"/>
                </a:solidFill>
                <a:latin typeface="Times New Roman" pitchFamily="18" charset="0"/>
              </a:rPr>
              <a:pPr/>
              <a:t>25</a:t>
            </a:fld>
            <a:endParaRPr lang="en-US" altLang="zh-CN" sz="1200">
              <a:solidFill>
                <a:schemeClr val="tx1"/>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algn="just" eaLnBrk="1" hangingPunct="1"/>
            <a:endParaRPr lang="zh-CN" altLang="en-US"/>
          </a:p>
        </p:txBody>
      </p:sp>
    </p:spTree>
    <p:extLst>
      <p:ext uri="{BB962C8B-B14F-4D97-AF65-F5344CB8AC3E}">
        <p14:creationId xmlns:p14="http://schemas.microsoft.com/office/powerpoint/2010/main" val="898427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2AAE969-3BD5-42AA-B061-616951090D69}" type="slidenum">
              <a:rPr lang="zh-CN" altLang="en-US" smtClean="0"/>
              <a:pPr>
                <a:defRPr/>
              </a:pPr>
              <a:t>30</a:t>
            </a:fld>
            <a:endParaRPr lang="en-US" altLang="zh-CN"/>
          </a:p>
        </p:txBody>
      </p:sp>
    </p:spTree>
    <p:extLst>
      <p:ext uri="{BB962C8B-B14F-4D97-AF65-F5344CB8AC3E}">
        <p14:creationId xmlns:p14="http://schemas.microsoft.com/office/powerpoint/2010/main" val="3658093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2AAE969-3BD5-42AA-B061-616951090D69}" type="slidenum">
              <a:rPr lang="zh-CN" altLang="en-US" smtClean="0"/>
              <a:pPr>
                <a:defRPr/>
              </a:pPr>
              <a:t>31</a:t>
            </a:fld>
            <a:endParaRPr lang="en-US" altLang="zh-CN"/>
          </a:p>
        </p:txBody>
      </p:sp>
    </p:spTree>
    <p:extLst>
      <p:ext uri="{BB962C8B-B14F-4D97-AF65-F5344CB8AC3E}">
        <p14:creationId xmlns:p14="http://schemas.microsoft.com/office/powerpoint/2010/main" val="3371216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100858F0-B3DA-4C74-B23E-87EAC51520B4}" type="slidenum">
              <a:rPr lang="zh-CN" altLang="en-US" sz="1200" smtClean="0">
                <a:solidFill>
                  <a:srgbClr val="000000"/>
                </a:solidFill>
                <a:latin typeface="Times New Roman" pitchFamily="18" charset="0"/>
              </a:rPr>
              <a:pPr/>
              <a:t>6</a:t>
            </a:fld>
            <a:endParaRPr lang="en-US" altLang="zh-CN" sz="1200">
              <a:solidFill>
                <a:srgbClr val="000000"/>
              </a:solidFill>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147614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C984A75-2257-461F-9578-98449188B79C}" type="slidenum">
              <a:rPr lang="zh-CN" altLang="en-US" sz="1200" smtClean="0">
                <a:solidFill>
                  <a:srgbClr val="000000"/>
                </a:solidFill>
                <a:latin typeface="Times New Roman" pitchFamily="18" charset="0"/>
              </a:rPr>
              <a:pPr/>
              <a:t>7</a:t>
            </a:fld>
            <a:endParaRPr lang="en-US" altLang="zh-CN" sz="1200">
              <a:solidFill>
                <a:srgbClr val="000000"/>
              </a:solidFill>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17950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EE6D108F-0BE6-4702-9307-384304CB6B01}" type="slidenum">
              <a:rPr lang="zh-CN" altLang="en-US" sz="1200" smtClean="0">
                <a:solidFill>
                  <a:srgbClr val="000000"/>
                </a:solidFill>
                <a:latin typeface="Times New Roman" pitchFamily="18" charset="0"/>
              </a:rPr>
              <a:pPr/>
              <a:t>8</a:t>
            </a:fld>
            <a:endParaRPr lang="en-US" altLang="zh-CN" sz="1200">
              <a:solidFill>
                <a:srgbClr val="000000"/>
              </a:solidFill>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314586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495F9F9-AA50-49F9-ADE1-0B97D2937EFF}" type="slidenum">
              <a:rPr lang="zh-CN" altLang="en-US" sz="1200" smtClean="0">
                <a:solidFill>
                  <a:srgbClr val="000000"/>
                </a:solidFill>
                <a:latin typeface="Times New Roman" pitchFamily="18" charset="0"/>
              </a:rPr>
              <a:pPr/>
              <a:t>9</a:t>
            </a:fld>
            <a:endParaRPr lang="en-US" altLang="zh-CN" sz="1200">
              <a:solidFill>
                <a:srgbClr val="000000"/>
              </a:solidFill>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217115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5F348A0-057A-4CA1-9568-B1997680AF53}" type="slidenum">
              <a:rPr lang="zh-CN" altLang="en-US" sz="1200" smtClean="0">
                <a:solidFill>
                  <a:srgbClr val="000000"/>
                </a:solidFill>
                <a:latin typeface="Times New Roman" pitchFamily="18" charset="0"/>
              </a:rPr>
              <a:pPr/>
              <a:t>10</a:t>
            </a:fld>
            <a:endParaRPr lang="en-US" altLang="zh-CN" sz="1200">
              <a:solidFill>
                <a:srgbClr val="000000"/>
              </a:solidFill>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246587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A2954CC-DB3F-44C1-917E-B51D5B1B9218}" type="slidenum">
              <a:rPr lang="zh-CN" altLang="en-US" sz="1200" smtClean="0">
                <a:solidFill>
                  <a:srgbClr val="000000"/>
                </a:solidFill>
                <a:latin typeface="Times New Roman" pitchFamily="18" charset="0"/>
              </a:rPr>
              <a:pPr/>
              <a:t>11</a:t>
            </a:fld>
            <a:endParaRPr lang="en-US" altLang="zh-CN" sz="1200">
              <a:solidFill>
                <a:srgbClr val="000000"/>
              </a:solidFill>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4211482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401E14C-8E7F-4B95-BA91-7FE0ECB49664}" type="slidenum">
              <a:rPr lang="zh-CN" altLang="en-US" sz="1200" smtClean="0">
                <a:solidFill>
                  <a:srgbClr val="000000"/>
                </a:solidFill>
                <a:latin typeface="Times New Roman" pitchFamily="18" charset="0"/>
              </a:rPr>
              <a:pPr/>
              <a:t>12</a:t>
            </a:fld>
            <a:endParaRPr lang="en-US" altLang="zh-CN" sz="1200">
              <a:solidFill>
                <a:srgbClr val="000000"/>
              </a:solidFill>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a:p>
        </p:txBody>
      </p:sp>
    </p:spTree>
    <p:extLst>
      <p:ext uri="{BB962C8B-B14F-4D97-AF65-F5344CB8AC3E}">
        <p14:creationId xmlns:p14="http://schemas.microsoft.com/office/powerpoint/2010/main" val="330135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AD1237B3-B6A7-41D7-A2E6-1455F98A9224}"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31C3B880-8851-4052-BBC0-EFA137DDE356}" type="datetime1">
              <a:rPr lang="zh-CN" altLang="en-US" smtClean="0"/>
              <a:t>2018/10/19</a:t>
            </a:fld>
            <a:r>
              <a:rPr lang="en-US" altLang="zh-CN"/>
              <a:t>Monday</a:t>
            </a:r>
            <a:endParaRPr lang="en-US" altLang="zh-CN" dirty="0"/>
          </a:p>
        </p:txBody>
      </p:sp>
    </p:spTree>
    <p:extLst>
      <p:ext uri="{BB962C8B-B14F-4D97-AF65-F5344CB8AC3E}">
        <p14:creationId xmlns:p14="http://schemas.microsoft.com/office/powerpoint/2010/main" val="359468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pPr eaLnBrk="1" hangingPunct="1">
              <a:lnSpc>
                <a:spcPct val="100000"/>
              </a:lnSpc>
              <a:buFontTx/>
              <a:buNone/>
            </a:pPr>
            <a:endParaRPr lang="zh-CN" altLang="en-US" sz="2000" b="0">
              <a:solidFill>
                <a:srgbClr val="163794"/>
              </a:solidFill>
              <a:latin typeface="Arial" pitchFamily="34" charset="0"/>
            </a:endParaRPr>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6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a:solidFill>
                  <a:srgbClr val="163794"/>
                </a:solidFill>
              </a:rPr>
              <a:t>中国科大Copyright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40315A5-D272-48C0-8B92-DFAC2BE7F640}" type="slidenum">
              <a:rPr lang="en-US" altLang="zh-CN" smtClean="0">
                <a:solidFill>
                  <a:srgbClr val="C0C0C0">
                    <a:lumMod val="40000"/>
                    <a:lumOff val="60000"/>
                  </a:srgbClr>
                </a:solidFill>
              </a:rPr>
              <a:pPr>
                <a:defRPr/>
              </a:pPr>
              <a:t>‹#›</a:t>
            </a:fld>
            <a:endParaRPr lang="en-US" altLang="zh-CN">
              <a:solidFill>
                <a:srgbClr val="C0C0C0">
                  <a:lumMod val="40000"/>
                  <a:lumOff val="60000"/>
                </a:srgbClr>
              </a:solidFill>
            </a:endParaRPr>
          </a:p>
        </p:txBody>
      </p:sp>
      <p:sp>
        <p:nvSpPr>
          <p:cNvPr id="6" name="日期占位符 5"/>
          <p:cNvSpPr>
            <a:spLocks noGrp="1"/>
          </p:cNvSpPr>
          <p:nvPr>
            <p:ph type="dt" sz="half" idx="12"/>
          </p:nvPr>
        </p:nvSpPr>
        <p:spPr/>
        <p:txBody>
          <a:bodyPr/>
          <a:lstStyle>
            <a:lvl1pPr>
              <a:defRPr/>
            </a:lvl1pPr>
          </a:lstStyle>
          <a:p>
            <a:pPr>
              <a:defRPr/>
            </a:pPr>
            <a:fld id="{BEA236D9-E7A6-4EBE-899F-25FAEBA99B01}" type="datetime1">
              <a:rPr lang="zh-CN" altLang="en-US" smtClean="0">
                <a:solidFill>
                  <a:srgbClr val="FFFFFF"/>
                </a:solidFill>
              </a:rPr>
              <a:pPr>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spTree>
    <p:extLst>
      <p:ext uri="{BB962C8B-B14F-4D97-AF65-F5344CB8AC3E}">
        <p14:creationId xmlns:p14="http://schemas.microsoft.com/office/powerpoint/2010/main" val="338930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7B1B0CF5-862F-43BE-BCC3-03DD82C3CF37}" type="datetime1">
              <a:rPr lang="zh-CN" altLang="en-US" smtClean="0">
                <a:solidFill>
                  <a:srgbClr val="FFFFFF"/>
                </a:solidFill>
              </a:rPr>
              <a:pPr>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a:solidFill>
                  <a:srgbClr val="163794"/>
                </a:solidFill>
              </a:rPr>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1C283446-4BD5-4096-87C8-B1F7B9177E63}" type="slidenum">
              <a:rPr lang="en-US" altLang="zh-CN" smtClean="0">
                <a:solidFill>
                  <a:srgbClr val="163794"/>
                </a:solidFill>
              </a:rPr>
              <a:pPr>
                <a:defRPr/>
              </a:pPr>
              <a:t>‹#›</a:t>
            </a:fld>
            <a:endParaRPr lang="en-US" altLang="zh-CN">
              <a:solidFill>
                <a:srgbClr val="163794"/>
              </a:solidFill>
            </a:endParaRPr>
          </a:p>
        </p:txBody>
      </p:sp>
    </p:spTree>
    <p:extLst>
      <p:ext uri="{BB962C8B-B14F-4D97-AF65-F5344CB8AC3E}">
        <p14:creationId xmlns:p14="http://schemas.microsoft.com/office/powerpoint/2010/main" val="17965338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a:solidFill>
                  <a:srgbClr val="163794"/>
                </a:solidFill>
              </a:rPr>
              <a:t>中国科大Copyright © 2009, Software School</a:t>
            </a:r>
          </a:p>
        </p:txBody>
      </p:sp>
      <p:sp>
        <p:nvSpPr>
          <p:cNvPr id="4" name="灯片编号占位符 3"/>
          <p:cNvSpPr>
            <a:spLocks noGrp="1"/>
          </p:cNvSpPr>
          <p:nvPr>
            <p:ph type="sldNum" sz="quarter" idx="11"/>
          </p:nvPr>
        </p:nvSpPr>
        <p:spPr/>
        <p:txBody>
          <a:bodyPr/>
          <a:lstStyle/>
          <a:p>
            <a:pPr>
              <a:defRPr/>
            </a:pPr>
            <a:fld id="{0575BC36-A035-486D-A140-D43DF83E75AE}" type="slidenum">
              <a:rPr lang="en-US" altLang="zh-CN" smtClean="0">
                <a:solidFill>
                  <a:srgbClr val="163794"/>
                </a:solidFill>
              </a:rPr>
              <a:pPr>
                <a:defRPr/>
              </a:pPr>
              <a:t>‹#›</a:t>
            </a:fld>
            <a:endParaRPr lang="en-US" altLang="zh-CN">
              <a:solidFill>
                <a:srgbClr val="163794"/>
              </a:solidFill>
            </a:endParaRPr>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6F8F1A16-7FE0-4673-81AB-C5035660731A}" type="datetime1">
              <a:rPr lang="zh-CN" altLang="en-US" smtClean="0">
                <a:solidFill>
                  <a:srgbClr val="163794"/>
                </a:solidFill>
              </a:rPr>
              <a:pPr>
                <a:defRPr/>
              </a:pPr>
              <a:t>2018/10/19</a:t>
            </a:fld>
            <a:r>
              <a:rPr lang="en-US" altLang="zh-CN">
                <a:solidFill>
                  <a:srgbClr val="163794"/>
                </a:solidFill>
              </a:rPr>
              <a:t>Monday, Sep 7</a:t>
            </a:r>
            <a:r>
              <a:rPr lang="en-US" altLang="zh-CN" baseline="30000">
                <a:solidFill>
                  <a:srgbClr val="163794"/>
                </a:solidFill>
              </a:rPr>
              <a:t>th</a:t>
            </a:r>
            <a:r>
              <a:rPr lang="en-US" altLang="zh-CN">
                <a:solidFill>
                  <a:srgbClr val="163794"/>
                </a:solidFill>
              </a:rPr>
              <a:t>, 2009</a:t>
            </a:r>
          </a:p>
        </p:txBody>
      </p:sp>
    </p:spTree>
    <p:extLst>
      <p:ext uri="{BB962C8B-B14F-4D97-AF65-F5344CB8AC3E}">
        <p14:creationId xmlns:p14="http://schemas.microsoft.com/office/powerpoint/2010/main" val="255228213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pPr eaLnBrk="1" hangingPunct="1">
              <a:lnSpc>
                <a:spcPct val="100000"/>
              </a:lnSpc>
              <a:buFontTx/>
              <a:buNone/>
            </a:pPr>
            <a:endParaRPr lang="zh-CN" altLang="en-US" sz="2000" b="0">
              <a:solidFill>
                <a:srgbClr val="163794"/>
              </a:solidFill>
              <a:latin typeface="Arial" pitchFamily="34" charset="0"/>
            </a:endParaRPr>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1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a:solidFill>
                  <a:srgbClr val="163794"/>
                </a:solidFill>
              </a:rPr>
              <a:t>中国科大Copyright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40315A5-D272-48C0-8B92-DFAC2BE7F640}" type="slidenum">
              <a:rPr lang="en-US" altLang="zh-CN" smtClean="0">
                <a:solidFill>
                  <a:srgbClr val="C0C0C0">
                    <a:lumMod val="40000"/>
                    <a:lumOff val="60000"/>
                  </a:srgbClr>
                </a:solidFill>
              </a:rPr>
              <a:pPr>
                <a:defRPr/>
              </a:pPr>
              <a:t>‹#›</a:t>
            </a:fld>
            <a:endParaRPr lang="en-US" altLang="zh-CN">
              <a:solidFill>
                <a:srgbClr val="C0C0C0">
                  <a:lumMod val="40000"/>
                  <a:lumOff val="60000"/>
                </a:srgbClr>
              </a:solidFill>
            </a:endParaRPr>
          </a:p>
        </p:txBody>
      </p:sp>
      <p:sp>
        <p:nvSpPr>
          <p:cNvPr id="6" name="日期占位符 5"/>
          <p:cNvSpPr>
            <a:spLocks noGrp="1"/>
          </p:cNvSpPr>
          <p:nvPr>
            <p:ph type="dt" sz="half" idx="12"/>
          </p:nvPr>
        </p:nvSpPr>
        <p:spPr/>
        <p:txBody>
          <a:bodyPr/>
          <a:lstStyle>
            <a:lvl1pPr>
              <a:defRPr/>
            </a:lvl1pPr>
          </a:lstStyle>
          <a:p>
            <a:pPr>
              <a:defRPr/>
            </a:pPr>
            <a:fld id="{BEA236D9-E7A6-4EBE-899F-25FAEBA99B01}" type="datetime1">
              <a:rPr lang="zh-CN" altLang="en-US" smtClean="0">
                <a:solidFill>
                  <a:srgbClr val="FFFFFF"/>
                </a:solidFill>
              </a:rPr>
              <a:pPr>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spTree>
    <p:extLst>
      <p:ext uri="{BB962C8B-B14F-4D97-AF65-F5344CB8AC3E}">
        <p14:creationId xmlns:p14="http://schemas.microsoft.com/office/powerpoint/2010/main" val="3411680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7B1B0CF5-862F-43BE-BCC3-03DD82C3CF37}" type="datetime1">
              <a:rPr lang="zh-CN" altLang="en-US" smtClean="0">
                <a:solidFill>
                  <a:srgbClr val="FFFFFF"/>
                </a:solidFill>
              </a:rPr>
              <a:pPr>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a:solidFill>
                  <a:srgbClr val="163794"/>
                </a:solidFill>
              </a:rPr>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1C283446-4BD5-4096-87C8-B1F7B9177E63}" type="slidenum">
              <a:rPr lang="en-US" altLang="zh-CN" smtClean="0">
                <a:solidFill>
                  <a:srgbClr val="163794"/>
                </a:solidFill>
              </a:rPr>
              <a:pPr>
                <a:defRPr/>
              </a:pPr>
              <a:t>‹#›</a:t>
            </a:fld>
            <a:endParaRPr lang="en-US" altLang="zh-CN">
              <a:solidFill>
                <a:srgbClr val="163794"/>
              </a:solidFill>
            </a:endParaRPr>
          </a:p>
        </p:txBody>
      </p:sp>
    </p:spTree>
    <p:extLst>
      <p:ext uri="{BB962C8B-B14F-4D97-AF65-F5344CB8AC3E}">
        <p14:creationId xmlns:p14="http://schemas.microsoft.com/office/powerpoint/2010/main" val="24339326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buFontTx/>
              <a:buNone/>
              <a:defRPr/>
            </a:pPr>
            <a:fld id="{6C819353-B8B1-4699-B3D3-9307075B434A}" type="slidenum">
              <a:rPr lang="en-US" altLang="zh-CN" smtClean="0"/>
              <a:pPr>
                <a:buFontTx/>
                <a:buNone/>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9A303B67-BC36-45C4-8B96-D0F9CC2A9A1F}" type="datetime1">
              <a:rPr lang="zh-CN" altLang="en-US" smtClean="0"/>
              <a:t>2018/10/19</a:t>
            </a:fld>
            <a:r>
              <a:rPr lang="en-US" altLang="zh-CN"/>
              <a:t>Monday, Sep 7</a:t>
            </a:r>
            <a:r>
              <a:rPr lang="en-US" altLang="zh-CN" baseline="30000"/>
              <a:t>th</a:t>
            </a:r>
            <a:r>
              <a:rPr lang="en-US" altLang="zh-CN"/>
              <a:t>, 2009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Rectangle 7"/>
          <p:cNvSpPr>
            <a:spLocks noGrp="1" noChangeArrowheads="1"/>
          </p:cNvSpPr>
          <p:nvPr>
            <p:ph type="dt" sz="half" idx="10"/>
          </p:nvPr>
        </p:nvSpPr>
        <p:spPr/>
        <p:txBody>
          <a:bodyPr/>
          <a:lstStyle>
            <a:lvl1pPr>
              <a:defRPr/>
            </a:lvl1pPr>
          </a:lstStyle>
          <a:p>
            <a:pPr>
              <a:defRPr/>
            </a:pPr>
            <a:fld id="{0EA24884-8105-45DD-B4A5-E4609FC73E37}" type="datetime1">
              <a:rPr lang="zh-CN" altLang="en-US" smtClean="0"/>
              <a:t>2018/10/19</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FD6CC5BD-62BA-45B3-BC9A-CFD4C041B14E}"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a:solidFill>
                  <a:srgbClr val="163794"/>
                </a:solidFill>
              </a:rPr>
              <a:t>中国科大Copyright © 2009, Software School</a:t>
            </a:r>
          </a:p>
        </p:txBody>
      </p:sp>
      <p:sp>
        <p:nvSpPr>
          <p:cNvPr id="4" name="灯片编号占位符 3"/>
          <p:cNvSpPr>
            <a:spLocks noGrp="1"/>
          </p:cNvSpPr>
          <p:nvPr>
            <p:ph type="sldNum" sz="quarter" idx="11"/>
          </p:nvPr>
        </p:nvSpPr>
        <p:spPr/>
        <p:txBody>
          <a:bodyPr/>
          <a:lstStyle/>
          <a:p>
            <a:pPr>
              <a:defRPr/>
            </a:pPr>
            <a:fld id="{0575BC36-A035-486D-A140-D43DF83E75AE}" type="slidenum">
              <a:rPr lang="en-US" altLang="zh-CN" smtClean="0">
                <a:solidFill>
                  <a:srgbClr val="163794"/>
                </a:solidFill>
              </a:rPr>
              <a:pPr>
                <a:defRPr/>
              </a:pPr>
              <a:t>‹#›</a:t>
            </a:fld>
            <a:endParaRPr lang="en-US" altLang="zh-CN">
              <a:solidFill>
                <a:srgbClr val="163794"/>
              </a:solidFill>
            </a:endParaRPr>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6F8F1A16-7FE0-4673-81AB-C5035660731A}" type="datetime1">
              <a:rPr lang="zh-CN" altLang="en-US" smtClean="0">
                <a:solidFill>
                  <a:srgbClr val="163794"/>
                </a:solidFill>
              </a:rPr>
              <a:pPr>
                <a:defRPr/>
              </a:pPr>
              <a:t>2018/10/19</a:t>
            </a:fld>
            <a:r>
              <a:rPr lang="en-US" altLang="zh-CN">
                <a:solidFill>
                  <a:srgbClr val="163794"/>
                </a:solidFill>
              </a:rPr>
              <a:t>Monday, Sep 7</a:t>
            </a:r>
            <a:r>
              <a:rPr lang="en-US" altLang="zh-CN" baseline="30000">
                <a:solidFill>
                  <a:srgbClr val="163794"/>
                </a:solidFill>
              </a:rPr>
              <a:t>th</a:t>
            </a:r>
            <a:r>
              <a:rPr lang="en-US" altLang="zh-CN">
                <a:solidFill>
                  <a:srgbClr val="163794"/>
                </a:solidFill>
              </a:rPr>
              <a:t>, 2009</a:t>
            </a:r>
          </a:p>
        </p:txBody>
      </p:sp>
    </p:spTree>
    <p:extLst>
      <p:ext uri="{BB962C8B-B14F-4D97-AF65-F5344CB8AC3E}">
        <p14:creationId xmlns:p14="http://schemas.microsoft.com/office/powerpoint/2010/main" val="683273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pPr eaLnBrk="1" hangingPunct="1">
              <a:lnSpc>
                <a:spcPct val="100000"/>
              </a:lnSpc>
              <a:buFontTx/>
              <a:buNone/>
            </a:pPr>
            <a:endParaRPr lang="zh-CN" altLang="en-US" sz="2000" b="0">
              <a:solidFill>
                <a:srgbClr val="163794"/>
              </a:solidFill>
              <a:latin typeface="Arial" pitchFamily="34" charset="0"/>
            </a:endParaRPr>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32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a:solidFill>
                  <a:srgbClr val="163794"/>
                </a:solidFill>
              </a:rPr>
              <a:t>中国科大Copyright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40315A5-D272-48C0-8B92-DFAC2BE7F640}" type="slidenum">
              <a:rPr lang="en-US" altLang="zh-CN" smtClean="0">
                <a:solidFill>
                  <a:srgbClr val="C0C0C0">
                    <a:lumMod val="40000"/>
                    <a:lumOff val="60000"/>
                  </a:srgbClr>
                </a:solidFill>
              </a:rPr>
              <a:pPr>
                <a:defRPr/>
              </a:pPr>
              <a:t>‹#›</a:t>
            </a:fld>
            <a:endParaRPr lang="en-US" altLang="zh-CN">
              <a:solidFill>
                <a:srgbClr val="C0C0C0">
                  <a:lumMod val="40000"/>
                  <a:lumOff val="60000"/>
                </a:srgbClr>
              </a:solidFill>
            </a:endParaRPr>
          </a:p>
        </p:txBody>
      </p:sp>
      <p:sp>
        <p:nvSpPr>
          <p:cNvPr id="6" name="日期占位符 5"/>
          <p:cNvSpPr>
            <a:spLocks noGrp="1"/>
          </p:cNvSpPr>
          <p:nvPr>
            <p:ph type="dt" sz="half" idx="12"/>
          </p:nvPr>
        </p:nvSpPr>
        <p:spPr/>
        <p:txBody>
          <a:bodyPr/>
          <a:lstStyle>
            <a:lvl1pPr>
              <a:defRPr/>
            </a:lvl1pPr>
          </a:lstStyle>
          <a:p>
            <a:pPr>
              <a:defRPr/>
            </a:pPr>
            <a:fld id="{BEA236D9-E7A6-4EBE-899F-25FAEBA99B01}" type="datetime1">
              <a:rPr lang="zh-CN" altLang="en-US" smtClean="0">
                <a:solidFill>
                  <a:srgbClr val="FFFFFF"/>
                </a:solidFill>
              </a:rPr>
              <a:pPr>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spTree>
    <p:extLst>
      <p:ext uri="{BB962C8B-B14F-4D97-AF65-F5344CB8AC3E}">
        <p14:creationId xmlns:p14="http://schemas.microsoft.com/office/powerpoint/2010/main" val="52411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7B1B0CF5-862F-43BE-BCC3-03DD82C3CF37}" type="datetime1">
              <a:rPr lang="zh-CN" altLang="en-US" smtClean="0">
                <a:solidFill>
                  <a:srgbClr val="FFFFFF"/>
                </a:solidFill>
              </a:rPr>
              <a:pPr>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a:solidFill>
                  <a:srgbClr val="163794"/>
                </a:solidFill>
              </a:rPr>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1C283446-4BD5-4096-87C8-B1F7B9177E63}" type="slidenum">
              <a:rPr lang="en-US" altLang="zh-CN" smtClean="0">
                <a:solidFill>
                  <a:srgbClr val="163794"/>
                </a:solidFill>
              </a:rPr>
              <a:pPr>
                <a:defRPr/>
              </a:pPr>
              <a:t>‹#›</a:t>
            </a:fld>
            <a:endParaRPr lang="en-US" altLang="zh-CN">
              <a:solidFill>
                <a:srgbClr val="163794"/>
              </a:solidFill>
            </a:endParaRPr>
          </a:p>
        </p:txBody>
      </p:sp>
    </p:spTree>
    <p:extLst>
      <p:ext uri="{BB962C8B-B14F-4D97-AF65-F5344CB8AC3E}">
        <p14:creationId xmlns:p14="http://schemas.microsoft.com/office/powerpoint/2010/main" val="50618948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a:solidFill>
                  <a:srgbClr val="163794"/>
                </a:solidFill>
              </a:rPr>
              <a:t>中国科大Copyright © 2009, Software School</a:t>
            </a:r>
          </a:p>
        </p:txBody>
      </p:sp>
      <p:sp>
        <p:nvSpPr>
          <p:cNvPr id="4" name="灯片编号占位符 3"/>
          <p:cNvSpPr>
            <a:spLocks noGrp="1"/>
          </p:cNvSpPr>
          <p:nvPr>
            <p:ph type="sldNum" sz="quarter" idx="11"/>
          </p:nvPr>
        </p:nvSpPr>
        <p:spPr/>
        <p:txBody>
          <a:bodyPr/>
          <a:lstStyle/>
          <a:p>
            <a:pPr>
              <a:defRPr/>
            </a:pPr>
            <a:fld id="{0575BC36-A035-486D-A140-D43DF83E75AE}" type="slidenum">
              <a:rPr lang="en-US" altLang="zh-CN" smtClean="0">
                <a:solidFill>
                  <a:srgbClr val="163794"/>
                </a:solidFill>
              </a:rPr>
              <a:pPr>
                <a:defRPr/>
              </a:pPr>
              <a:t>‹#›</a:t>
            </a:fld>
            <a:endParaRPr lang="en-US" altLang="zh-CN">
              <a:solidFill>
                <a:srgbClr val="163794"/>
              </a:solidFill>
            </a:endParaRPr>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6F8F1A16-7FE0-4673-81AB-C5035660731A}" type="datetime1">
              <a:rPr lang="zh-CN" altLang="en-US" smtClean="0">
                <a:solidFill>
                  <a:srgbClr val="163794"/>
                </a:solidFill>
              </a:rPr>
              <a:pPr>
                <a:defRPr/>
              </a:pPr>
              <a:t>2018/10/19</a:t>
            </a:fld>
            <a:r>
              <a:rPr lang="en-US" altLang="zh-CN">
                <a:solidFill>
                  <a:srgbClr val="163794"/>
                </a:solidFill>
              </a:rPr>
              <a:t>Monday, Sep 7</a:t>
            </a:r>
            <a:r>
              <a:rPr lang="en-US" altLang="zh-CN" baseline="30000">
                <a:solidFill>
                  <a:srgbClr val="163794"/>
                </a:solidFill>
              </a:rPr>
              <a:t>th</a:t>
            </a:r>
            <a:r>
              <a:rPr lang="en-US" altLang="zh-CN">
                <a:solidFill>
                  <a:srgbClr val="163794"/>
                </a:solidFill>
              </a:rPr>
              <a:t>, 2009</a:t>
            </a:r>
          </a:p>
        </p:txBody>
      </p:sp>
    </p:spTree>
    <p:extLst>
      <p:ext uri="{BB962C8B-B14F-4D97-AF65-F5344CB8AC3E}">
        <p14:creationId xmlns:p14="http://schemas.microsoft.com/office/powerpoint/2010/main" val="1852568717"/>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AD1237B3-B6A7-41D7-A2E6-1455F98A9224}"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D87693F2-0469-41DE-8AE0-7B26F064DD9D}" type="datetime1">
              <a:rPr lang="zh-CN" altLang="en-US" smtClean="0"/>
              <a:t>2018/10/19</a:t>
            </a:fld>
            <a:r>
              <a:rPr lang="en-US" altLang="zh-CN"/>
              <a:t>Monday</a:t>
            </a:r>
            <a:endParaRPr lang="en-US" altLang="zh-CN" dirty="0"/>
          </a:p>
        </p:txBody>
      </p:sp>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p:hf hdr="0" ftr="0" dt="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pPr eaLnBrk="1" hangingPunct="1">
              <a:lnSpc>
                <a:spcPct val="100000"/>
              </a:lnSpc>
              <a:buFontTx/>
              <a:buNone/>
            </a:pPr>
            <a:endParaRPr lang="zh-CN" altLang="en-US" sz="2000" b="0" dirty="0">
              <a:solidFill>
                <a:srgbClr val="163794"/>
              </a:solidFill>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eaLnBrk="1" hangingPunct="1">
              <a:lnSpc>
                <a:spcPct val="100000"/>
              </a:lnSpc>
              <a:buFontTx/>
              <a:buNone/>
              <a:defRPr/>
            </a:pPr>
            <a:r>
              <a:rPr lang="en-US" altLang="zh-CN">
                <a:solidFill>
                  <a:srgbClr val="163794"/>
                </a:solidFill>
              </a:rPr>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eaLnBrk="1" hangingPunct="1">
              <a:lnSpc>
                <a:spcPct val="100000"/>
              </a:lnSpc>
              <a:buFontTx/>
              <a:buNone/>
              <a:defRPr/>
            </a:pPr>
            <a:fld id="{0575BC36-A035-486D-A140-D43DF83E75AE}" type="slidenum">
              <a:rPr lang="en-US" altLang="zh-CN" b="0" smtClean="0">
                <a:solidFill>
                  <a:srgbClr val="163794"/>
                </a:solidFill>
              </a:rPr>
              <a:pPr eaLnBrk="1" hangingPunct="1">
                <a:lnSpc>
                  <a:spcPct val="100000"/>
                </a:lnSpc>
                <a:buFontTx/>
                <a:buNone/>
                <a:defRPr/>
              </a:pPr>
              <a:t>‹#›</a:t>
            </a:fld>
            <a:endParaRPr lang="en-US" altLang="zh-CN" b="0">
              <a:solidFill>
                <a:srgbClr val="163794"/>
              </a:solidFill>
            </a:endParaRPr>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eaLnBrk="1" hangingPunct="1">
              <a:lnSpc>
                <a:spcPct val="100000"/>
              </a:lnSpc>
              <a:spcBef>
                <a:spcPct val="50000"/>
              </a:spcBef>
              <a:buFontTx/>
              <a:buNone/>
            </a:pPr>
            <a:endParaRPr lang="zh-CN" altLang="zh-CN" sz="1000">
              <a:solidFill>
                <a:srgbClr val="FFFFFF"/>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eaLnBrk="1" hangingPunct="1">
              <a:lnSpc>
                <a:spcPct val="100000"/>
              </a:lnSpc>
              <a:buFontTx/>
              <a:buNone/>
              <a:defRPr/>
            </a:pPr>
            <a:fld id="{6F8F1A16-7FE0-4673-81AB-C5035660731A}" type="datetime1">
              <a:rPr lang="zh-CN" altLang="en-US" smtClean="0">
                <a:solidFill>
                  <a:srgbClr val="FFFFFF"/>
                </a:solidFill>
              </a:rPr>
              <a:pPr eaLnBrk="1" hangingPunct="1">
                <a:lnSpc>
                  <a:spcPct val="100000"/>
                </a:lnSpc>
                <a:buFontTx/>
                <a:buNone/>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extLst>
      <p:ext uri="{BB962C8B-B14F-4D97-AF65-F5344CB8AC3E}">
        <p14:creationId xmlns:p14="http://schemas.microsoft.com/office/powerpoint/2010/main" val="42126518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pPr eaLnBrk="1" hangingPunct="1">
              <a:lnSpc>
                <a:spcPct val="100000"/>
              </a:lnSpc>
              <a:buFontTx/>
              <a:buNone/>
            </a:pPr>
            <a:endParaRPr lang="zh-CN" altLang="en-US" sz="2000" b="0" dirty="0">
              <a:solidFill>
                <a:srgbClr val="163794"/>
              </a:solidFill>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eaLnBrk="1" hangingPunct="1">
              <a:lnSpc>
                <a:spcPct val="100000"/>
              </a:lnSpc>
              <a:buFontTx/>
              <a:buNone/>
              <a:defRPr/>
            </a:pPr>
            <a:r>
              <a:rPr lang="en-US" altLang="zh-CN">
                <a:solidFill>
                  <a:srgbClr val="163794"/>
                </a:solidFill>
              </a:rPr>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eaLnBrk="1" hangingPunct="1">
              <a:lnSpc>
                <a:spcPct val="100000"/>
              </a:lnSpc>
              <a:buFontTx/>
              <a:buNone/>
              <a:defRPr/>
            </a:pPr>
            <a:fld id="{0575BC36-A035-486D-A140-D43DF83E75AE}" type="slidenum">
              <a:rPr lang="en-US" altLang="zh-CN" b="0" smtClean="0">
                <a:solidFill>
                  <a:srgbClr val="163794"/>
                </a:solidFill>
              </a:rPr>
              <a:pPr eaLnBrk="1" hangingPunct="1">
                <a:lnSpc>
                  <a:spcPct val="100000"/>
                </a:lnSpc>
                <a:buFontTx/>
                <a:buNone/>
                <a:defRPr/>
              </a:pPr>
              <a:t>‹#›</a:t>
            </a:fld>
            <a:endParaRPr lang="en-US" altLang="zh-CN" b="0">
              <a:solidFill>
                <a:srgbClr val="163794"/>
              </a:solidFill>
            </a:endParaRPr>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eaLnBrk="1" hangingPunct="1">
              <a:lnSpc>
                <a:spcPct val="100000"/>
              </a:lnSpc>
              <a:spcBef>
                <a:spcPct val="50000"/>
              </a:spcBef>
              <a:buFontTx/>
              <a:buNone/>
            </a:pPr>
            <a:endParaRPr lang="zh-CN" altLang="zh-CN" sz="1000">
              <a:solidFill>
                <a:srgbClr val="FFFFFF"/>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eaLnBrk="1" hangingPunct="1">
              <a:lnSpc>
                <a:spcPct val="100000"/>
              </a:lnSpc>
              <a:buFontTx/>
              <a:buNone/>
              <a:defRPr/>
            </a:pPr>
            <a:fld id="{6F8F1A16-7FE0-4673-81AB-C5035660731A}" type="datetime1">
              <a:rPr lang="zh-CN" altLang="en-US" smtClean="0">
                <a:solidFill>
                  <a:srgbClr val="FFFFFF"/>
                </a:solidFill>
              </a:rPr>
              <a:pPr eaLnBrk="1" hangingPunct="1">
                <a:lnSpc>
                  <a:spcPct val="100000"/>
                </a:lnSpc>
                <a:buFontTx/>
                <a:buNone/>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extLst>
      <p:ext uri="{BB962C8B-B14F-4D97-AF65-F5344CB8AC3E}">
        <p14:creationId xmlns:p14="http://schemas.microsoft.com/office/powerpoint/2010/main" val="21991837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Lst>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pPr eaLnBrk="1" hangingPunct="1">
              <a:lnSpc>
                <a:spcPct val="100000"/>
              </a:lnSpc>
              <a:buFontTx/>
              <a:buNone/>
            </a:pPr>
            <a:endParaRPr lang="zh-CN" altLang="en-US" sz="2000" b="0" dirty="0">
              <a:solidFill>
                <a:srgbClr val="163794"/>
              </a:solidFill>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eaLnBrk="1" hangingPunct="1">
              <a:lnSpc>
                <a:spcPct val="100000"/>
              </a:lnSpc>
              <a:buFontTx/>
              <a:buNone/>
              <a:defRPr/>
            </a:pPr>
            <a:r>
              <a:rPr lang="en-US" altLang="zh-CN">
                <a:solidFill>
                  <a:srgbClr val="163794"/>
                </a:solidFill>
              </a:rPr>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eaLnBrk="1" hangingPunct="1">
              <a:lnSpc>
                <a:spcPct val="100000"/>
              </a:lnSpc>
              <a:buFontTx/>
              <a:buNone/>
              <a:defRPr/>
            </a:pPr>
            <a:fld id="{0575BC36-A035-486D-A140-D43DF83E75AE}" type="slidenum">
              <a:rPr lang="en-US" altLang="zh-CN" b="0" smtClean="0">
                <a:solidFill>
                  <a:srgbClr val="163794"/>
                </a:solidFill>
              </a:rPr>
              <a:pPr eaLnBrk="1" hangingPunct="1">
                <a:lnSpc>
                  <a:spcPct val="100000"/>
                </a:lnSpc>
                <a:buFontTx/>
                <a:buNone/>
                <a:defRPr/>
              </a:pPr>
              <a:t>‹#›</a:t>
            </a:fld>
            <a:endParaRPr lang="en-US" altLang="zh-CN" b="0">
              <a:solidFill>
                <a:srgbClr val="163794"/>
              </a:solidFill>
            </a:endParaRPr>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eaLnBrk="1" hangingPunct="1">
              <a:lnSpc>
                <a:spcPct val="100000"/>
              </a:lnSpc>
              <a:spcBef>
                <a:spcPct val="50000"/>
              </a:spcBef>
              <a:buFontTx/>
              <a:buNone/>
            </a:pPr>
            <a:endParaRPr lang="zh-CN" altLang="zh-CN" sz="1000">
              <a:solidFill>
                <a:srgbClr val="FFFFFF"/>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eaLnBrk="1" hangingPunct="1">
              <a:lnSpc>
                <a:spcPct val="100000"/>
              </a:lnSpc>
              <a:buFontTx/>
              <a:buNone/>
              <a:defRPr/>
            </a:pPr>
            <a:fld id="{6F8F1A16-7FE0-4673-81AB-C5035660731A}" type="datetime1">
              <a:rPr lang="zh-CN" altLang="en-US" smtClean="0">
                <a:solidFill>
                  <a:srgbClr val="FFFFFF"/>
                </a:solidFill>
              </a:rPr>
              <a:pPr eaLnBrk="1" hangingPunct="1">
                <a:lnSpc>
                  <a:spcPct val="100000"/>
                </a:lnSpc>
                <a:buFontTx/>
                <a:buNone/>
                <a:defRPr/>
              </a:pPr>
              <a:t>2018/10/19</a:t>
            </a:fld>
            <a:r>
              <a:rPr lang="en-US" altLang="zh-CN">
                <a:solidFill>
                  <a:srgbClr val="FFFFFF"/>
                </a:solidFill>
              </a:rPr>
              <a:t>Monday, Sep 7</a:t>
            </a:r>
            <a:r>
              <a:rPr lang="en-US" altLang="zh-CN" baseline="30000">
                <a:solidFill>
                  <a:srgbClr val="FFFFFF"/>
                </a:solidFill>
              </a:rPr>
              <a:t>th</a:t>
            </a:r>
            <a:r>
              <a:rPr lang="en-US" altLang="zh-CN">
                <a:solidFill>
                  <a:srgbClr val="FFFFFF"/>
                </a:solidFill>
              </a:rPr>
              <a:t>, 2009</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extLst>
      <p:ext uri="{BB962C8B-B14F-4D97-AF65-F5344CB8AC3E}">
        <p14:creationId xmlns:p14="http://schemas.microsoft.com/office/powerpoint/2010/main" val="194050199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Lst>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Text Box 3" descr="Green marble"/>
          <p:cNvSpPr txBox="1">
            <a:spLocks noChangeArrowheads="1"/>
          </p:cNvSpPr>
          <p:nvPr/>
        </p:nvSpPr>
        <p:spPr bwMode="auto">
          <a:xfrm>
            <a:off x="1763267" y="1125538"/>
            <a:ext cx="1873250" cy="3794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上下文无关文法</a:t>
            </a:r>
          </a:p>
        </p:txBody>
      </p:sp>
      <p:sp>
        <p:nvSpPr>
          <p:cNvPr id="578564" name="Line 4"/>
          <p:cNvSpPr>
            <a:spLocks noChangeShapeType="1"/>
          </p:cNvSpPr>
          <p:nvPr/>
        </p:nvSpPr>
        <p:spPr bwMode="auto">
          <a:xfrm flipH="1">
            <a:off x="1979167" y="1485900"/>
            <a:ext cx="647700" cy="3603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65" name="Line 5"/>
          <p:cNvSpPr>
            <a:spLocks noChangeShapeType="1"/>
          </p:cNvSpPr>
          <p:nvPr/>
        </p:nvSpPr>
        <p:spPr bwMode="auto">
          <a:xfrm>
            <a:off x="2915792" y="1484313"/>
            <a:ext cx="647700" cy="360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66" name="Text Box 6" descr="Green marble"/>
          <p:cNvSpPr txBox="1">
            <a:spLocks noChangeArrowheads="1"/>
          </p:cNvSpPr>
          <p:nvPr/>
        </p:nvSpPr>
        <p:spPr bwMode="auto">
          <a:xfrm>
            <a:off x="1260029" y="1844675"/>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自上而下</a:t>
            </a:r>
          </a:p>
        </p:txBody>
      </p:sp>
      <p:sp>
        <p:nvSpPr>
          <p:cNvPr id="578567" name="Text Box 7" descr="Green marble"/>
          <p:cNvSpPr txBox="1">
            <a:spLocks noChangeArrowheads="1"/>
          </p:cNvSpPr>
          <p:nvPr/>
        </p:nvSpPr>
        <p:spPr bwMode="auto">
          <a:xfrm>
            <a:off x="2987229" y="1844675"/>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自下而上</a:t>
            </a:r>
          </a:p>
        </p:txBody>
      </p:sp>
      <p:sp>
        <p:nvSpPr>
          <p:cNvPr id="578568" name="Text Box 8" descr="Green marble"/>
          <p:cNvSpPr txBox="1">
            <a:spLocks noChangeArrowheads="1"/>
          </p:cNvSpPr>
          <p:nvPr/>
        </p:nvSpPr>
        <p:spPr bwMode="auto">
          <a:xfrm>
            <a:off x="178942" y="3359150"/>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en-US" altLang="zh-CN" sz="1800">
                <a:effectLst>
                  <a:outerShdw blurRad="38100" dist="38100" dir="2700000" algn="tl">
                    <a:srgbClr val="C0C0C0"/>
                  </a:outerShdw>
                </a:effectLst>
                <a:latin typeface="Tahoma" pitchFamily="34" charset="0"/>
              </a:rPr>
              <a:t>LL(1)</a:t>
            </a:r>
            <a:r>
              <a:rPr lang="zh-CN" altLang="en-US" sz="1800">
                <a:effectLst>
                  <a:outerShdw blurRad="38100" dist="38100" dir="2700000" algn="tl">
                    <a:srgbClr val="C0C0C0"/>
                  </a:outerShdw>
                </a:effectLst>
                <a:latin typeface="Tahoma" pitchFamily="34" charset="0"/>
              </a:rPr>
              <a:t>文法</a:t>
            </a:r>
          </a:p>
        </p:txBody>
      </p:sp>
      <p:sp>
        <p:nvSpPr>
          <p:cNvPr id="578569" name="Line 9"/>
          <p:cNvSpPr>
            <a:spLocks noChangeShapeType="1"/>
          </p:cNvSpPr>
          <p:nvPr/>
        </p:nvSpPr>
        <p:spPr bwMode="auto">
          <a:xfrm flipH="1">
            <a:off x="755204" y="2212975"/>
            <a:ext cx="1008063" cy="11525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0" name="Line 10"/>
          <p:cNvSpPr>
            <a:spLocks noChangeShapeType="1"/>
          </p:cNvSpPr>
          <p:nvPr/>
        </p:nvSpPr>
        <p:spPr bwMode="auto">
          <a:xfrm flipH="1">
            <a:off x="466279" y="3717925"/>
            <a:ext cx="73025" cy="7921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1" name="Text Box 11" descr="Green marble"/>
          <p:cNvSpPr txBox="1">
            <a:spLocks noChangeArrowheads="1"/>
          </p:cNvSpPr>
          <p:nvPr/>
        </p:nvSpPr>
        <p:spPr bwMode="auto">
          <a:xfrm>
            <a:off x="107504" y="4510088"/>
            <a:ext cx="1152525" cy="3794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en-US" altLang="zh-CN" sz="1800">
                <a:effectLst>
                  <a:outerShdw blurRad="38100" dist="38100" dir="2700000" algn="tl">
                    <a:srgbClr val="C0C0C0"/>
                  </a:outerShdw>
                </a:effectLst>
                <a:latin typeface="Tahoma" pitchFamily="34" charset="0"/>
              </a:rPr>
              <a:t>2</a:t>
            </a:r>
            <a:r>
              <a:rPr lang="zh-CN" altLang="en-US" sz="1800">
                <a:effectLst>
                  <a:outerShdw blurRad="38100" dist="38100" dir="2700000" algn="tl">
                    <a:srgbClr val="C0C0C0"/>
                  </a:outerShdw>
                </a:effectLst>
                <a:latin typeface="Tahoma" pitchFamily="34" charset="0"/>
              </a:rPr>
              <a:t>个函数</a:t>
            </a:r>
          </a:p>
        </p:txBody>
      </p:sp>
      <p:sp>
        <p:nvSpPr>
          <p:cNvPr id="578572" name="AutoShape 12" descr="Green marble"/>
          <p:cNvSpPr>
            <a:spLocks/>
          </p:cNvSpPr>
          <p:nvPr/>
        </p:nvSpPr>
        <p:spPr bwMode="auto">
          <a:xfrm>
            <a:off x="1547367" y="3070225"/>
            <a:ext cx="215900" cy="1368425"/>
          </a:xfrm>
          <a:prstGeom prst="leftBrace">
            <a:avLst>
              <a:gd name="adj1" fmla="val 52819"/>
              <a:gd name="adj2" fmla="val 30065"/>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78573" name="Text Box 13" descr="Green marble"/>
          <p:cNvSpPr txBox="1">
            <a:spLocks noChangeArrowheads="1"/>
          </p:cNvSpPr>
          <p:nvPr/>
        </p:nvSpPr>
        <p:spPr bwMode="auto">
          <a:xfrm>
            <a:off x="1907729" y="2854325"/>
            <a:ext cx="1295400" cy="6540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effectLst>
                  <a:outerShdw blurRad="38100" dist="38100" dir="2700000" algn="tl">
                    <a:srgbClr val="C0C0C0"/>
                  </a:outerShdw>
                </a:effectLst>
                <a:latin typeface="Tahoma" pitchFamily="34" charset="0"/>
              </a:rPr>
              <a:t>递归下降预测分析</a:t>
            </a:r>
          </a:p>
        </p:txBody>
      </p:sp>
      <p:sp>
        <p:nvSpPr>
          <p:cNvPr id="578574" name="Rectangle 14" descr="Green marble"/>
          <p:cNvSpPr>
            <a:spLocks noChangeArrowheads="1"/>
          </p:cNvSpPr>
          <p:nvPr/>
        </p:nvSpPr>
        <p:spPr bwMode="auto">
          <a:xfrm>
            <a:off x="1907729" y="4078288"/>
            <a:ext cx="1223963" cy="6540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1800">
                <a:effectLst>
                  <a:outerShdw blurRad="38100" dist="38100" dir="2700000" algn="tl">
                    <a:srgbClr val="C0C0C0"/>
                  </a:outerShdw>
                </a:effectLst>
                <a:latin typeface="Tahoma" pitchFamily="34" charset="0"/>
              </a:rPr>
              <a:t>非递归的预测分析</a:t>
            </a:r>
          </a:p>
        </p:txBody>
      </p:sp>
      <p:sp>
        <p:nvSpPr>
          <p:cNvPr id="578575" name="Line 15"/>
          <p:cNvSpPr>
            <a:spLocks noChangeShapeType="1"/>
          </p:cNvSpPr>
          <p:nvPr/>
        </p:nvSpPr>
        <p:spPr bwMode="auto">
          <a:xfrm>
            <a:off x="359917" y="1917700"/>
            <a:ext cx="936625"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6" name="Text Box 16" descr="Green marble"/>
          <p:cNvSpPr txBox="1">
            <a:spLocks noChangeArrowheads="1"/>
          </p:cNvSpPr>
          <p:nvPr/>
        </p:nvSpPr>
        <p:spPr bwMode="auto">
          <a:xfrm>
            <a:off x="107504" y="1484313"/>
            <a:ext cx="151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最左推导</a:t>
            </a:r>
          </a:p>
        </p:txBody>
      </p:sp>
      <p:sp>
        <p:nvSpPr>
          <p:cNvPr id="578577" name="Line 17"/>
          <p:cNvSpPr>
            <a:spLocks noChangeShapeType="1"/>
          </p:cNvSpPr>
          <p:nvPr/>
        </p:nvSpPr>
        <p:spPr bwMode="auto">
          <a:xfrm flipH="1" flipV="1">
            <a:off x="4284217" y="1917700"/>
            <a:ext cx="1081087"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78" name="Text Box 18" descr="Green marble"/>
          <p:cNvSpPr txBox="1">
            <a:spLocks noChangeArrowheads="1"/>
          </p:cNvSpPr>
          <p:nvPr/>
        </p:nvSpPr>
        <p:spPr bwMode="auto">
          <a:xfrm>
            <a:off x="4284217" y="1484313"/>
            <a:ext cx="1512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solidFill>
                  <a:srgbClr val="0000FF"/>
                </a:solidFill>
                <a:effectLst>
                  <a:outerShdw blurRad="38100" dist="38100" dir="2700000" algn="tl">
                    <a:srgbClr val="C0C0C0"/>
                  </a:outerShdw>
                </a:effectLst>
                <a:latin typeface="Tahoma" pitchFamily="34" charset="0"/>
              </a:rPr>
              <a:t>最右推导</a:t>
            </a:r>
          </a:p>
        </p:txBody>
      </p:sp>
      <p:sp>
        <p:nvSpPr>
          <p:cNvPr id="2066" name="Text Box 19" descr="Green marble"/>
          <p:cNvSpPr txBox="1">
            <a:spLocks noChangeArrowheads="1"/>
          </p:cNvSpPr>
          <p:nvPr/>
        </p:nvSpPr>
        <p:spPr bwMode="auto">
          <a:xfrm>
            <a:off x="5076379" y="1268413"/>
            <a:ext cx="647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spcBef>
                <a:spcPct val="50000"/>
              </a:spcBef>
              <a:buFontTx/>
              <a:buNone/>
            </a:pPr>
            <a:r>
              <a:rPr lang="zh-CN" altLang="en-US" sz="4400">
                <a:solidFill>
                  <a:srgbClr val="FF0000"/>
                </a:solidFill>
                <a:latin typeface="Tahoma" pitchFamily="34" charset="0"/>
              </a:rPr>
              <a:t>！</a:t>
            </a:r>
          </a:p>
        </p:txBody>
      </p:sp>
      <p:sp>
        <p:nvSpPr>
          <p:cNvPr id="578580" name="Line 20"/>
          <p:cNvSpPr>
            <a:spLocks noChangeShapeType="1"/>
          </p:cNvSpPr>
          <p:nvPr/>
        </p:nvSpPr>
        <p:spPr bwMode="auto">
          <a:xfrm>
            <a:off x="3707954" y="2205038"/>
            <a:ext cx="360363" cy="576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1" name="Text Box 21" descr="Green marble"/>
          <p:cNvSpPr txBox="1">
            <a:spLocks noChangeArrowheads="1"/>
          </p:cNvSpPr>
          <p:nvPr/>
        </p:nvSpPr>
        <p:spPr bwMode="auto">
          <a:xfrm>
            <a:off x="3563492" y="4076700"/>
            <a:ext cx="1295400"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en-US" altLang="zh-CN" sz="1800">
                <a:effectLst>
                  <a:outerShdw blurRad="38100" dist="38100" dir="2700000" algn="tl">
                    <a:srgbClr val="C0C0C0"/>
                  </a:outerShdw>
                </a:effectLst>
                <a:latin typeface="Tahoma" pitchFamily="34" charset="0"/>
              </a:rPr>
              <a:t>LR</a:t>
            </a:r>
            <a:r>
              <a:rPr lang="zh-CN" altLang="en-US" sz="1800">
                <a:effectLst>
                  <a:outerShdw blurRad="38100" dist="38100" dir="2700000" algn="tl">
                    <a:srgbClr val="C0C0C0"/>
                  </a:outerShdw>
                </a:effectLst>
                <a:latin typeface="Tahoma" pitchFamily="34" charset="0"/>
              </a:rPr>
              <a:t>文法</a:t>
            </a:r>
          </a:p>
        </p:txBody>
      </p:sp>
      <p:grpSp>
        <p:nvGrpSpPr>
          <p:cNvPr id="2069" name="Group 22"/>
          <p:cNvGrpSpPr>
            <a:grpSpLocks noChangeAspect="1"/>
          </p:cNvGrpSpPr>
          <p:nvPr/>
        </p:nvGrpSpPr>
        <p:grpSpPr bwMode="auto">
          <a:xfrm>
            <a:off x="4356560" y="3834589"/>
            <a:ext cx="3640761" cy="2413811"/>
            <a:chOff x="603" y="1167"/>
            <a:chExt cx="4585" cy="3039"/>
          </a:xfrm>
        </p:grpSpPr>
        <p:sp>
          <p:nvSpPr>
            <p:cNvPr id="578583" name="Rectangle 23"/>
            <p:cNvSpPr>
              <a:spLocks noChangeAspect="1" noChangeArrowheads="1"/>
            </p:cNvSpPr>
            <p:nvPr/>
          </p:nvSpPr>
          <p:spPr bwMode="auto">
            <a:xfrm>
              <a:off x="1707" y="1167"/>
              <a:ext cx="823" cy="48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1400" b="0" dirty="0">
                  <a:solidFill>
                    <a:schemeClr val="tx1"/>
                  </a:solidFill>
                  <a:effectLst>
                    <a:outerShdw blurRad="38100" dist="38100" dir="2700000" algn="tl">
                      <a:srgbClr val="C0C0C0"/>
                    </a:outerShdw>
                  </a:effectLst>
                  <a:latin typeface="Times New Roman" pitchFamily="18" charset="0"/>
                </a:rPr>
                <a:t>输入</a:t>
              </a:r>
            </a:p>
          </p:txBody>
        </p:sp>
        <p:sp>
          <p:nvSpPr>
            <p:cNvPr id="578584" name="Rectangle 24"/>
            <p:cNvSpPr>
              <a:spLocks noChangeAspect="1" noChangeArrowheads="1"/>
            </p:cNvSpPr>
            <p:nvPr/>
          </p:nvSpPr>
          <p:spPr bwMode="auto">
            <a:xfrm>
              <a:off x="2193" y="1981"/>
              <a:ext cx="1803" cy="5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1400" b="0">
                  <a:solidFill>
                    <a:schemeClr val="tx1"/>
                  </a:solidFill>
                  <a:effectLst>
                    <a:outerShdw blurRad="38100" dist="38100" dir="2700000" algn="tl">
                      <a:srgbClr val="C0C0C0"/>
                    </a:outerShdw>
                  </a:effectLst>
                  <a:latin typeface="Times New Roman" pitchFamily="18" charset="0"/>
                </a:rPr>
                <a:t>LR</a:t>
              </a:r>
              <a:r>
                <a:rPr lang="zh-CN" altLang="en-US" sz="1400" b="0">
                  <a:solidFill>
                    <a:schemeClr val="tx1"/>
                  </a:solidFill>
                  <a:effectLst>
                    <a:outerShdw blurRad="38100" dist="38100" dir="2700000" algn="tl">
                      <a:srgbClr val="C0C0C0"/>
                    </a:outerShdw>
                  </a:effectLst>
                  <a:latin typeface="Times New Roman" pitchFamily="18" charset="0"/>
                </a:rPr>
                <a:t>分析程序</a:t>
              </a:r>
            </a:p>
          </p:txBody>
        </p:sp>
        <p:sp>
          <p:nvSpPr>
            <p:cNvPr id="578585" name="Line 25"/>
            <p:cNvSpPr>
              <a:spLocks noChangeAspect="1" noChangeShapeType="1"/>
            </p:cNvSpPr>
            <p:nvPr/>
          </p:nvSpPr>
          <p:spPr bwMode="auto">
            <a:xfrm flipV="1">
              <a:off x="3075"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6" name="Line 26"/>
            <p:cNvSpPr>
              <a:spLocks noChangeAspect="1"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7" name="Rectangle 27"/>
            <p:cNvSpPr>
              <a:spLocks noChangeAspect="1" noChangeArrowheads="1"/>
            </p:cNvSpPr>
            <p:nvPr/>
          </p:nvSpPr>
          <p:spPr bwMode="auto">
            <a:xfrm>
              <a:off x="4451" y="2079"/>
              <a:ext cx="737" cy="4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1400" b="0" dirty="0">
                  <a:solidFill>
                    <a:schemeClr val="tx1"/>
                  </a:solidFill>
                  <a:effectLst>
                    <a:outerShdw blurRad="38100" dist="38100" dir="2700000" algn="tl">
                      <a:srgbClr val="C0C0C0"/>
                    </a:outerShdw>
                  </a:effectLst>
                  <a:latin typeface="Times New Roman" pitchFamily="18" charset="0"/>
                </a:rPr>
                <a:t>输出  </a:t>
              </a:r>
            </a:p>
          </p:txBody>
        </p:sp>
        <p:sp>
          <p:nvSpPr>
            <p:cNvPr id="578588" name="Line 28"/>
            <p:cNvSpPr>
              <a:spLocks noChangeAspect="1" noChangeShapeType="1"/>
            </p:cNvSpPr>
            <p:nvPr/>
          </p:nvSpPr>
          <p:spPr bwMode="auto">
            <a:xfrm flipH="1">
              <a:off x="1529" y="2263"/>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589" name="Rectangle 29"/>
            <p:cNvSpPr>
              <a:spLocks noChangeAspect="1" noChangeArrowheads="1"/>
            </p:cNvSpPr>
            <p:nvPr/>
          </p:nvSpPr>
          <p:spPr bwMode="auto">
            <a:xfrm>
              <a:off x="603" y="2033"/>
              <a:ext cx="650" cy="38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1400" b="0" dirty="0">
                  <a:solidFill>
                    <a:schemeClr val="tx1"/>
                  </a:solidFill>
                  <a:effectLst>
                    <a:outerShdw blurRad="38100" dist="38100" dir="2700000" algn="tl">
                      <a:srgbClr val="C0C0C0"/>
                    </a:outerShdw>
                  </a:effectLst>
                  <a:latin typeface="Times New Roman" pitchFamily="18" charset="0"/>
                </a:rPr>
                <a:t>栈</a:t>
              </a:r>
            </a:p>
          </p:txBody>
        </p:sp>
        <p:sp>
          <p:nvSpPr>
            <p:cNvPr id="578590" name="Rectangle 30"/>
            <p:cNvSpPr>
              <a:spLocks noChangeAspect="1" noChangeArrowheads="1"/>
            </p:cNvSpPr>
            <p:nvPr/>
          </p:nvSpPr>
          <p:spPr bwMode="auto">
            <a:xfrm>
              <a:off x="1296" y="3792"/>
              <a:ext cx="3739" cy="41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00000"/>
                </a:lnSpc>
                <a:buFontTx/>
                <a:buNone/>
                <a:defRPr/>
              </a:pPr>
              <a:r>
                <a:rPr lang="en-US" altLang="zh-CN" sz="1400" b="0">
                  <a:solidFill>
                    <a:schemeClr val="tx1"/>
                  </a:solidFill>
                  <a:effectLst>
                    <a:outerShdw blurRad="38100" dist="38100" dir="2700000" algn="tl">
                      <a:srgbClr val="C0C0C0"/>
                    </a:outerShdw>
                  </a:effectLst>
                  <a:latin typeface="Times New Roman" pitchFamily="18" charset="0"/>
                </a:rPr>
                <a:t>LR</a:t>
              </a:r>
              <a:r>
                <a:rPr lang="zh-CN" altLang="en-US" sz="1400" b="0">
                  <a:solidFill>
                    <a:schemeClr val="tx1"/>
                  </a:solidFill>
                  <a:effectLst>
                    <a:outerShdw blurRad="38100" dist="38100" dir="2700000" algn="tl">
                      <a:srgbClr val="C0C0C0"/>
                    </a:outerShdw>
                  </a:effectLst>
                  <a:latin typeface="Times New Roman" pitchFamily="18" charset="0"/>
                </a:rPr>
                <a:t>分析器的模型</a:t>
              </a:r>
            </a:p>
          </p:txBody>
        </p:sp>
        <p:grpSp>
          <p:nvGrpSpPr>
            <p:cNvPr id="2093" name="Group 31"/>
            <p:cNvGrpSpPr>
              <a:grpSpLocks noChangeAspect="1"/>
            </p:cNvGrpSpPr>
            <p:nvPr/>
          </p:nvGrpSpPr>
          <p:grpSpPr bwMode="auto">
            <a:xfrm>
              <a:off x="2334" y="3024"/>
              <a:ext cx="1572" cy="587"/>
              <a:chOff x="2334" y="3072"/>
              <a:chExt cx="1572" cy="587"/>
            </a:xfrm>
          </p:grpSpPr>
          <p:sp>
            <p:nvSpPr>
              <p:cNvPr id="578592" name="Rectangle 32"/>
              <p:cNvSpPr>
                <a:spLocks noChangeAspect="1" noChangeArrowheads="1"/>
              </p:cNvSpPr>
              <p:nvPr/>
            </p:nvSpPr>
            <p:spPr bwMode="auto">
              <a:xfrm>
                <a:off x="2331" y="3073"/>
                <a:ext cx="790" cy="5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97200" rIns="0"/>
              <a:lstStyle/>
              <a:p>
                <a:pPr algn="ctr">
                  <a:lnSpc>
                    <a:spcPct val="13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action</a:t>
                </a:r>
              </a:p>
            </p:txBody>
          </p:sp>
          <p:sp>
            <p:nvSpPr>
              <p:cNvPr id="578593" name="Rectangle 33"/>
              <p:cNvSpPr>
                <a:spLocks noChangeAspect="1" noChangeArrowheads="1"/>
              </p:cNvSpPr>
              <p:nvPr/>
            </p:nvSpPr>
            <p:spPr bwMode="auto">
              <a:xfrm>
                <a:off x="3121" y="3073"/>
                <a:ext cx="788" cy="5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goto</a:t>
                </a:r>
              </a:p>
            </p:txBody>
          </p:sp>
        </p:grpSp>
        <p:grpSp>
          <p:nvGrpSpPr>
            <p:cNvPr id="2094" name="Group 34"/>
            <p:cNvGrpSpPr>
              <a:grpSpLocks noChangeAspect="1"/>
            </p:cNvGrpSpPr>
            <p:nvPr/>
          </p:nvGrpSpPr>
          <p:grpSpPr bwMode="auto">
            <a:xfrm>
              <a:off x="1056" y="2112"/>
              <a:ext cx="458" cy="1840"/>
              <a:chOff x="3805" y="12274"/>
              <a:chExt cx="507" cy="2072"/>
            </a:xfrm>
          </p:grpSpPr>
          <p:sp>
            <p:nvSpPr>
              <p:cNvPr id="578595" name="Rectangle 35"/>
              <p:cNvSpPr>
                <a:spLocks noChangeAspect="1" noChangeArrowheads="1"/>
              </p:cNvSpPr>
              <p:nvPr/>
            </p:nvSpPr>
            <p:spPr bwMode="auto">
              <a:xfrm>
                <a:off x="3807" y="12273"/>
                <a:ext cx="494"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bIns="36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s</a:t>
                </a:r>
                <a:r>
                  <a:rPr lang="en-US" altLang="zh-CN" sz="1400" b="0" i="1" baseline="-25000">
                    <a:solidFill>
                      <a:schemeClr val="tx1"/>
                    </a:solidFill>
                    <a:effectLst>
                      <a:outerShdw blurRad="38100" dist="38100" dir="2700000" algn="tl">
                        <a:srgbClr val="C0C0C0"/>
                      </a:outerShdw>
                    </a:effectLst>
                    <a:latin typeface="Times New Roman" pitchFamily="18" charset="0"/>
                  </a:rPr>
                  <a:t>m</a:t>
                </a:r>
              </a:p>
            </p:txBody>
          </p:sp>
          <p:sp>
            <p:nvSpPr>
              <p:cNvPr id="578596" name="Rectangle 36"/>
              <p:cNvSpPr>
                <a:spLocks noChangeAspect="1" noChangeArrowheads="1"/>
              </p:cNvSpPr>
              <p:nvPr/>
            </p:nvSpPr>
            <p:spPr bwMode="auto">
              <a:xfrm>
                <a:off x="3809" y="12604"/>
                <a:ext cx="494"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54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X</a:t>
                </a:r>
                <a:r>
                  <a:rPr lang="en-US" altLang="zh-CN" sz="1400" b="0" i="1" baseline="-25000">
                    <a:solidFill>
                      <a:schemeClr val="tx1"/>
                    </a:solidFill>
                    <a:effectLst>
                      <a:outerShdw blurRad="38100" dist="38100" dir="2700000" algn="tl">
                        <a:srgbClr val="C0C0C0"/>
                      </a:outerShdw>
                    </a:effectLst>
                    <a:latin typeface="Times New Roman" pitchFamily="18" charset="0"/>
                  </a:rPr>
                  <a:t>m</a:t>
                </a:r>
              </a:p>
            </p:txBody>
          </p:sp>
          <p:sp>
            <p:nvSpPr>
              <p:cNvPr id="578597" name="Rectangle 37"/>
              <p:cNvSpPr>
                <a:spLocks noChangeAspect="1" noChangeArrowheads="1"/>
              </p:cNvSpPr>
              <p:nvPr/>
            </p:nvSpPr>
            <p:spPr bwMode="auto">
              <a:xfrm>
                <a:off x="3809" y="12949"/>
                <a:ext cx="491"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18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s</a:t>
                </a:r>
                <a:r>
                  <a:rPr lang="en-US" altLang="zh-CN" sz="1400" b="0" i="1" baseline="-25000">
                    <a:solidFill>
                      <a:schemeClr val="tx1"/>
                    </a:solidFill>
                    <a:effectLst>
                      <a:outerShdw blurRad="38100" dist="38100" dir="2700000" algn="tl">
                        <a:srgbClr val="C0C0C0"/>
                      </a:outerShdw>
                    </a:effectLst>
                    <a:latin typeface="Times New Roman" pitchFamily="18" charset="0"/>
                  </a:rPr>
                  <a:t>m</a:t>
                </a:r>
                <a:r>
                  <a:rPr lang="en-US" altLang="zh-CN" sz="1400" b="0" baseline="-25000">
                    <a:solidFill>
                      <a:schemeClr val="tx1"/>
                    </a:solidFill>
                    <a:effectLst>
                      <a:outerShdw blurRad="38100" dist="38100" dir="2700000" algn="tl">
                        <a:srgbClr val="C0C0C0"/>
                      </a:outerShdw>
                    </a:effectLst>
                    <a:latin typeface="Times New Roman" pitchFamily="18" charset="0"/>
                  </a:rPr>
                  <a:t>-1</a:t>
                </a:r>
              </a:p>
            </p:txBody>
          </p:sp>
          <p:sp>
            <p:nvSpPr>
              <p:cNvPr id="578598" name="Rectangle 38"/>
              <p:cNvSpPr>
                <a:spLocks noChangeAspect="1" noChangeArrowheads="1"/>
              </p:cNvSpPr>
              <p:nvPr/>
            </p:nvSpPr>
            <p:spPr bwMode="auto">
              <a:xfrm>
                <a:off x="3805" y="13282"/>
                <a:ext cx="494"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0" rIns="18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X</a:t>
                </a:r>
                <a:r>
                  <a:rPr lang="en-US" altLang="zh-CN" sz="1400" b="0" i="1" baseline="-25000">
                    <a:solidFill>
                      <a:schemeClr val="tx1"/>
                    </a:solidFill>
                    <a:effectLst>
                      <a:outerShdw blurRad="38100" dist="38100" dir="2700000" algn="tl">
                        <a:srgbClr val="C0C0C0"/>
                      </a:outerShdw>
                    </a:effectLst>
                    <a:latin typeface="Times New Roman" pitchFamily="18" charset="0"/>
                  </a:rPr>
                  <a:t>m</a:t>
                </a:r>
                <a:r>
                  <a:rPr lang="en-US" altLang="zh-CN" sz="1400" b="0" baseline="-25000">
                    <a:solidFill>
                      <a:schemeClr val="tx1"/>
                    </a:solidFill>
                    <a:effectLst>
                      <a:outerShdw blurRad="38100" dist="38100" dir="2700000" algn="tl">
                        <a:srgbClr val="C0C0C0"/>
                      </a:outerShdw>
                    </a:effectLst>
                    <a:latin typeface="Times New Roman" pitchFamily="18" charset="0"/>
                  </a:rPr>
                  <a:t>-1</a:t>
                </a:r>
                <a:endParaRPr lang="en-US" altLang="zh-CN" sz="1400" b="0">
                  <a:solidFill>
                    <a:schemeClr val="tx1"/>
                  </a:solidFill>
                  <a:effectLst>
                    <a:outerShdw blurRad="38100" dist="38100" dir="2700000" algn="tl">
                      <a:srgbClr val="C0C0C0"/>
                    </a:outerShdw>
                  </a:effectLst>
                  <a:latin typeface="Times New Roman" pitchFamily="18" charset="0"/>
                </a:endParaRPr>
              </a:p>
            </p:txBody>
          </p:sp>
          <p:sp>
            <p:nvSpPr>
              <p:cNvPr id="578599" name="Rectangle 39"/>
              <p:cNvSpPr>
                <a:spLocks noChangeAspect="1" noChangeArrowheads="1"/>
              </p:cNvSpPr>
              <p:nvPr/>
            </p:nvSpPr>
            <p:spPr bwMode="auto">
              <a:xfrm>
                <a:off x="3809" y="13642"/>
                <a:ext cx="491"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sp>
            <p:nvSpPr>
              <p:cNvPr id="578600" name="Rectangle 40"/>
              <p:cNvSpPr>
                <a:spLocks noChangeAspect="1" noChangeArrowheads="1"/>
              </p:cNvSpPr>
              <p:nvPr/>
            </p:nvSpPr>
            <p:spPr bwMode="auto">
              <a:xfrm>
                <a:off x="3805" y="14000"/>
                <a:ext cx="507" cy="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90000" tIns="0" rIns="72000" bIns="360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s</a:t>
                </a:r>
                <a:r>
                  <a:rPr lang="en-US" altLang="zh-CN" sz="1400" b="0" baseline="-25000">
                    <a:solidFill>
                      <a:schemeClr val="tx1"/>
                    </a:solidFill>
                    <a:effectLst>
                      <a:outerShdw blurRad="38100" dist="38100" dir="2700000" algn="tl">
                        <a:srgbClr val="C0C0C0"/>
                      </a:outerShdw>
                    </a:effectLst>
                    <a:latin typeface="Times New Roman" pitchFamily="18" charset="0"/>
                  </a:rPr>
                  <a:t>0</a:t>
                </a:r>
              </a:p>
            </p:txBody>
          </p:sp>
        </p:grpSp>
        <p:grpSp>
          <p:nvGrpSpPr>
            <p:cNvPr id="2095" name="Group 41"/>
            <p:cNvGrpSpPr>
              <a:grpSpLocks noChangeAspect="1"/>
            </p:cNvGrpSpPr>
            <p:nvPr/>
          </p:nvGrpSpPr>
          <p:grpSpPr bwMode="auto">
            <a:xfrm>
              <a:off x="2400" y="1200"/>
              <a:ext cx="1536" cy="349"/>
              <a:chOff x="2400" y="1200"/>
              <a:chExt cx="1536" cy="349"/>
            </a:xfrm>
          </p:grpSpPr>
          <p:sp>
            <p:nvSpPr>
              <p:cNvPr id="578602" name="Rectangle 42"/>
              <p:cNvSpPr>
                <a:spLocks noChangeAspect="1" noChangeArrowheads="1"/>
              </p:cNvSpPr>
              <p:nvPr/>
            </p:nvSpPr>
            <p:spPr bwMode="auto">
              <a:xfrm>
                <a:off x="2657" y="1202"/>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sp>
            <p:nvSpPr>
              <p:cNvPr id="578603" name="Rectangle 43"/>
              <p:cNvSpPr>
                <a:spLocks noChangeAspect="1" noChangeArrowheads="1"/>
              </p:cNvSpPr>
              <p:nvPr/>
            </p:nvSpPr>
            <p:spPr bwMode="auto">
              <a:xfrm>
                <a:off x="2397" y="1204"/>
                <a:ext cx="262" cy="3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a:t>
                </a:r>
                <a:r>
                  <a:rPr lang="en-US" altLang="zh-CN" sz="1400" b="0" baseline="-25000">
                    <a:solidFill>
                      <a:schemeClr val="tx1"/>
                    </a:solidFill>
                    <a:effectLst>
                      <a:outerShdw blurRad="38100" dist="38100" dir="2700000" algn="tl">
                        <a:srgbClr val="C0C0C0"/>
                      </a:outerShdw>
                    </a:effectLst>
                    <a:latin typeface="Times New Roman" pitchFamily="18" charset="0"/>
                  </a:rPr>
                  <a:t>1</a:t>
                </a:r>
              </a:p>
            </p:txBody>
          </p:sp>
          <p:sp>
            <p:nvSpPr>
              <p:cNvPr id="578604" name="Rectangle 44"/>
              <p:cNvSpPr>
                <a:spLocks noChangeAspect="1" noChangeArrowheads="1"/>
              </p:cNvSpPr>
              <p:nvPr/>
            </p:nvSpPr>
            <p:spPr bwMode="auto">
              <a:xfrm>
                <a:off x="2901" y="1202"/>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a:t>
                </a:r>
                <a:r>
                  <a:rPr lang="en-US" altLang="zh-CN" sz="1400" b="0" i="1" baseline="-25000">
                    <a:solidFill>
                      <a:schemeClr val="tx1"/>
                    </a:solidFill>
                    <a:effectLst>
                      <a:outerShdw blurRad="38100" dist="38100" dir="2700000" algn="tl">
                        <a:srgbClr val="C0C0C0"/>
                      </a:outerShdw>
                    </a:effectLst>
                    <a:latin typeface="Times New Roman" pitchFamily="18" charset="0"/>
                  </a:rPr>
                  <a:t>i</a:t>
                </a:r>
                <a:endParaRPr lang="en-US" altLang="zh-CN" sz="1400" b="0" i="1">
                  <a:solidFill>
                    <a:schemeClr val="tx1"/>
                  </a:solidFill>
                  <a:effectLst>
                    <a:outerShdw blurRad="38100" dist="38100" dir="2700000" algn="tl">
                      <a:srgbClr val="C0C0C0"/>
                    </a:outerShdw>
                  </a:effectLst>
                  <a:latin typeface="Times New Roman" pitchFamily="18" charset="0"/>
                </a:endParaRPr>
              </a:p>
            </p:txBody>
          </p:sp>
          <p:sp>
            <p:nvSpPr>
              <p:cNvPr id="578605" name="Rectangle 45"/>
              <p:cNvSpPr>
                <a:spLocks noChangeAspect="1" noChangeArrowheads="1"/>
              </p:cNvSpPr>
              <p:nvPr/>
            </p:nvSpPr>
            <p:spPr bwMode="auto">
              <a:xfrm>
                <a:off x="3161" y="1202"/>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sp>
            <p:nvSpPr>
              <p:cNvPr id="578606" name="Rectangle 46"/>
              <p:cNvSpPr>
                <a:spLocks noChangeAspect="1" noChangeArrowheads="1"/>
              </p:cNvSpPr>
              <p:nvPr/>
            </p:nvSpPr>
            <p:spPr bwMode="auto">
              <a:xfrm>
                <a:off x="3417" y="1202"/>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1400" b="0" i="1">
                    <a:solidFill>
                      <a:schemeClr val="tx1"/>
                    </a:solidFill>
                    <a:effectLst>
                      <a:outerShdw blurRad="38100" dist="38100" dir="2700000" algn="tl">
                        <a:srgbClr val="C0C0C0"/>
                      </a:outerShdw>
                    </a:effectLst>
                    <a:latin typeface="Times New Roman" pitchFamily="18" charset="0"/>
                  </a:rPr>
                  <a:t>a</a:t>
                </a:r>
                <a:r>
                  <a:rPr lang="en-US" altLang="zh-CN" sz="1400" b="0" i="1" baseline="-25000">
                    <a:solidFill>
                      <a:schemeClr val="tx1"/>
                    </a:solidFill>
                    <a:effectLst>
                      <a:outerShdw blurRad="38100" dist="38100" dir="2700000" algn="tl">
                        <a:srgbClr val="C0C0C0"/>
                      </a:outerShdw>
                    </a:effectLst>
                    <a:latin typeface="Times New Roman" pitchFamily="18" charset="0"/>
                  </a:rPr>
                  <a:t>n</a:t>
                </a:r>
                <a:endParaRPr lang="en-US" altLang="zh-CN" sz="1400" b="0">
                  <a:solidFill>
                    <a:schemeClr val="tx1"/>
                  </a:solidFill>
                  <a:effectLst>
                    <a:outerShdw blurRad="38100" dist="38100" dir="2700000" algn="tl">
                      <a:srgbClr val="C0C0C0"/>
                    </a:outerShdw>
                  </a:effectLst>
                  <a:latin typeface="Times New Roman" pitchFamily="18" charset="0"/>
                </a:endParaRPr>
              </a:p>
            </p:txBody>
          </p:sp>
          <p:sp>
            <p:nvSpPr>
              <p:cNvPr id="578607" name="Rectangle 47"/>
              <p:cNvSpPr>
                <a:spLocks noChangeAspect="1" noChangeArrowheads="1"/>
              </p:cNvSpPr>
              <p:nvPr/>
            </p:nvSpPr>
            <p:spPr bwMode="auto">
              <a:xfrm>
                <a:off x="3677" y="1200"/>
                <a:ext cx="262"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zh-CN" altLang="en-US" sz="1400" b="0">
                    <a:solidFill>
                      <a:schemeClr val="tx1"/>
                    </a:solidFill>
                    <a:effectLst>
                      <a:outerShdw blurRad="38100" dist="38100" dir="2700000" algn="tl">
                        <a:srgbClr val="C0C0C0"/>
                      </a:outerShdw>
                    </a:effectLst>
                    <a:latin typeface="Times New Roman" pitchFamily="18" charset="0"/>
                  </a:rPr>
                  <a:t>$</a:t>
                </a:r>
              </a:p>
            </p:txBody>
          </p:sp>
        </p:grpSp>
        <p:sp>
          <p:nvSpPr>
            <p:cNvPr id="578608" name="Freeform 48"/>
            <p:cNvSpPr>
              <a:spLocks noChangeAspect="1"/>
            </p:cNvSpPr>
            <p:nvPr/>
          </p:nvSpPr>
          <p:spPr bwMode="auto">
            <a:xfrm>
              <a:off x="2613" y="2561"/>
              <a:ext cx="468" cy="454"/>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09" name="Freeform 49"/>
            <p:cNvSpPr>
              <a:spLocks noChangeAspect="1"/>
            </p:cNvSpPr>
            <p:nvPr/>
          </p:nvSpPr>
          <p:spPr bwMode="auto">
            <a:xfrm flipH="1">
              <a:off x="3087" y="2563"/>
              <a:ext cx="466" cy="454"/>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578610" name="Text Box 50" descr="Green marble"/>
          <p:cNvSpPr txBox="1">
            <a:spLocks noChangeArrowheads="1"/>
          </p:cNvSpPr>
          <p:nvPr/>
        </p:nvSpPr>
        <p:spPr bwMode="auto">
          <a:xfrm>
            <a:off x="3492054" y="2781300"/>
            <a:ext cx="1728788"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effectLst>
                  <a:outerShdw blurRad="38100" dist="38100" dir="2700000" algn="tl">
                    <a:srgbClr val="C0C0C0"/>
                  </a:outerShdw>
                </a:effectLst>
                <a:latin typeface="Tahoma" pitchFamily="34" charset="0"/>
              </a:rPr>
              <a:t>移进</a:t>
            </a:r>
            <a:r>
              <a:rPr lang="en-US" altLang="zh-CN" sz="1800" dirty="0">
                <a:effectLst>
                  <a:outerShdw blurRad="38100" dist="38100" dir="2700000" algn="tl">
                    <a:srgbClr val="C0C0C0"/>
                  </a:outerShdw>
                </a:effectLst>
                <a:latin typeface="Tahoma" pitchFamily="34" charset="0"/>
              </a:rPr>
              <a:t>-</a:t>
            </a:r>
            <a:r>
              <a:rPr lang="zh-CN" altLang="en-US" sz="1800" dirty="0">
                <a:effectLst>
                  <a:outerShdw blurRad="38100" dist="38100" dir="2700000" algn="tl">
                    <a:srgbClr val="C0C0C0"/>
                  </a:outerShdw>
                </a:effectLst>
                <a:latin typeface="Tahoma" pitchFamily="34" charset="0"/>
              </a:rPr>
              <a:t>归约分析</a:t>
            </a:r>
          </a:p>
        </p:txBody>
      </p:sp>
      <p:sp>
        <p:nvSpPr>
          <p:cNvPr id="578611" name="Line 51"/>
          <p:cNvSpPr>
            <a:spLocks noChangeShapeType="1"/>
          </p:cNvSpPr>
          <p:nvPr/>
        </p:nvSpPr>
        <p:spPr bwMode="auto">
          <a:xfrm>
            <a:off x="4212779" y="3141663"/>
            <a:ext cx="0" cy="9350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12" name="Text Box 52" descr="Green marble"/>
          <p:cNvSpPr txBox="1">
            <a:spLocks noChangeArrowheads="1"/>
          </p:cNvSpPr>
          <p:nvPr/>
        </p:nvSpPr>
        <p:spPr bwMode="auto">
          <a:xfrm>
            <a:off x="3923854" y="2276475"/>
            <a:ext cx="865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1800" dirty="0">
                <a:solidFill>
                  <a:srgbClr val="0000FF"/>
                </a:solidFill>
                <a:effectLst>
                  <a:outerShdw blurRad="38100" dist="38100" dir="2700000" algn="tl">
                    <a:srgbClr val="C0C0C0"/>
                  </a:outerShdw>
                </a:effectLst>
                <a:latin typeface="Tahoma" pitchFamily="34" charset="0"/>
              </a:rPr>
              <a:t>归约</a:t>
            </a:r>
          </a:p>
        </p:txBody>
      </p:sp>
      <p:sp>
        <p:nvSpPr>
          <p:cNvPr id="578613" name="AutoShape 53" descr="Green marble"/>
          <p:cNvSpPr>
            <a:spLocks/>
          </p:cNvSpPr>
          <p:nvPr/>
        </p:nvSpPr>
        <p:spPr bwMode="auto">
          <a:xfrm>
            <a:off x="5292279" y="2492375"/>
            <a:ext cx="73025" cy="936625"/>
          </a:xfrm>
          <a:prstGeom prst="leftBrace">
            <a:avLst>
              <a:gd name="adj1" fmla="val 106884"/>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78614" name="Text Box 54" descr="Green marble"/>
          <p:cNvSpPr txBox="1">
            <a:spLocks noChangeArrowheads="1"/>
          </p:cNvSpPr>
          <p:nvPr/>
        </p:nvSpPr>
        <p:spPr bwMode="auto">
          <a:xfrm>
            <a:off x="5508179" y="2349500"/>
            <a:ext cx="172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移进</a:t>
            </a:r>
            <a:r>
              <a:rPr lang="en-US" altLang="zh-CN" sz="1800" dirty="0">
                <a:solidFill>
                  <a:srgbClr val="0000FF"/>
                </a:solidFill>
                <a:effectLst>
                  <a:outerShdw blurRad="38100" dist="38100" dir="2700000" algn="tl">
                    <a:srgbClr val="C0C0C0"/>
                  </a:outerShdw>
                </a:effectLst>
                <a:latin typeface="Tahoma" pitchFamily="34" charset="0"/>
              </a:rPr>
              <a:t>-</a:t>
            </a:r>
            <a:r>
              <a:rPr lang="zh-CN" altLang="en-US" sz="1800" dirty="0">
                <a:solidFill>
                  <a:srgbClr val="0000FF"/>
                </a:solidFill>
                <a:effectLst>
                  <a:outerShdw blurRad="38100" dist="38100" dir="2700000" algn="tl">
                    <a:srgbClr val="C0C0C0"/>
                  </a:outerShdw>
                </a:effectLst>
                <a:latin typeface="Tahoma" pitchFamily="34" charset="0"/>
              </a:rPr>
              <a:t>归约冲突</a:t>
            </a:r>
          </a:p>
        </p:txBody>
      </p:sp>
      <p:sp>
        <p:nvSpPr>
          <p:cNvPr id="578615" name="Text Box 55" descr="Green marble"/>
          <p:cNvSpPr txBox="1">
            <a:spLocks noChangeArrowheads="1"/>
          </p:cNvSpPr>
          <p:nvPr/>
        </p:nvSpPr>
        <p:spPr bwMode="auto">
          <a:xfrm>
            <a:off x="5508179" y="3141663"/>
            <a:ext cx="187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归约</a:t>
            </a:r>
            <a:r>
              <a:rPr lang="en-US" altLang="zh-CN" sz="1800" dirty="0">
                <a:solidFill>
                  <a:srgbClr val="0000FF"/>
                </a:solidFill>
                <a:effectLst>
                  <a:outerShdw blurRad="38100" dist="38100" dir="2700000" algn="tl">
                    <a:srgbClr val="C0C0C0"/>
                  </a:outerShdw>
                </a:effectLst>
                <a:latin typeface="Tahoma" pitchFamily="34" charset="0"/>
              </a:rPr>
              <a:t>-</a:t>
            </a:r>
            <a:r>
              <a:rPr lang="zh-CN" altLang="en-US" sz="1800" dirty="0">
                <a:solidFill>
                  <a:srgbClr val="0000FF"/>
                </a:solidFill>
                <a:effectLst>
                  <a:outerShdw blurRad="38100" dist="38100" dir="2700000" algn="tl">
                    <a:srgbClr val="C0C0C0"/>
                  </a:outerShdw>
                </a:effectLst>
                <a:latin typeface="Tahoma" pitchFamily="34" charset="0"/>
              </a:rPr>
              <a:t>归约冲突</a:t>
            </a:r>
          </a:p>
        </p:txBody>
      </p:sp>
      <p:sp>
        <p:nvSpPr>
          <p:cNvPr id="578616" name="Line 56"/>
          <p:cNvSpPr>
            <a:spLocks noChangeShapeType="1"/>
          </p:cNvSpPr>
          <p:nvPr/>
        </p:nvSpPr>
        <p:spPr bwMode="auto">
          <a:xfrm>
            <a:off x="4212779" y="2133600"/>
            <a:ext cx="503238" cy="714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17" name="Text Box 57" descr="Green marble"/>
          <p:cNvSpPr txBox="1">
            <a:spLocks noChangeArrowheads="1"/>
          </p:cNvSpPr>
          <p:nvPr/>
        </p:nvSpPr>
        <p:spPr bwMode="auto">
          <a:xfrm>
            <a:off x="4716017" y="2060575"/>
            <a:ext cx="719137" cy="379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dirty="0">
                <a:solidFill>
                  <a:srgbClr val="0000FF"/>
                </a:solidFill>
                <a:effectLst>
                  <a:outerShdw blurRad="38100" dist="38100" dir="2700000" algn="tl">
                    <a:srgbClr val="C0C0C0"/>
                  </a:outerShdw>
                </a:effectLst>
                <a:latin typeface="Tahoma" pitchFamily="34" charset="0"/>
              </a:rPr>
              <a:t>句柄</a:t>
            </a:r>
          </a:p>
        </p:txBody>
      </p:sp>
      <p:sp>
        <p:nvSpPr>
          <p:cNvPr id="578618" name="Line 58"/>
          <p:cNvSpPr>
            <a:spLocks noChangeShapeType="1"/>
          </p:cNvSpPr>
          <p:nvPr/>
        </p:nvSpPr>
        <p:spPr bwMode="auto">
          <a:xfrm flipV="1">
            <a:off x="3563492" y="4437063"/>
            <a:ext cx="431800" cy="5762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8619" name="Text Box 59" descr="Green marble"/>
          <p:cNvSpPr txBox="1">
            <a:spLocks noChangeArrowheads="1"/>
          </p:cNvSpPr>
          <p:nvPr/>
        </p:nvSpPr>
        <p:spPr bwMode="auto">
          <a:xfrm>
            <a:off x="2915792" y="4941888"/>
            <a:ext cx="1008062" cy="37941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FontTx/>
              <a:buNone/>
              <a:defRPr/>
            </a:pPr>
            <a:r>
              <a:rPr lang="zh-CN" altLang="en-US" sz="1800">
                <a:solidFill>
                  <a:srgbClr val="0000FF"/>
                </a:solidFill>
                <a:effectLst>
                  <a:outerShdw blurRad="38100" dist="38100" dir="2700000" algn="tl">
                    <a:srgbClr val="C0C0C0"/>
                  </a:outerShdw>
                </a:effectLst>
                <a:latin typeface="Tahoma" pitchFamily="34" charset="0"/>
              </a:rPr>
              <a:t>活前缀</a:t>
            </a:r>
          </a:p>
        </p:txBody>
      </p:sp>
      <p:sp>
        <p:nvSpPr>
          <p:cNvPr id="578620" name="AutoShape 60" descr="Green marble"/>
          <p:cNvSpPr>
            <a:spLocks noChangeArrowheads="1"/>
          </p:cNvSpPr>
          <p:nvPr/>
        </p:nvSpPr>
        <p:spPr bwMode="auto">
          <a:xfrm>
            <a:off x="755204" y="5084763"/>
            <a:ext cx="1584325" cy="936625"/>
          </a:xfrm>
          <a:prstGeom prst="wedgeRoundRectCallout">
            <a:avLst>
              <a:gd name="adj1" fmla="val 89579"/>
              <a:gd name="adj2" fmla="val -44236"/>
              <a:gd name="adj3" fmla="val 16667"/>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eaLnBrk="1" hangingPunct="1">
              <a:lnSpc>
                <a:spcPct val="100000"/>
              </a:lnSpc>
              <a:buFontTx/>
              <a:buNone/>
              <a:defRPr/>
            </a:pPr>
            <a:r>
              <a:rPr lang="zh-CN" altLang="en-US" sz="1400">
                <a:solidFill>
                  <a:schemeClr val="tx1"/>
                </a:solidFill>
                <a:effectLst>
                  <a:outerShdw blurRad="38100" dist="38100" dir="2700000" algn="tl">
                    <a:srgbClr val="FFFFFF"/>
                  </a:outerShdw>
                </a:effectLst>
                <a:latin typeface="Tahoma" pitchFamily="34" charset="0"/>
              </a:rPr>
              <a:t>右句型的前缀，该前缀不超过最右句柄的右端</a:t>
            </a:r>
          </a:p>
          <a:p>
            <a:pPr algn="ctr" eaLnBrk="1" hangingPunct="1">
              <a:lnSpc>
                <a:spcPct val="100000"/>
              </a:lnSpc>
              <a:buFontTx/>
              <a:buNone/>
              <a:defRPr/>
            </a:pPr>
            <a:endParaRPr lang="zh-CN" altLang="en-US" sz="1800" b="0">
              <a:solidFill>
                <a:schemeClr val="tx1"/>
              </a:solidFill>
              <a:latin typeface="Tahoma" pitchFamily="34" charset="0"/>
            </a:endParaRPr>
          </a:p>
        </p:txBody>
      </p:sp>
      <p:sp>
        <p:nvSpPr>
          <p:cNvPr id="578621" name="AutoShape 61"/>
          <p:cNvSpPr>
            <a:spLocks noChangeArrowheads="1"/>
          </p:cNvSpPr>
          <p:nvPr/>
        </p:nvSpPr>
        <p:spPr bwMode="auto">
          <a:xfrm>
            <a:off x="5797104" y="260350"/>
            <a:ext cx="2736031" cy="1439863"/>
          </a:xfrm>
          <a:prstGeom prst="wedgeRectCallout">
            <a:avLst>
              <a:gd name="adj1" fmla="val -68903"/>
              <a:gd name="adj2" fmla="val 78227"/>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marL="457200" indent="-457200" eaLnBrk="1" hangingPunct="1">
              <a:lnSpc>
                <a:spcPct val="100000"/>
              </a:lnSpc>
              <a:buFontTx/>
              <a:buNone/>
              <a:defRPr/>
            </a:pPr>
            <a:r>
              <a:rPr lang="en-US" altLang="zh-CN" sz="1600">
                <a:effectLst>
                  <a:outerShdw blurRad="38100" dist="38100" dir="2700000" algn="tl">
                    <a:srgbClr val="C0C0C0"/>
                  </a:outerShdw>
                </a:effectLst>
                <a:latin typeface="Tahoma" pitchFamily="34" charset="0"/>
              </a:rPr>
              <a:t>1</a:t>
            </a:r>
            <a:r>
              <a:rPr lang="zh-CN" altLang="en-US" sz="1600">
                <a:effectLst>
                  <a:outerShdw blurRad="38100" dist="38100" dir="2700000" algn="tl">
                    <a:srgbClr val="C0C0C0"/>
                  </a:outerShdw>
                </a:effectLst>
                <a:latin typeface="Tahoma" pitchFamily="34" charset="0"/>
              </a:rPr>
              <a:t>。句柄与某个产生式的右部符号串相同</a:t>
            </a:r>
          </a:p>
          <a:p>
            <a:pPr marL="457200" indent="-457200" eaLnBrk="1" hangingPunct="1">
              <a:lnSpc>
                <a:spcPct val="100000"/>
              </a:lnSpc>
              <a:buFontTx/>
              <a:buNone/>
              <a:defRPr/>
            </a:pPr>
            <a:r>
              <a:rPr lang="en-US" altLang="zh-CN" sz="1600">
                <a:effectLst>
                  <a:outerShdw blurRad="38100" dist="38100" dir="2700000" algn="tl">
                    <a:srgbClr val="C0C0C0"/>
                  </a:outerShdw>
                </a:effectLst>
                <a:latin typeface="Tahoma" pitchFamily="34" charset="0"/>
              </a:rPr>
              <a:t>2</a:t>
            </a:r>
            <a:r>
              <a:rPr lang="zh-CN" altLang="en-US" sz="1600">
                <a:effectLst>
                  <a:outerShdw blurRad="38100" dist="38100" dir="2700000" algn="tl">
                    <a:srgbClr val="C0C0C0"/>
                  </a:outerShdw>
                </a:effectLst>
                <a:latin typeface="Tahoma" pitchFamily="34" charset="0"/>
              </a:rPr>
              <a:t>。句柄是句型的一个子串</a:t>
            </a:r>
          </a:p>
          <a:p>
            <a:pPr marL="457200" indent="-457200" eaLnBrk="1" hangingPunct="1">
              <a:lnSpc>
                <a:spcPct val="100000"/>
              </a:lnSpc>
              <a:buFontTx/>
              <a:buNone/>
              <a:defRPr/>
            </a:pPr>
            <a:r>
              <a:rPr lang="en-US" altLang="zh-CN" sz="1600">
                <a:effectLst>
                  <a:outerShdw blurRad="38100" dist="38100" dir="2700000" algn="tl">
                    <a:srgbClr val="C0C0C0"/>
                  </a:outerShdw>
                </a:effectLst>
                <a:latin typeface="Tahoma" pitchFamily="34" charset="0"/>
              </a:rPr>
              <a:t>3</a:t>
            </a:r>
            <a:r>
              <a:rPr lang="zh-CN" altLang="en-US" sz="1600">
                <a:effectLst>
                  <a:outerShdw blurRad="38100" dist="38100" dir="2700000" algn="tl">
                    <a:srgbClr val="C0C0C0"/>
                  </a:outerShdw>
                </a:effectLst>
                <a:latin typeface="Tahoma" pitchFamily="34" charset="0"/>
              </a:rPr>
              <a:t>。把句柄归约成非终结符代表了最右推导逆过程的一步</a:t>
            </a:r>
          </a:p>
        </p:txBody>
      </p:sp>
      <p:sp>
        <p:nvSpPr>
          <p:cNvPr id="578622" name="Rectangle 62" descr="Green marble"/>
          <p:cNvSpPr>
            <a:spLocks noChangeArrowheads="1"/>
          </p:cNvSpPr>
          <p:nvPr/>
        </p:nvSpPr>
        <p:spPr bwMode="auto">
          <a:xfrm>
            <a:off x="6660257" y="5084763"/>
            <a:ext cx="252095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lvl="1" eaLnBrk="1" hangingPunct="1">
              <a:lnSpc>
                <a:spcPct val="100000"/>
              </a:lnSpc>
              <a:buFontTx/>
              <a:buNone/>
              <a:defRPr/>
            </a:pPr>
            <a:r>
              <a:rPr lang="zh-CN" altLang="en-US" sz="1400" dirty="0">
                <a:solidFill>
                  <a:schemeClr val="tx1"/>
                </a:solidFill>
                <a:effectLst>
                  <a:outerShdw blurRad="38100" dist="38100" dir="2700000" algn="tl">
                    <a:srgbClr val="C0C0C0"/>
                  </a:outerShdw>
                </a:effectLst>
                <a:latin typeface="Tahoma" pitchFamily="34" charset="0"/>
              </a:rPr>
              <a:t>简单的</a:t>
            </a:r>
            <a:r>
              <a:rPr lang="en-US" altLang="zh-CN" sz="1400" dirty="0">
                <a:solidFill>
                  <a:schemeClr val="tx1"/>
                </a:solidFill>
                <a:effectLst>
                  <a:outerShdw blurRad="38100" dist="38100" dir="2700000" algn="tl">
                    <a:srgbClr val="C0C0C0"/>
                  </a:outerShdw>
                </a:effectLst>
                <a:latin typeface="Tahoma" pitchFamily="34" charset="0"/>
              </a:rPr>
              <a:t>LR</a:t>
            </a:r>
            <a:r>
              <a:rPr lang="zh-CN" altLang="en-US" sz="1400" dirty="0">
                <a:solidFill>
                  <a:schemeClr val="tx1"/>
                </a:solidFill>
                <a:effectLst>
                  <a:outerShdw blurRad="38100" dist="38100" dir="2700000" algn="tl">
                    <a:srgbClr val="C0C0C0"/>
                  </a:outerShdw>
                </a:effectLst>
                <a:latin typeface="Tahoma" pitchFamily="34" charset="0"/>
              </a:rPr>
              <a:t>方法（</a:t>
            </a:r>
            <a:r>
              <a:rPr lang="en-US" altLang="zh-CN" sz="1400" dirty="0">
                <a:solidFill>
                  <a:schemeClr val="tx1"/>
                </a:solidFill>
                <a:effectLst>
                  <a:outerShdw blurRad="38100" dist="38100" dir="2700000" algn="tl">
                    <a:srgbClr val="C0C0C0"/>
                  </a:outerShdw>
                </a:effectLst>
                <a:latin typeface="Tahoma" pitchFamily="34" charset="0"/>
              </a:rPr>
              <a:t>SLR）</a:t>
            </a:r>
          </a:p>
          <a:p>
            <a:pPr lvl="1" eaLnBrk="1" hangingPunct="1">
              <a:lnSpc>
                <a:spcPct val="100000"/>
              </a:lnSpc>
              <a:buFontTx/>
              <a:buNone/>
              <a:defRPr/>
            </a:pPr>
            <a:r>
              <a:rPr lang="zh-CN" altLang="en-US" sz="1400" dirty="0">
                <a:solidFill>
                  <a:schemeClr val="tx1"/>
                </a:solidFill>
                <a:effectLst>
                  <a:outerShdw blurRad="38100" dist="38100" dir="2700000" algn="tl">
                    <a:srgbClr val="C0C0C0"/>
                  </a:outerShdw>
                </a:effectLst>
                <a:latin typeface="Tahoma" pitchFamily="34" charset="0"/>
              </a:rPr>
              <a:t>规范的</a:t>
            </a:r>
            <a:r>
              <a:rPr lang="en-US" altLang="zh-CN" sz="1400" dirty="0">
                <a:solidFill>
                  <a:schemeClr val="tx1"/>
                </a:solidFill>
                <a:effectLst>
                  <a:outerShdw blurRad="38100" dist="38100" dir="2700000" algn="tl">
                    <a:srgbClr val="C0C0C0"/>
                  </a:outerShdw>
                </a:effectLst>
                <a:latin typeface="Tahoma" pitchFamily="34" charset="0"/>
              </a:rPr>
              <a:t>LR</a:t>
            </a:r>
            <a:r>
              <a:rPr lang="zh-CN" altLang="en-US" sz="1400" dirty="0">
                <a:solidFill>
                  <a:schemeClr val="tx1"/>
                </a:solidFill>
                <a:effectLst>
                  <a:outerShdw blurRad="38100" dist="38100" dir="2700000" algn="tl">
                    <a:srgbClr val="C0C0C0"/>
                  </a:outerShdw>
                </a:effectLst>
                <a:latin typeface="Tahoma" pitchFamily="34" charset="0"/>
              </a:rPr>
              <a:t>方法</a:t>
            </a:r>
          </a:p>
          <a:p>
            <a:pPr lvl="1" eaLnBrk="1" hangingPunct="1">
              <a:lnSpc>
                <a:spcPct val="100000"/>
              </a:lnSpc>
              <a:buFontTx/>
              <a:buNone/>
              <a:defRPr/>
            </a:pPr>
            <a:r>
              <a:rPr lang="zh-CN" altLang="en-US" sz="1400" dirty="0">
                <a:solidFill>
                  <a:schemeClr val="tx1"/>
                </a:solidFill>
                <a:effectLst>
                  <a:outerShdw blurRad="38100" dist="38100" dir="2700000" algn="tl">
                    <a:srgbClr val="C0C0C0"/>
                  </a:outerShdw>
                </a:effectLst>
                <a:latin typeface="Tahoma" pitchFamily="34" charset="0"/>
              </a:rPr>
              <a:t>向前看的</a:t>
            </a:r>
            <a:r>
              <a:rPr lang="en-US" altLang="zh-CN" sz="1400" dirty="0">
                <a:solidFill>
                  <a:schemeClr val="tx1"/>
                </a:solidFill>
                <a:effectLst>
                  <a:outerShdw blurRad="38100" dist="38100" dir="2700000" algn="tl">
                    <a:srgbClr val="C0C0C0"/>
                  </a:outerShdw>
                </a:effectLst>
                <a:latin typeface="Tahoma" pitchFamily="34" charset="0"/>
              </a:rPr>
              <a:t>LR</a:t>
            </a:r>
            <a:r>
              <a:rPr lang="zh-CN" altLang="en-US" sz="1400" dirty="0">
                <a:solidFill>
                  <a:schemeClr val="tx1"/>
                </a:solidFill>
                <a:effectLst>
                  <a:outerShdw blurRad="38100" dist="38100" dir="2700000" algn="tl">
                    <a:srgbClr val="C0C0C0"/>
                  </a:outerShdw>
                </a:effectLst>
                <a:latin typeface="Tahoma" pitchFamily="34" charset="0"/>
              </a:rPr>
              <a:t>方法</a:t>
            </a:r>
            <a:r>
              <a:rPr lang="en-US" altLang="zh-CN" sz="1400" dirty="0">
                <a:solidFill>
                  <a:schemeClr val="tx1"/>
                </a:solidFill>
                <a:effectLst>
                  <a:outerShdw blurRad="38100" dist="38100" dir="2700000" algn="tl">
                    <a:srgbClr val="C0C0C0"/>
                  </a:outerShdw>
                </a:effectLst>
                <a:latin typeface="Tahoma" pitchFamily="34" charset="0"/>
              </a:rPr>
              <a:t>(LALR）</a:t>
            </a:r>
            <a:endParaRPr lang="zh-CN" altLang="en-US" sz="1400" dirty="0">
              <a:solidFill>
                <a:schemeClr val="tx1"/>
              </a:solidFill>
              <a:effectLst>
                <a:outerShdw blurRad="38100" dist="38100" dir="2700000" algn="tl">
                  <a:srgbClr val="C0C0C0"/>
                </a:outerShdw>
              </a:effectLst>
              <a:latin typeface="Tahoma" pitchFamily="34" charset="0"/>
            </a:endParaRPr>
          </a:p>
        </p:txBody>
      </p:sp>
      <p:sp>
        <p:nvSpPr>
          <p:cNvPr id="578623" name="AutoShape 63" descr="Green marble"/>
          <p:cNvSpPr>
            <a:spLocks/>
          </p:cNvSpPr>
          <p:nvPr/>
        </p:nvSpPr>
        <p:spPr bwMode="auto">
          <a:xfrm>
            <a:off x="6949629" y="5157788"/>
            <a:ext cx="144463" cy="647700"/>
          </a:xfrm>
          <a:prstGeom prst="leftBrace">
            <a:avLst>
              <a:gd name="adj1" fmla="val 3736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84" name="Rectangle 65"/>
          <p:cNvSpPr>
            <a:spLocks noGrp="1" noChangeArrowheads="1"/>
          </p:cNvSpPr>
          <p:nvPr>
            <p:ph type="ctrTitle" sz="quarter"/>
          </p:nvPr>
        </p:nvSpPr>
        <p:spPr>
          <a:xfrm>
            <a:off x="13543" y="0"/>
            <a:ext cx="5458266" cy="704850"/>
          </a:xfrm>
        </p:spPr>
        <p:txBody>
          <a:bodyPr/>
          <a:lstStyle/>
          <a:p>
            <a:r>
              <a:rPr lang="zh-CN" altLang="en-US" dirty="0">
                <a:solidFill>
                  <a:srgbClr val="FF0000"/>
                </a:solidFill>
                <a:ea typeface="宋体" pitchFamily="2" charset="-122"/>
              </a:rPr>
              <a:t>温故知新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4"/>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04162"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a:effectLst>
                  <a:outerShdw blurRad="38100" dist="38100" dir="2700000" algn="tl">
                    <a:srgbClr val="C0C0C0"/>
                  </a:outerShdw>
                </a:effectLst>
                <a:latin typeface="宋体" pitchFamily="2" charset="-122"/>
                <a:ea typeface="宋体" pitchFamily="2" charset="-122"/>
              </a:rPr>
              <a:t>从文法构造识别活前缀的</a:t>
            </a:r>
            <a:r>
              <a:rPr lang="en-US" altLang="zh-CN" sz="2800" b="1" dirty="0">
                <a:effectLst>
                  <a:outerShdw blurRad="38100" dist="38100" dir="2700000" algn="tl">
                    <a:srgbClr val="C0C0C0"/>
                  </a:outerShdw>
                </a:effectLst>
                <a:ea typeface="宋体" pitchFamily="2" charset="-122"/>
              </a:rPr>
              <a:t>DFA</a:t>
            </a:r>
            <a:endParaRPr lang="zh-CN" altLang="en-US" sz="2800" b="1" dirty="0">
              <a:effectLst>
                <a:outerShdw blurRad="38100" dist="38100" dir="2700000" algn="tl">
                  <a:srgbClr val="C0C0C0"/>
                </a:outerShdw>
              </a:effectLst>
              <a:ea typeface="宋体" pitchFamily="2" charset="-122"/>
            </a:endParaRPr>
          </a:p>
          <a:p>
            <a:pPr>
              <a:spcBef>
                <a:spcPct val="0"/>
              </a:spcBef>
              <a:buFontTx/>
              <a:buNone/>
              <a:defRPr/>
            </a:pPr>
            <a:r>
              <a:rPr lang="zh-CN" altLang="en-US" sz="2800" b="1" dirty="0">
                <a:effectLst>
                  <a:outerShdw blurRad="38100" dist="38100" dir="2700000" algn="tl">
                    <a:srgbClr val="C0C0C0"/>
                  </a:outerShdw>
                </a:effectLst>
                <a:latin typeface="宋体" pitchFamily="2" charset="-122"/>
                <a:ea typeface="宋体" pitchFamily="2" charset="-122"/>
              </a:rPr>
              <a:t>	</a:t>
            </a:r>
            <a:r>
              <a:rPr lang="zh-CN" altLang="en-US" sz="2800" b="1" dirty="0">
                <a:effectLst>
                  <a:outerShdw blurRad="38100" dist="38100" dir="2700000" algn="tl">
                    <a:srgbClr val="C0C0C0"/>
                  </a:outerShdw>
                </a:effectLst>
                <a:ea typeface="宋体" pitchFamily="2" charset="-122"/>
              </a:rPr>
              <a:t>2. </a:t>
            </a:r>
            <a:r>
              <a:rPr lang="zh-CN" altLang="en-US" sz="2800" b="1" dirty="0">
                <a:effectLst>
                  <a:outerShdw blurRad="38100" dist="38100" dir="2700000" algn="tl">
                    <a:srgbClr val="C0C0C0"/>
                  </a:outerShdw>
                </a:effectLst>
                <a:latin typeface="宋体" pitchFamily="2" charset="-122"/>
                <a:ea typeface="宋体" pitchFamily="2" charset="-122"/>
              </a:rPr>
              <a:t>构造</a:t>
            </a:r>
            <a:r>
              <a:rPr lang="en-US" altLang="zh-CN" sz="2800" b="1" dirty="0">
                <a:effectLst>
                  <a:outerShdw blurRad="38100" dist="38100" dir="2700000" algn="tl">
                    <a:srgbClr val="C0C0C0"/>
                  </a:outerShdw>
                </a:effectLst>
                <a:ea typeface="宋体" pitchFamily="2" charset="-122"/>
              </a:rPr>
              <a:t>LR(0)</a:t>
            </a:r>
            <a:r>
              <a:rPr lang="zh-CN" altLang="en-US" sz="2800" b="1" dirty="0">
                <a:effectLst>
                  <a:outerShdw blurRad="38100" dist="38100" dir="2700000" algn="tl">
                    <a:srgbClr val="C0C0C0"/>
                  </a:outerShdw>
                </a:effectLst>
                <a:latin typeface="宋体" pitchFamily="2" charset="-122"/>
                <a:ea typeface="宋体" pitchFamily="2" charset="-122"/>
              </a:rPr>
              <a:t>项目集规范族</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0</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dirty="0">
                <a:solidFill>
                  <a:schemeClr val="accent2"/>
                </a:solidFill>
                <a:effectLst>
                  <a:outerShdw blurRad="38100" dist="38100" dir="2700000" algn="tl">
                    <a:srgbClr val="C0C0C0"/>
                  </a:outerShdw>
                </a:effectLst>
                <a:ea typeface="宋体" pitchFamily="2" charset="-122"/>
              </a:rPr>
              <a:t>:</a:t>
            </a:r>
            <a:endParaRPr lang="zh-CN" altLang="en-US"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E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E· </a:t>
            </a:r>
            <a:endParaRPr lang="zh-CN" altLang="en-US"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 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I</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en-US" altLang="zh-CN" sz="2800" b="1" dirty="0">
                <a:solidFill>
                  <a:schemeClr val="accent2"/>
                </a:solidFill>
                <a:effectLst>
                  <a:outerShdw blurRad="38100" dist="38100" dir="2700000" algn="tl">
                    <a:srgbClr val="C0C0C0"/>
                  </a:outerShdw>
                </a:effectLst>
                <a:ea typeface="宋体" pitchFamily="2" charset="-122"/>
              </a:rPr>
              <a:t>:</a:t>
            </a: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F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i="1" dirty="0">
                <a:solidFill>
                  <a:schemeClr val="accent2"/>
                </a:solidFill>
                <a:effectLst>
                  <a:outerShdw blurRad="38100" dist="38100" dir="2700000" algn="tl">
                    <a:srgbClr val="C0C0C0"/>
                  </a:outerShdw>
                </a:effectLst>
                <a:ea typeface="宋体" pitchFamily="2" charset="-122"/>
              </a:rPr>
              <a:t>F</a:t>
            </a:r>
            <a:r>
              <a:rPr lang="en-US" altLang="zh-CN" sz="2800" b="1" dirty="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id</a:t>
            </a:r>
            <a:r>
              <a:rPr lang="en-US" altLang="zh-CN" sz="2800"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3 </a:t>
            </a:r>
            <a:r>
              <a:rPr lang="en-US" altLang="zh-CN" sz="2800" b="1" dirty="0">
                <a:latin typeface="Times New Roman" pitchFamily="18" charset="0"/>
                <a:ea typeface="宋体" pitchFamily="2" charset="-122"/>
              </a:rPr>
              <a:t>:= </a:t>
            </a:r>
            <a:r>
              <a:rPr lang="en-US" altLang="zh-CN" sz="2800" b="1" i="1" dirty="0" err="1">
                <a:latin typeface="Times New Roman" pitchFamily="18" charset="0"/>
                <a:ea typeface="宋体" pitchFamily="2" charset="-122"/>
              </a:rPr>
              <a:t>goto</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I</a:t>
            </a:r>
            <a:r>
              <a:rPr lang="en-US" altLang="zh-CN" sz="2800" b="1" baseline="-30000" dirty="0">
                <a:latin typeface="Times New Roman" pitchFamily="18" charset="0"/>
                <a:ea typeface="宋体" pitchFamily="2" charset="-122"/>
              </a:rPr>
              <a:t>0</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F </a:t>
            </a:r>
            <a:r>
              <a:rPr lang="en-US" altLang="zh-CN" sz="2800" b="1" dirty="0">
                <a:latin typeface="Times New Roman" pitchFamily="18" charset="0"/>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zh-CN" altLang="en-US"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F</a:t>
            </a:r>
            <a:r>
              <a:rPr lang="en-US" altLang="zh-CN" sz="2800" b="1" dirty="0">
                <a:solidFill>
                  <a:schemeClr val="accent2"/>
                </a:solidFill>
                <a:effectLst>
                  <a:outerShdw blurRad="38100" dist="38100" dir="2700000" algn="tl">
                    <a:srgbClr val="C0C0C0"/>
                  </a:outerShdw>
                </a:effectLst>
                <a:ea typeface="宋体" pitchFamily="2" charset="-122"/>
              </a:rPr>
              <a:t>· </a:t>
            </a:r>
            <a:endParaRPr lang="zh-CN" altLang="en-US" sz="2800" b="1" dirty="0">
              <a:solidFill>
                <a:schemeClr val="accent2"/>
              </a:solidFill>
              <a:effectLst>
                <a:outerShdw blurRad="38100" dist="38100" dir="2700000" algn="tl">
                  <a:srgbClr val="C0C0C0"/>
                </a:outerShdw>
              </a:effectLst>
              <a:ea typeface="宋体" pitchFamily="2" charset="-122"/>
            </a:endParaRPr>
          </a:p>
        </p:txBody>
      </p:sp>
      <p:sp>
        <p:nvSpPr>
          <p:cNvPr id="5" name="灯片编号占位符 5"/>
          <p:cNvSpPr>
            <a:spLocks noGrp="1"/>
          </p:cNvSpPr>
          <p:nvPr>
            <p:ph type="sldNum" sz="quarter" idx="11"/>
          </p:nvPr>
        </p:nvSpPr>
        <p:spPr/>
        <p:txBody>
          <a:bodyPr/>
          <a:lstStyle/>
          <a:p>
            <a:pPr>
              <a:defRPr/>
            </a:pPr>
            <a:fld id="{6904ABC1-68EE-455D-B637-87054D618374}" type="slidenum">
              <a:rPr lang="en-US" altLang="zh-CN">
                <a:solidFill>
                  <a:srgbClr val="C0C0C0">
                    <a:lumMod val="40000"/>
                    <a:lumOff val="60000"/>
                  </a:srgbClr>
                </a:solidFill>
              </a:rPr>
              <a:pPr>
                <a:defRPr/>
              </a:pPr>
              <a:t>10</a:t>
            </a:fld>
            <a:endParaRPr lang="en-US" altLang="zh-CN">
              <a:solidFill>
                <a:srgbClr val="C0C0C0">
                  <a:lumMod val="40000"/>
                  <a:lumOff val="60000"/>
                </a:srgbClr>
              </a:solidFill>
            </a:endParaRPr>
          </a:p>
        </p:txBody>
      </p:sp>
      <p:sp>
        <p:nvSpPr>
          <p:cNvPr id="604163" name="Rectangle 3" descr="Green marble"/>
          <p:cNvSpPr>
            <a:spLocks noChangeArrowheads="1"/>
          </p:cNvSpPr>
          <p:nvPr/>
        </p:nvSpPr>
        <p:spPr bwMode="auto">
          <a:xfrm>
            <a:off x="6588125" y="981075"/>
            <a:ext cx="2376488" cy="1565275"/>
          </a:xfrm>
          <a:prstGeom prst="rect">
            <a:avLst/>
          </a:prstGeom>
          <a:noFill/>
          <a:ln w="12700">
            <a:solidFill>
              <a:schemeClr val="tx1"/>
            </a:solidFill>
            <a:miter lim="800000"/>
            <a:headEnd type="none" w="sm" len="sm"/>
            <a:tailEnd type="none" w="sm" len="sm"/>
          </a:ln>
          <a:effectLst/>
        </p:spPr>
        <p:txBody>
          <a:bodyPr>
            <a:spAutoFit/>
          </a:bodyPr>
          <a:lstStyle/>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43028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06210" name="Rectangle 2"/>
          <p:cNvSpPr>
            <a:spLocks noGrp="1" noChangeArrowheads="1"/>
          </p:cNvSpPr>
          <p:nvPr>
            <p:ph idx="1"/>
          </p:nvPr>
        </p:nvSpPr>
        <p:spPr>
          <a:xfrm>
            <a:off x="304800" y="1524000"/>
            <a:ext cx="8534400" cy="5105400"/>
          </a:xfrm>
        </p:spPr>
        <p:txBody>
          <a:bodyPr/>
          <a:lstStyle/>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0</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4</a:t>
            </a:r>
            <a:r>
              <a:rPr lang="en-US" altLang="zh-CN" sz="2800" b="1" dirty="0">
                <a:latin typeface="Times New Roman" pitchFamily="18" charset="0"/>
                <a:ea typeface="宋体" pitchFamily="2" charset="-122"/>
              </a:rPr>
              <a:t>:=</a:t>
            </a:r>
            <a:r>
              <a:rPr lang="en-US" altLang="zh-CN" sz="2800" b="1" i="1" dirty="0" err="1">
                <a:latin typeface="Times New Roman" pitchFamily="18" charset="0"/>
                <a:ea typeface="宋体" pitchFamily="2" charset="-122"/>
              </a:rPr>
              <a:t>goto</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I</a:t>
            </a:r>
            <a:r>
              <a:rPr lang="en-US" altLang="zh-CN" sz="2800" b="1" baseline="-30000" dirty="0">
                <a:latin typeface="Times New Roman" pitchFamily="18" charset="0"/>
                <a:ea typeface="宋体" pitchFamily="2" charset="-122"/>
              </a:rPr>
              <a:t>0</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 </a:t>
            </a:r>
            <a:r>
              <a:rPr lang="en-US" altLang="zh-CN" sz="2800" b="1" dirty="0">
                <a:latin typeface="Times New Roman" pitchFamily="18" charset="0"/>
                <a:ea typeface="宋体" pitchFamily="2" charset="-122"/>
              </a:rPr>
              <a:t>)</a:t>
            </a:r>
            <a:endParaRPr lang="zh-CN" altLang="en-US"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 </a:t>
            </a:r>
            <a:endParaRPr lang="zh-CN" altLang="en-US"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 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F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F</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·id			</a:t>
            </a:r>
            <a:r>
              <a:rPr lang="en-US" altLang="zh-CN" sz="2800" b="1" i="1" dirty="0">
                <a:solidFill>
                  <a:schemeClr val="accent2"/>
                </a:solidFill>
                <a:effectLst>
                  <a:outerShdw blurRad="38100" dist="38100" dir="2700000" algn="tl">
                    <a:srgbClr val="C0C0C0"/>
                  </a:outerShdw>
                </a:effectLst>
                <a:ea typeface="宋体" pitchFamily="2" charset="-122"/>
              </a:rPr>
              <a:t>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·id</a:t>
            </a:r>
          </a:p>
          <a:p>
            <a:pPr>
              <a:spcBef>
                <a:spcPct val="0"/>
              </a:spcBef>
              <a:buFontTx/>
              <a:buNone/>
              <a:defRPr/>
            </a:pPr>
            <a:r>
              <a:rPr lang="zh-CN" altLang="en-US" sz="2800" b="1" dirty="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zh-CN" altLang="en-US"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5 </a:t>
            </a:r>
            <a:r>
              <a:rPr lang="en-US" altLang="zh-CN" sz="2800" b="1" dirty="0">
                <a:latin typeface="Times New Roman" pitchFamily="18" charset="0"/>
                <a:ea typeface="宋体" pitchFamily="2" charset="-122"/>
              </a:rPr>
              <a:t>:=</a:t>
            </a:r>
            <a:r>
              <a:rPr lang="en-US" altLang="zh-CN" sz="2800" b="1" i="1" dirty="0" err="1">
                <a:latin typeface="Times New Roman" pitchFamily="18" charset="0"/>
                <a:ea typeface="宋体" pitchFamily="2" charset="-122"/>
              </a:rPr>
              <a:t>goto</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I</a:t>
            </a:r>
            <a:r>
              <a:rPr lang="en-US" altLang="zh-CN" sz="2800" b="1" baseline="-30000" dirty="0">
                <a:latin typeface="Times New Roman" pitchFamily="18" charset="0"/>
                <a:ea typeface="宋体" pitchFamily="2" charset="-122"/>
              </a:rPr>
              <a:t>0</a:t>
            </a:r>
            <a:r>
              <a:rPr lang="en-US" altLang="zh-CN" sz="2800" b="1" dirty="0">
                <a:latin typeface="Times New Roman" pitchFamily="18" charset="0"/>
                <a:ea typeface="宋体" pitchFamily="2" charset="-122"/>
              </a:rPr>
              <a:t>,  id</a:t>
            </a:r>
            <a:r>
              <a:rPr lang="en-US" altLang="zh-CN" sz="2800" b="1" i="1" dirty="0">
                <a:latin typeface="Times New Roman" pitchFamily="18" charset="0"/>
                <a:ea typeface="宋体" pitchFamily="2" charset="-122"/>
              </a:rPr>
              <a:t> </a:t>
            </a:r>
            <a:r>
              <a:rPr lang="en-US" altLang="zh-CN" sz="2800" b="1" dirty="0">
                <a:latin typeface="Times New Roman" pitchFamily="18" charset="0"/>
                <a:ea typeface="宋体" pitchFamily="2" charset="-122"/>
              </a:rPr>
              <a:t>)</a:t>
            </a:r>
            <a:endParaRPr lang="en-US" altLang="zh-CN"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zh-CN" altLang="en-US"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rPr>
              <a:t>id· </a:t>
            </a:r>
            <a:endParaRPr lang="zh-CN" altLang="en-US" sz="2800" b="1" dirty="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F625B379-7217-44BB-9D04-B7C1AB6847A7}" type="slidenum">
              <a:rPr lang="en-US" altLang="zh-CN">
                <a:solidFill>
                  <a:srgbClr val="C0C0C0">
                    <a:lumMod val="40000"/>
                    <a:lumOff val="60000"/>
                  </a:srgbClr>
                </a:solidFill>
              </a:rPr>
              <a:pPr>
                <a:defRPr/>
              </a:pPr>
              <a:t>11</a:t>
            </a:fld>
            <a:endParaRPr lang="en-US" altLang="zh-CN">
              <a:solidFill>
                <a:srgbClr val="C0C0C0">
                  <a:lumMod val="40000"/>
                  <a:lumOff val="60000"/>
                </a:srgbClr>
              </a:solidFill>
            </a:endParaRPr>
          </a:p>
        </p:txBody>
      </p:sp>
    </p:spTree>
    <p:extLst>
      <p:ext uri="{BB962C8B-B14F-4D97-AF65-F5344CB8AC3E}">
        <p14:creationId xmlns:p14="http://schemas.microsoft.com/office/powerpoint/2010/main" val="2675273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6210">
                                            <p:txEl>
                                              <p:pRg st="9" end="9"/>
                                            </p:txEl>
                                          </p:spTgt>
                                        </p:tgtEl>
                                        <p:attrNameLst>
                                          <p:attrName>style.visibility</p:attrName>
                                        </p:attrNameLst>
                                      </p:cBhvr>
                                      <p:to>
                                        <p:strVal val="visible"/>
                                      </p:to>
                                    </p:set>
                                    <p:animEffect transition="in" filter="blinds(horizontal)">
                                      <p:cBhvr>
                                        <p:cTn id="7" dur="500"/>
                                        <p:tgtEl>
                                          <p:spTgt spid="606210">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6210">
                                            <p:txEl>
                                              <p:pRg st="10" end="10"/>
                                            </p:txEl>
                                          </p:spTgt>
                                        </p:tgtEl>
                                        <p:attrNameLst>
                                          <p:attrName>style.visibility</p:attrName>
                                        </p:attrNameLst>
                                      </p:cBhvr>
                                      <p:to>
                                        <p:strVal val="visible"/>
                                      </p:to>
                                    </p:set>
                                    <p:animEffect transition="in" filter="blinds(horizontal)">
                                      <p:cBhvr>
                                        <p:cTn id="10" dur="500"/>
                                        <p:tgtEl>
                                          <p:spTgt spid="6062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title"/>
          </p:nvPr>
        </p:nvSpPr>
        <p:spPr>
          <a:xfrm>
            <a:off x="0" y="0"/>
            <a:ext cx="9144000" cy="1066800"/>
          </a:xfrm>
          <a:solidFill>
            <a:schemeClr val="bg1"/>
          </a:solidFill>
        </p:spPr>
        <p:txBody>
          <a:bodyPr/>
          <a:lstStyle/>
          <a:p>
            <a:pPr algn="r"/>
            <a:r>
              <a:rPr lang="zh-CN" altLang="en-US">
                <a:solidFill>
                  <a:schemeClr val="tx1"/>
                </a:solidFill>
                <a:ea typeface="黑体" pitchFamily="49" charset="-122"/>
              </a:rPr>
              <a:t>3.5</a:t>
            </a:r>
            <a:r>
              <a:rPr lang="zh-CN" altLang="en-US">
                <a:solidFill>
                  <a:schemeClr val="tx1"/>
                </a:solidFill>
                <a:latin typeface="宋体" pitchFamily="2" charset="-122"/>
                <a:ea typeface="黑体" pitchFamily="49" charset="-122"/>
              </a:rPr>
              <a:t> </a:t>
            </a:r>
            <a:r>
              <a:rPr lang="en-US" altLang="zh-CN">
                <a:solidFill>
                  <a:schemeClr val="tx1"/>
                </a:solidFill>
                <a:ea typeface="黑体" pitchFamily="49" charset="-122"/>
              </a:rPr>
              <a:t>LR</a:t>
            </a:r>
            <a:r>
              <a:rPr lang="zh-CN" altLang="en-US">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0FFAB274-DAFC-42AA-8033-BDA2A749E661}" type="slidenum">
              <a:rPr lang="en-US" altLang="zh-CN">
                <a:solidFill>
                  <a:srgbClr val="C0C0C0">
                    <a:lumMod val="40000"/>
                    <a:lumOff val="60000"/>
                  </a:srgbClr>
                </a:solidFill>
              </a:rPr>
              <a:pPr>
                <a:defRPr/>
              </a:pPr>
              <a:t>12</a:t>
            </a:fld>
            <a:endParaRPr lang="en-US" altLang="zh-CN">
              <a:solidFill>
                <a:srgbClr val="C0C0C0">
                  <a:lumMod val="40000"/>
                  <a:lumOff val="60000"/>
                </a:srgbClr>
              </a:solidFill>
            </a:endParaRPr>
          </a:p>
        </p:txBody>
      </p:sp>
      <p:sp>
        <p:nvSpPr>
          <p:cNvPr id="63491"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a:lnSpc>
                <a:spcPct val="100000"/>
              </a:lnSpc>
              <a:spcBef>
                <a:spcPct val="20000"/>
              </a:spcBef>
              <a:buFontTx/>
              <a:buNone/>
            </a:pPr>
            <a:endParaRPr lang="zh-CN" altLang="en-US" i="1">
              <a:solidFill>
                <a:srgbClr val="00FF00"/>
              </a:solidFill>
              <a:latin typeface="Times New Roman" pitchFamily="18" charset="0"/>
              <a:cs typeface="Times New Roman" pitchFamily="18" charset="0"/>
            </a:endParaRPr>
          </a:p>
          <a:p>
            <a:pPr marL="457200" indent="-457200">
              <a:lnSpc>
                <a:spcPct val="100000"/>
              </a:lnSpc>
              <a:spcBef>
                <a:spcPct val="20000"/>
              </a:spcBef>
              <a:buFontTx/>
              <a:buNone/>
            </a:pPr>
            <a:r>
              <a:rPr lang="en-US" altLang="zh-CN" i="1">
                <a:solidFill>
                  <a:srgbClr val="163794"/>
                </a:solidFill>
                <a:latin typeface="Times New Roman" pitchFamily="18" charset="0"/>
                <a:cs typeface="Times New Roman" pitchFamily="18" charset="0"/>
              </a:rPr>
              <a:t>    </a:t>
            </a:r>
            <a:endParaRPr lang="zh-CN" altLang="en-US" b="0" i="1">
              <a:solidFill>
                <a:srgbClr val="00FF00"/>
              </a:solidFill>
              <a:latin typeface="Courier New" pitchFamily="49" charset="0"/>
            </a:endParaRPr>
          </a:p>
        </p:txBody>
      </p:sp>
      <p:sp>
        <p:nvSpPr>
          <p:cNvPr id="575509" name="Rectangle 21" descr="Green marble"/>
          <p:cNvSpPr>
            <a:spLocks noChangeArrowheads="1"/>
          </p:cNvSpPr>
          <p:nvPr/>
        </p:nvSpPr>
        <p:spPr bwMode="auto">
          <a:xfrm>
            <a:off x="3348038" y="344488"/>
            <a:ext cx="5486400" cy="5867400"/>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1</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E </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E</a:t>
            </a:r>
            <a:r>
              <a:rPr lang="en-US" altLang="zh-CN" i="1">
                <a:solidFill>
                  <a:srgbClr val="990000"/>
                </a:solidFill>
                <a:effectLst>
                  <a:outerShdw blurRad="38100" dist="38100" dir="2700000" algn="tl">
                    <a:srgbClr val="C0C0C0"/>
                  </a:outerShdw>
                </a:effectLst>
                <a:latin typeface="Times New Roman"/>
              </a:rPr>
              <a:t>·</a:t>
            </a:r>
            <a:endPar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E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E</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T</a:t>
            </a:r>
          </a:p>
          <a:p>
            <a:pPr marL="457200" indent="-457200">
              <a:lnSpc>
                <a:spcPct val="100000"/>
              </a:lnSpc>
              <a:spcBef>
                <a:spcPct val="20000"/>
              </a:spcBef>
              <a:buFontTx/>
              <a:buNone/>
              <a:defRPr/>
            </a:pPr>
            <a:endParaRPr lang="zh-CN" altLang="en-US" i="1">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6</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E</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E </a:t>
            </a:r>
            <a:r>
              <a:rPr lang="en-US" altLang="zh-CN">
                <a:solidFill>
                  <a:srgbClr val="990000"/>
                </a:solidFill>
                <a:effectLst>
                  <a:outerShdw blurRad="38100" dist="38100" dir="2700000" algn="tl">
                    <a:srgbClr val="C0C0C0"/>
                  </a:outerShdw>
                </a:effectLst>
                <a:latin typeface="Times New Roman" pitchFamily="18" charset="0"/>
              </a:rPr>
              <a:t>+ </a:t>
            </a:r>
            <a:r>
              <a:rPr lang="en-US" altLang="zh-CN">
                <a:solidFill>
                  <a:srgbClr val="990000"/>
                </a:solidFill>
                <a:effectLst>
                  <a:outerShdw blurRad="38100" dist="38100" dir="2700000" algn="tl">
                    <a:srgbClr val="C0C0C0"/>
                  </a:outerShdw>
                </a:effectLst>
                <a:latin typeface="Times New Roman"/>
              </a:rPr>
              <a:t>·</a:t>
            </a:r>
            <a:r>
              <a:rPr lang="en-US" altLang="zh-CN" i="1">
                <a:solidFill>
                  <a:srgbClr val="990000"/>
                </a:solidFill>
                <a:effectLst>
                  <a:outerShdw blurRad="38100" dist="38100" dir="2700000" algn="tl">
                    <a:srgbClr val="C0C0C0"/>
                  </a:outerShdw>
                </a:effectLst>
                <a:latin typeface="Times New Roman" pitchFamily="18" charset="0"/>
              </a:rPr>
              <a:t>T</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	T</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i="1">
                <a:solidFill>
                  <a:srgbClr val="990000"/>
                </a:solidFill>
                <a:effectLst>
                  <a:outerShdw blurRad="38100" dist="38100" dir="2700000" algn="tl">
                    <a:srgbClr val="C0C0C0"/>
                  </a:outerShdw>
                </a:effectLst>
                <a:latin typeface="Times New Roman"/>
              </a:rPr>
              <a:t>·</a:t>
            </a:r>
            <a:r>
              <a:rPr lang="en-US" altLang="zh-CN" i="1">
                <a:solidFill>
                  <a:srgbClr val="990000"/>
                </a:solidFill>
                <a:effectLst>
                  <a:outerShdw blurRad="38100" dist="38100" dir="2700000" algn="tl">
                    <a:srgbClr val="C0C0C0"/>
                  </a:outerShdw>
                </a:effectLst>
                <a:latin typeface="Times New Roman" pitchFamily="18" charset="0"/>
              </a:rPr>
              <a:t>T </a:t>
            </a:r>
            <a:r>
              <a:rPr lang="en-US" altLang="zh-CN">
                <a:solidFill>
                  <a:srgbClr val="990000"/>
                </a:solidFill>
                <a:effectLst>
                  <a:outerShdw blurRad="38100" dist="38100" dir="2700000" algn="tl">
                    <a:srgbClr val="C0C0C0"/>
                  </a:outerShdw>
                </a:effectLst>
              </a:rPr>
              <a:t>*</a:t>
            </a:r>
            <a:r>
              <a:rPr lang="en-US" altLang="zh-CN" i="1">
                <a:solidFill>
                  <a:srgbClr val="990000"/>
                </a:solidFill>
                <a:effectLst>
                  <a:outerShdw blurRad="38100" dist="38100" dir="2700000" algn="tl">
                    <a:srgbClr val="C0C0C0"/>
                  </a:outerShdw>
                </a:effectLst>
                <a:latin typeface="Times New Roman" pitchFamily="18" charset="0"/>
              </a:rPr>
              <a:t> F </a:t>
            </a:r>
            <a:endParaRPr lang="en-US" altLang="zh-CN">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E</a:t>
            </a:r>
            <a:r>
              <a:rPr lang="en-US" altLang="zh-CN">
                <a:solidFill>
                  <a:srgbClr val="990000"/>
                </a:solidFill>
                <a:effectLst>
                  <a:outerShdw blurRad="38100" dist="38100" dir="2700000" algn="tl">
                    <a:srgbClr val="C0C0C0"/>
                  </a:outerShdw>
                </a:effectLst>
                <a:latin typeface="Times New Roman" pitchFamily="18" charset="0"/>
              </a:rPr>
              <a:t>)</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rPr>
              <a:t>id</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endParaRPr lang="zh-CN" altLang="en-US" i="1">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endParaRPr lang="zh-CN" altLang="en-US" i="1">
              <a:solidFill>
                <a:srgbClr val="990000"/>
              </a:solidFill>
              <a:effectLst>
                <a:outerShdw blurRad="38100" dist="38100" dir="2700000" algn="tl">
                  <a:srgbClr val="C0C0C0"/>
                </a:outerShdw>
              </a:effectLst>
              <a:latin typeface="Courier New" pitchFamily="49" charset="0"/>
            </a:endParaRPr>
          </a:p>
        </p:txBody>
      </p:sp>
      <p:sp>
        <p:nvSpPr>
          <p:cNvPr id="63494" name="Rectangle 22" descr="Green marble"/>
          <p:cNvSpPr>
            <a:spLocks noChangeArrowheads="1"/>
          </p:cNvSpPr>
          <p:nvPr/>
        </p:nvSpPr>
        <p:spPr bwMode="auto">
          <a:xfrm>
            <a:off x="6588125" y="85566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00000"/>
              </a:lnSpc>
              <a:buFontTx/>
              <a:buNone/>
            </a:pPr>
            <a:r>
              <a:rPr lang="en-US" altLang="zh-CN" sz="2400" i="1">
                <a:solidFill>
                  <a:srgbClr val="FF3399"/>
                </a:solidFill>
                <a:latin typeface="Tahoma" pitchFamily="34" charset="0"/>
              </a:rPr>
              <a:t>E </a:t>
            </a:r>
            <a:r>
              <a:rPr lang="en-US" altLang="zh-CN" sz="2400">
                <a:solidFill>
                  <a:srgbClr val="FF3399"/>
                </a:solidFill>
                <a:latin typeface="Tahoma" pitchFamily="34" charset="0"/>
                <a:sym typeface="Symbol" pitchFamily="18" charset="2"/>
              </a:rPr>
              <a:t>  </a:t>
            </a:r>
            <a:r>
              <a:rPr lang="en-US" altLang="zh-CN" sz="2400" i="1">
                <a:solidFill>
                  <a:srgbClr val="FF3399"/>
                </a:solidFill>
                <a:latin typeface="Tahoma" pitchFamily="34" charset="0"/>
              </a:rPr>
              <a:t>E</a:t>
            </a:r>
            <a:r>
              <a:rPr lang="en-US" altLang="zh-CN" sz="2400">
                <a:solidFill>
                  <a:srgbClr val="163794"/>
                </a:solidFill>
                <a:latin typeface="Tahoma" pitchFamily="34" charset="0"/>
              </a:rPr>
              <a:t> </a:t>
            </a:r>
          </a:p>
          <a:p>
            <a:pPr eaLnBrk="1" hangingPunct="1">
              <a:lnSpc>
                <a:spcPct val="100000"/>
              </a:lnSpc>
              <a:buFontTx/>
              <a:buNone/>
            </a:pPr>
            <a:r>
              <a:rPr lang="en-US" altLang="zh-CN" sz="2400" i="1">
                <a:solidFill>
                  <a:srgbClr val="163794"/>
                </a:solidFill>
                <a:latin typeface="Tahoma" pitchFamily="34" charset="0"/>
              </a:rPr>
              <a:t>E </a:t>
            </a:r>
            <a:r>
              <a:rPr lang="en-US" altLang="zh-CN" sz="2400">
                <a:solidFill>
                  <a:srgbClr val="163794"/>
                </a:solidFill>
                <a:latin typeface="Tahoma" pitchFamily="34" charset="0"/>
                <a:sym typeface="Symbol" pitchFamily="18" charset="2"/>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T</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T </a:t>
            </a:r>
            <a:r>
              <a:rPr lang="en-US" altLang="zh-CN" sz="2400">
                <a:solidFill>
                  <a:srgbClr val="163794"/>
                </a:solidFill>
                <a:latin typeface="Tahoma" pitchFamily="34" charset="0"/>
                <a:sym typeface="Symbol" pitchFamily="18" charset="2"/>
              </a:rPr>
              <a:t></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F </a:t>
            </a:r>
            <a:r>
              <a:rPr lang="en-US" altLang="zh-CN" sz="2400">
                <a:solidFill>
                  <a:srgbClr val="163794"/>
                </a:solidFill>
                <a:latin typeface="Tahoma" pitchFamily="34" charset="0"/>
              </a:rPr>
              <a:t>| </a:t>
            </a:r>
            <a:r>
              <a:rPr lang="en-US" altLang="zh-CN" sz="2400" i="1">
                <a:solidFill>
                  <a:srgbClr val="163794"/>
                </a:solidFill>
                <a:latin typeface="Tahoma" pitchFamily="34" charset="0"/>
              </a:rPr>
              <a:t>F</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 F </a:t>
            </a:r>
            <a:r>
              <a:rPr lang="en-US" altLang="zh-CN" sz="2400">
                <a:solidFill>
                  <a:srgbClr val="163794"/>
                </a:solidFill>
                <a:latin typeface="Tahoma" pitchFamily="34" charset="0"/>
                <a:sym typeface="Symbol" pitchFamily="18" charset="2"/>
              </a:rPr>
              <a:t></a:t>
            </a:r>
            <a:r>
              <a:rPr lang="en-US" altLang="zh-CN" sz="2400">
                <a:solidFill>
                  <a:srgbClr val="163794"/>
                </a:solidFill>
                <a:latin typeface="Tahoma" pitchFamily="34" charset="0"/>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 id</a:t>
            </a:r>
            <a:endParaRPr lang="zh-CN" altLang="en-US" sz="2400">
              <a:solidFill>
                <a:srgbClr val="163794"/>
              </a:solidFill>
              <a:latin typeface="Tahoma" pitchFamily="34" charset="0"/>
            </a:endParaRPr>
          </a:p>
        </p:txBody>
      </p:sp>
      <p:grpSp>
        <p:nvGrpSpPr>
          <p:cNvPr id="63495" name="Group 24"/>
          <p:cNvGrpSpPr>
            <a:grpSpLocks/>
          </p:cNvGrpSpPr>
          <p:nvPr/>
        </p:nvGrpSpPr>
        <p:grpSpPr bwMode="auto">
          <a:xfrm>
            <a:off x="614363" y="115888"/>
            <a:ext cx="2301875" cy="6324600"/>
            <a:chOff x="336" y="288"/>
            <a:chExt cx="1450" cy="3984"/>
          </a:xfrm>
        </p:grpSpPr>
        <p:sp>
          <p:nvSpPr>
            <p:cNvPr id="575513" name="Oval 2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1</a:t>
              </a:r>
            </a:p>
          </p:txBody>
        </p:sp>
        <p:sp>
          <p:nvSpPr>
            <p:cNvPr id="63497" name="Line 2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75515" name="Oval 2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0</a:t>
              </a:r>
            </a:p>
          </p:txBody>
        </p:sp>
        <p:sp>
          <p:nvSpPr>
            <p:cNvPr id="575516" name="Rectangle 2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E</a:t>
              </a:r>
            </a:p>
          </p:txBody>
        </p:sp>
        <p:sp>
          <p:nvSpPr>
            <p:cNvPr id="575517" name="Oval 2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p>
          </p:txBody>
        </p:sp>
        <p:sp>
          <p:nvSpPr>
            <p:cNvPr id="575518" name="Oval 3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2</a:t>
              </a:r>
            </a:p>
          </p:txBody>
        </p:sp>
        <p:sp>
          <p:nvSpPr>
            <p:cNvPr id="575519" name="Oval 3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p>
          </p:txBody>
        </p:sp>
        <p:sp>
          <p:nvSpPr>
            <p:cNvPr id="575520" name="Oval 3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p>
          </p:txBody>
        </p:sp>
        <p:sp>
          <p:nvSpPr>
            <p:cNvPr id="63504" name="Freeform 3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575522" name="Rectangle 3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575523" name="Rectangle 3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75524" name="Rectangle 3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5525" name="Rectangle 3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63509" name="Freeform 3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3510" name="Freeform 3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3511" name="Freeform 4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grpSp>
    </p:spTree>
    <p:extLst>
      <p:ext uri="{BB962C8B-B14F-4D97-AF65-F5344CB8AC3E}">
        <p14:creationId xmlns:p14="http://schemas.microsoft.com/office/powerpoint/2010/main" val="1244511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509">
                                            <p:txEl>
                                              <p:pRg st="0" end="0"/>
                                            </p:txEl>
                                          </p:spTgt>
                                        </p:tgtEl>
                                        <p:attrNameLst>
                                          <p:attrName>style.visibility</p:attrName>
                                        </p:attrNameLst>
                                      </p:cBhvr>
                                      <p:to>
                                        <p:strVal val="visible"/>
                                      </p:to>
                                    </p:set>
                                    <p:animEffect transition="in" filter="blinds(horizontal)">
                                      <p:cBhvr>
                                        <p:cTn id="7" dur="500"/>
                                        <p:tgtEl>
                                          <p:spTgt spid="57550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5509">
                                            <p:txEl>
                                              <p:pRg st="1" end="1"/>
                                            </p:txEl>
                                          </p:spTgt>
                                        </p:tgtEl>
                                        <p:attrNameLst>
                                          <p:attrName>style.visibility</p:attrName>
                                        </p:attrNameLst>
                                      </p:cBhvr>
                                      <p:to>
                                        <p:strVal val="visible"/>
                                      </p:to>
                                    </p:set>
                                    <p:animEffect transition="in" filter="blinds(horizontal)">
                                      <p:cBhvr>
                                        <p:cTn id="10" dur="500"/>
                                        <p:tgtEl>
                                          <p:spTgt spid="57550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5509">
                                            <p:txEl>
                                              <p:pRg st="2" end="2"/>
                                            </p:txEl>
                                          </p:spTgt>
                                        </p:tgtEl>
                                        <p:attrNameLst>
                                          <p:attrName>style.visibility</p:attrName>
                                        </p:attrNameLst>
                                      </p:cBhvr>
                                      <p:to>
                                        <p:strVal val="visible"/>
                                      </p:to>
                                    </p:set>
                                    <p:animEffect transition="in" filter="blinds(horizontal)">
                                      <p:cBhvr>
                                        <p:cTn id="13" dur="500"/>
                                        <p:tgtEl>
                                          <p:spTgt spid="57550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75509">
                                            <p:txEl>
                                              <p:pRg st="4" end="4"/>
                                            </p:txEl>
                                          </p:spTgt>
                                        </p:tgtEl>
                                        <p:attrNameLst>
                                          <p:attrName>style.visibility</p:attrName>
                                        </p:attrNameLst>
                                      </p:cBhvr>
                                      <p:to>
                                        <p:strVal val="visible"/>
                                      </p:to>
                                    </p:set>
                                    <p:animEffect transition="in" filter="blinds(horizontal)">
                                      <p:cBhvr>
                                        <p:cTn id="18" dur="500"/>
                                        <p:tgtEl>
                                          <p:spTgt spid="57550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5509">
                                            <p:txEl>
                                              <p:pRg st="5" end="5"/>
                                            </p:txEl>
                                          </p:spTgt>
                                        </p:tgtEl>
                                        <p:attrNameLst>
                                          <p:attrName>style.visibility</p:attrName>
                                        </p:attrNameLst>
                                      </p:cBhvr>
                                      <p:to>
                                        <p:strVal val="visible"/>
                                      </p:to>
                                    </p:set>
                                    <p:animEffect transition="in" filter="blinds(horizontal)">
                                      <p:cBhvr>
                                        <p:cTn id="21" dur="500"/>
                                        <p:tgtEl>
                                          <p:spTgt spid="57550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5509">
                                            <p:txEl>
                                              <p:pRg st="6" end="6"/>
                                            </p:txEl>
                                          </p:spTgt>
                                        </p:tgtEl>
                                        <p:attrNameLst>
                                          <p:attrName>style.visibility</p:attrName>
                                        </p:attrNameLst>
                                      </p:cBhvr>
                                      <p:to>
                                        <p:strVal val="visible"/>
                                      </p:to>
                                    </p:set>
                                    <p:animEffect transition="in" filter="blinds(horizontal)">
                                      <p:cBhvr>
                                        <p:cTn id="24" dur="500"/>
                                        <p:tgtEl>
                                          <p:spTgt spid="57550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5509">
                                            <p:txEl>
                                              <p:pRg st="7" end="7"/>
                                            </p:txEl>
                                          </p:spTgt>
                                        </p:tgtEl>
                                        <p:attrNameLst>
                                          <p:attrName>style.visibility</p:attrName>
                                        </p:attrNameLst>
                                      </p:cBhvr>
                                      <p:to>
                                        <p:strVal val="visible"/>
                                      </p:to>
                                    </p:set>
                                    <p:animEffect transition="in" filter="blinds(horizontal)">
                                      <p:cBhvr>
                                        <p:cTn id="27" dur="500"/>
                                        <p:tgtEl>
                                          <p:spTgt spid="57550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5509">
                                            <p:txEl>
                                              <p:pRg st="8" end="8"/>
                                            </p:txEl>
                                          </p:spTgt>
                                        </p:tgtEl>
                                        <p:attrNameLst>
                                          <p:attrName>style.visibility</p:attrName>
                                        </p:attrNameLst>
                                      </p:cBhvr>
                                      <p:to>
                                        <p:strVal val="visible"/>
                                      </p:to>
                                    </p:set>
                                    <p:animEffect transition="in" filter="blinds(horizontal)">
                                      <p:cBhvr>
                                        <p:cTn id="30" dur="500"/>
                                        <p:tgtEl>
                                          <p:spTgt spid="57550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75509">
                                            <p:txEl>
                                              <p:pRg st="9" end="9"/>
                                            </p:txEl>
                                          </p:spTgt>
                                        </p:tgtEl>
                                        <p:attrNameLst>
                                          <p:attrName>style.visibility</p:attrName>
                                        </p:attrNameLst>
                                      </p:cBhvr>
                                      <p:to>
                                        <p:strVal val="visible"/>
                                      </p:to>
                                    </p:set>
                                    <p:animEffect transition="in" filter="blinds(horizontal)">
                                      <p:cBhvr>
                                        <p:cTn id="33" dur="500"/>
                                        <p:tgtEl>
                                          <p:spTgt spid="57550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noChangeArrowheads="1"/>
          </p:cNvSpPr>
          <p:nvPr>
            <p:ph type="title"/>
          </p:nvPr>
        </p:nvSpPr>
        <p:spPr>
          <a:xfrm>
            <a:off x="0" y="0"/>
            <a:ext cx="9144000" cy="1066800"/>
          </a:xfrm>
          <a:solidFill>
            <a:schemeClr val="bg1"/>
          </a:solidFill>
        </p:spPr>
        <p:txBody>
          <a:bodyPr/>
          <a:lstStyle/>
          <a:p>
            <a:pPr algn="r"/>
            <a:r>
              <a:rPr lang="zh-CN" altLang="en-US">
                <a:solidFill>
                  <a:schemeClr val="tx1"/>
                </a:solidFill>
                <a:ea typeface="黑体" pitchFamily="49" charset="-122"/>
              </a:rPr>
              <a:t>3.5</a:t>
            </a:r>
            <a:r>
              <a:rPr lang="zh-CN" altLang="en-US">
                <a:solidFill>
                  <a:schemeClr val="tx1"/>
                </a:solidFill>
                <a:latin typeface="宋体" pitchFamily="2" charset="-122"/>
                <a:ea typeface="黑体" pitchFamily="49" charset="-122"/>
              </a:rPr>
              <a:t> </a:t>
            </a:r>
            <a:r>
              <a:rPr lang="en-US" altLang="zh-CN">
                <a:solidFill>
                  <a:schemeClr val="tx1"/>
                </a:solidFill>
                <a:ea typeface="黑体" pitchFamily="49" charset="-122"/>
              </a:rPr>
              <a:t>LR</a:t>
            </a:r>
            <a:r>
              <a:rPr lang="zh-CN" altLang="en-US">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F7C1BC72-7069-4E1A-9D9B-1319C6F8B95C}" type="slidenum">
              <a:rPr lang="en-US" altLang="zh-CN">
                <a:solidFill>
                  <a:srgbClr val="C0C0C0">
                    <a:lumMod val="40000"/>
                    <a:lumOff val="60000"/>
                  </a:srgbClr>
                </a:solidFill>
              </a:rPr>
              <a:pPr>
                <a:defRPr/>
              </a:pPr>
              <a:t>13</a:t>
            </a:fld>
            <a:endParaRPr lang="en-US" altLang="zh-CN">
              <a:solidFill>
                <a:srgbClr val="C0C0C0">
                  <a:lumMod val="40000"/>
                  <a:lumOff val="60000"/>
                </a:srgbClr>
              </a:solidFill>
            </a:endParaRPr>
          </a:p>
        </p:txBody>
      </p:sp>
      <p:sp>
        <p:nvSpPr>
          <p:cNvPr id="64515"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a:lnSpc>
                <a:spcPct val="100000"/>
              </a:lnSpc>
              <a:spcBef>
                <a:spcPct val="20000"/>
              </a:spcBef>
              <a:buFontTx/>
              <a:buNone/>
            </a:pPr>
            <a:endParaRPr lang="zh-CN" altLang="en-US" i="1">
              <a:solidFill>
                <a:srgbClr val="00FF00"/>
              </a:solidFill>
              <a:latin typeface="Times New Roman" pitchFamily="18" charset="0"/>
              <a:cs typeface="Times New Roman" pitchFamily="18" charset="0"/>
            </a:endParaRPr>
          </a:p>
          <a:p>
            <a:pPr marL="457200" indent="-457200">
              <a:lnSpc>
                <a:spcPct val="100000"/>
              </a:lnSpc>
              <a:spcBef>
                <a:spcPct val="20000"/>
              </a:spcBef>
              <a:buFontTx/>
              <a:buNone/>
            </a:pPr>
            <a:r>
              <a:rPr lang="en-US" altLang="zh-CN" i="1">
                <a:solidFill>
                  <a:srgbClr val="163794"/>
                </a:solidFill>
                <a:latin typeface="Times New Roman" pitchFamily="18" charset="0"/>
                <a:cs typeface="Times New Roman" pitchFamily="18" charset="0"/>
              </a:rPr>
              <a:t>    </a:t>
            </a:r>
            <a:endParaRPr lang="zh-CN" altLang="en-US" b="0" i="1">
              <a:solidFill>
                <a:srgbClr val="00FF00"/>
              </a:solidFill>
              <a:latin typeface="Courier New" pitchFamily="49" charset="0"/>
            </a:endParaRPr>
          </a:p>
        </p:txBody>
      </p:sp>
      <p:grpSp>
        <p:nvGrpSpPr>
          <p:cNvPr id="64517" name="Group 4"/>
          <p:cNvGrpSpPr>
            <a:grpSpLocks/>
          </p:cNvGrpSpPr>
          <p:nvPr/>
        </p:nvGrpSpPr>
        <p:grpSpPr bwMode="auto">
          <a:xfrm>
            <a:off x="614363" y="115888"/>
            <a:ext cx="2301875" cy="6324600"/>
            <a:chOff x="336" y="288"/>
            <a:chExt cx="1450" cy="3984"/>
          </a:xfrm>
        </p:grpSpPr>
        <p:sp>
          <p:nvSpPr>
            <p:cNvPr id="571397"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1</a:t>
              </a:r>
            </a:p>
          </p:txBody>
        </p:sp>
        <p:sp>
          <p:nvSpPr>
            <p:cNvPr id="64521"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71399"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0</a:t>
              </a:r>
            </a:p>
          </p:txBody>
        </p:sp>
        <p:sp>
          <p:nvSpPr>
            <p:cNvPr id="571400"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E</a:t>
              </a:r>
            </a:p>
          </p:txBody>
        </p:sp>
        <p:sp>
          <p:nvSpPr>
            <p:cNvPr id="571401"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p>
          </p:txBody>
        </p:sp>
        <p:sp>
          <p:nvSpPr>
            <p:cNvPr id="571402"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2</a:t>
              </a:r>
            </a:p>
          </p:txBody>
        </p:sp>
        <p:sp>
          <p:nvSpPr>
            <p:cNvPr id="571403"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p>
          </p:txBody>
        </p:sp>
        <p:sp>
          <p:nvSpPr>
            <p:cNvPr id="571404"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p>
          </p:txBody>
        </p:sp>
        <p:sp>
          <p:nvSpPr>
            <p:cNvPr id="64528"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571406"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571407"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71408"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1409"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64533"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4534"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4535"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grpSp>
      <p:sp>
        <p:nvSpPr>
          <p:cNvPr id="571413" name="Rectangle 21" descr="Green marble"/>
          <p:cNvSpPr>
            <a:spLocks noChangeArrowheads="1"/>
          </p:cNvSpPr>
          <p:nvPr/>
        </p:nvSpPr>
        <p:spPr bwMode="auto">
          <a:xfrm>
            <a:off x="3282950" y="417513"/>
            <a:ext cx="2447925" cy="4256087"/>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2</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endPar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rPr>
              <a:t>E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rPr>
              <a:t>T</a:t>
            </a:r>
            <a:r>
              <a:rPr lang="en-US" altLang="zh-CN" i="1">
                <a:solidFill>
                  <a:srgbClr val="990000"/>
                </a:solidFill>
                <a:effectLst>
                  <a:outerShdw blurRad="38100" dist="38100" dir="2700000" algn="tl">
                    <a:srgbClr val="C0C0C0"/>
                  </a:outerShdw>
                </a:effectLst>
                <a:latin typeface="Times New Roman"/>
              </a:rPr>
              <a:t>·</a:t>
            </a:r>
            <a:endPar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rPr>
              <a:t>*</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endParaRPr lang="zh-CN" altLang="en-US" i="1">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7</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i="1">
                <a:solidFill>
                  <a:srgbClr val="990000"/>
                </a:solidFill>
                <a:effectLst>
                  <a:outerShdw blurRad="38100" dist="38100" dir="2700000" algn="tl">
                    <a:srgbClr val="C0C0C0"/>
                  </a:outerShdw>
                </a:effectLst>
              </a:rPr>
              <a:t> </a:t>
            </a:r>
            <a:r>
              <a:rPr lang="en-US" altLang="zh-CN">
                <a:solidFill>
                  <a:srgbClr val="990000"/>
                </a:solidFill>
                <a:effectLst>
                  <a:outerShdw blurRad="38100" dist="38100" dir="2700000" algn="tl">
                    <a:srgbClr val="C0C0C0"/>
                  </a:outerShdw>
                </a:effectLst>
              </a:rPr>
              <a:t>*</a:t>
            </a:r>
            <a:r>
              <a:rPr lang="en-US" altLang="zh-CN">
                <a:solidFill>
                  <a:srgbClr val="990000"/>
                </a:solidFill>
                <a:effectLst>
                  <a:outerShdw blurRad="38100" dist="38100" dir="2700000" algn="tl">
                    <a:srgbClr val="C0C0C0"/>
                  </a:outerShdw>
                </a:effectLst>
                <a:latin typeface="Times New Roman"/>
              </a:rPr>
              <a:t>·</a:t>
            </a:r>
            <a:r>
              <a:rPr lang="en-US" altLang="zh-CN" i="1">
                <a:solidFill>
                  <a:srgbClr val="990000"/>
                </a:solidFill>
                <a:effectLst>
                  <a:outerShdw blurRad="38100" dist="38100" dir="2700000" algn="tl">
                    <a:srgbClr val="C0C0C0"/>
                  </a:outerShdw>
                </a:effectLst>
                <a:latin typeface="Times New Roman" pitchFamily="18" charset="0"/>
              </a:rPr>
              <a:t>F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E</a:t>
            </a:r>
            <a:r>
              <a:rPr lang="en-US" altLang="zh-CN">
                <a:solidFill>
                  <a:srgbClr val="990000"/>
                </a:solidFill>
                <a:effectLst>
                  <a:outerShdw blurRad="38100" dist="38100" dir="2700000" algn="tl">
                    <a:srgbClr val="C0C0C0"/>
                  </a:outerShdw>
                </a:effectLst>
                <a:latin typeface="Times New Roman" pitchFamily="18" charset="0"/>
              </a:rPr>
              <a:t>)</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rPr>
              <a:t>id</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p>
        </p:txBody>
      </p:sp>
      <p:sp>
        <p:nvSpPr>
          <p:cNvPr id="64519" name="Rectangle 22" descr="Green marble"/>
          <p:cNvSpPr>
            <a:spLocks noChangeArrowheads="1"/>
          </p:cNvSpPr>
          <p:nvPr/>
        </p:nvSpPr>
        <p:spPr bwMode="auto">
          <a:xfrm>
            <a:off x="6594475" y="83661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00000"/>
              </a:lnSpc>
              <a:buFontTx/>
              <a:buNone/>
            </a:pPr>
            <a:r>
              <a:rPr lang="en-US" altLang="zh-CN" sz="2400" i="1">
                <a:solidFill>
                  <a:srgbClr val="FF3399"/>
                </a:solidFill>
                <a:latin typeface="Tahoma" pitchFamily="34" charset="0"/>
              </a:rPr>
              <a:t>E </a:t>
            </a:r>
            <a:r>
              <a:rPr lang="en-US" altLang="zh-CN" sz="2400">
                <a:solidFill>
                  <a:srgbClr val="FF3399"/>
                </a:solidFill>
                <a:latin typeface="Tahoma" pitchFamily="34" charset="0"/>
                <a:sym typeface="Symbol" pitchFamily="18" charset="2"/>
              </a:rPr>
              <a:t>  </a:t>
            </a:r>
            <a:r>
              <a:rPr lang="en-US" altLang="zh-CN" sz="2400" i="1">
                <a:solidFill>
                  <a:srgbClr val="FF3399"/>
                </a:solidFill>
                <a:latin typeface="Tahoma" pitchFamily="34" charset="0"/>
              </a:rPr>
              <a:t>E</a:t>
            </a:r>
            <a:r>
              <a:rPr lang="en-US" altLang="zh-CN" sz="2400">
                <a:solidFill>
                  <a:srgbClr val="FF3399"/>
                </a:solidFill>
                <a:latin typeface="Tahoma" pitchFamily="34" charset="0"/>
              </a:rPr>
              <a:t> </a:t>
            </a:r>
          </a:p>
          <a:p>
            <a:pPr eaLnBrk="1" hangingPunct="1">
              <a:lnSpc>
                <a:spcPct val="100000"/>
              </a:lnSpc>
              <a:buFontTx/>
              <a:buNone/>
            </a:pPr>
            <a:r>
              <a:rPr lang="en-US" altLang="zh-CN" sz="2400" i="1">
                <a:solidFill>
                  <a:srgbClr val="163794"/>
                </a:solidFill>
                <a:latin typeface="Tahoma" pitchFamily="34" charset="0"/>
              </a:rPr>
              <a:t>E </a:t>
            </a:r>
            <a:r>
              <a:rPr lang="en-US" altLang="zh-CN" sz="2400">
                <a:solidFill>
                  <a:srgbClr val="163794"/>
                </a:solidFill>
                <a:latin typeface="Tahoma" pitchFamily="34" charset="0"/>
                <a:sym typeface="Symbol" pitchFamily="18" charset="2"/>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T</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T </a:t>
            </a:r>
            <a:r>
              <a:rPr lang="en-US" altLang="zh-CN" sz="2400">
                <a:solidFill>
                  <a:srgbClr val="163794"/>
                </a:solidFill>
                <a:latin typeface="Tahoma" pitchFamily="34" charset="0"/>
                <a:sym typeface="Symbol" pitchFamily="18" charset="2"/>
              </a:rPr>
              <a:t></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F </a:t>
            </a:r>
            <a:r>
              <a:rPr lang="en-US" altLang="zh-CN" sz="2400">
                <a:solidFill>
                  <a:srgbClr val="163794"/>
                </a:solidFill>
                <a:latin typeface="Tahoma" pitchFamily="34" charset="0"/>
              </a:rPr>
              <a:t>| </a:t>
            </a:r>
            <a:r>
              <a:rPr lang="en-US" altLang="zh-CN" sz="2400" i="1">
                <a:solidFill>
                  <a:srgbClr val="163794"/>
                </a:solidFill>
                <a:latin typeface="Tahoma" pitchFamily="34" charset="0"/>
              </a:rPr>
              <a:t>F</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 F </a:t>
            </a:r>
            <a:r>
              <a:rPr lang="en-US" altLang="zh-CN" sz="2400">
                <a:solidFill>
                  <a:srgbClr val="163794"/>
                </a:solidFill>
                <a:latin typeface="Tahoma" pitchFamily="34" charset="0"/>
                <a:sym typeface="Symbol" pitchFamily="18" charset="2"/>
              </a:rPr>
              <a:t></a:t>
            </a:r>
            <a:r>
              <a:rPr lang="en-US" altLang="zh-CN" sz="2400">
                <a:solidFill>
                  <a:srgbClr val="163794"/>
                </a:solidFill>
                <a:latin typeface="Tahoma" pitchFamily="34" charset="0"/>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 id</a:t>
            </a:r>
            <a:endParaRPr lang="zh-CN" altLang="en-US" sz="2400">
              <a:solidFill>
                <a:srgbClr val="163794"/>
              </a:solidFill>
              <a:latin typeface="Tahoma" pitchFamily="34" charset="0"/>
            </a:endParaRPr>
          </a:p>
        </p:txBody>
      </p:sp>
    </p:spTree>
    <p:extLst>
      <p:ext uri="{BB962C8B-B14F-4D97-AF65-F5344CB8AC3E}">
        <p14:creationId xmlns:p14="http://schemas.microsoft.com/office/powerpoint/2010/main" val="368181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type="title"/>
          </p:nvPr>
        </p:nvSpPr>
        <p:spPr>
          <a:xfrm>
            <a:off x="0" y="0"/>
            <a:ext cx="9144000" cy="1066800"/>
          </a:xfrm>
          <a:solidFill>
            <a:schemeClr val="bg1"/>
          </a:solidFill>
        </p:spPr>
        <p:txBody>
          <a:bodyPr/>
          <a:lstStyle/>
          <a:p>
            <a:pPr algn="r"/>
            <a:r>
              <a:rPr lang="zh-CN" altLang="en-US">
                <a:solidFill>
                  <a:schemeClr val="tx1"/>
                </a:solidFill>
                <a:ea typeface="黑体" pitchFamily="49" charset="-122"/>
              </a:rPr>
              <a:t>3.5</a:t>
            </a:r>
            <a:r>
              <a:rPr lang="zh-CN" altLang="en-US">
                <a:solidFill>
                  <a:schemeClr val="tx1"/>
                </a:solidFill>
                <a:latin typeface="宋体" pitchFamily="2" charset="-122"/>
                <a:ea typeface="黑体" pitchFamily="49" charset="-122"/>
              </a:rPr>
              <a:t> </a:t>
            </a:r>
            <a:r>
              <a:rPr lang="en-US" altLang="zh-CN">
                <a:solidFill>
                  <a:schemeClr val="tx1"/>
                </a:solidFill>
                <a:ea typeface="黑体" pitchFamily="49" charset="-122"/>
              </a:rPr>
              <a:t>LR</a:t>
            </a:r>
            <a:r>
              <a:rPr lang="zh-CN" altLang="en-US">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77BAF25A-59E6-4B29-B7A8-C752219DCA87}" type="slidenum">
              <a:rPr lang="en-US" altLang="zh-CN">
                <a:solidFill>
                  <a:srgbClr val="C0C0C0">
                    <a:lumMod val="40000"/>
                    <a:lumOff val="60000"/>
                  </a:srgbClr>
                </a:solidFill>
              </a:rPr>
              <a:pPr>
                <a:defRPr/>
              </a:pPr>
              <a:t>14</a:t>
            </a:fld>
            <a:endParaRPr lang="en-US" altLang="zh-CN">
              <a:solidFill>
                <a:srgbClr val="C0C0C0">
                  <a:lumMod val="40000"/>
                  <a:lumOff val="60000"/>
                </a:srgbClr>
              </a:solidFill>
            </a:endParaRPr>
          </a:p>
        </p:txBody>
      </p:sp>
      <p:sp>
        <p:nvSpPr>
          <p:cNvPr id="66563"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a:lnSpc>
                <a:spcPct val="100000"/>
              </a:lnSpc>
              <a:spcBef>
                <a:spcPct val="20000"/>
              </a:spcBef>
              <a:buFontTx/>
              <a:buNone/>
            </a:pPr>
            <a:endParaRPr lang="zh-CN" altLang="en-US" i="1">
              <a:solidFill>
                <a:srgbClr val="00FF00"/>
              </a:solidFill>
              <a:latin typeface="Times New Roman" pitchFamily="18" charset="0"/>
              <a:cs typeface="Times New Roman" pitchFamily="18" charset="0"/>
            </a:endParaRPr>
          </a:p>
          <a:p>
            <a:pPr marL="457200" indent="-457200">
              <a:lnSpc>
                <a:spcPct val="100000"/>
              </a:lnSpc>
              <a:spcBef>
                <a:spcPct val="20000"/>
              </a:spcBef>
              <a:buFontTx/>
              <a:buNone/>
            </a:pPr>
            <a:r>
              <a:rPr lang="en-US" altLang="zh-CN" i="1">
                <a:solidFill>
                  <a:srgbClr val="163794"/>
                </a:solidFill>
                <a:latin typeface="Times New Roman" pitchFamily="18" charset="0"/>
                <a:cs typeface="Times New Roman" pitchFamily="18" charset="0"/>
              </a:rPr>
              <a:t>    </a:t>
            </a:r>
            <a:endParaRPr lang="zh-CN" altLang="en-US" b="0" i="1">
              <a:solidFill>
                <a:srgbClr val="00FF00"/>
              </a:solidFill>
              <a:latin typeface="Courier New" pitchFamily="49" charset="0"/>
            </a:endParaRPr>
          </a:p>
        </p:txBody>
      </p:sp>
      <p:grpSp>
        <p:nvGrpSpPr>
          <p:cNvPr id="66565" name="Group 4"/>
          <p:cNvGrpSpPr>
            <a:grpSpLocks/>
          </p:cNvGrpSpPr>
          <p:nvPr/>
        </p:nvGrpSpPr>
        <p:grpSpPr bwMode="auto">
          <a:xfrm>
            <a:off x="614363" y="115888"/>
            <a:ext cx="2301875" cy="6324600"/>
            <a:chOff x="336" y="288"/>
            <a:chExt cx="1450" cy="3984"/>
          </a:xfrm>
        </p:grpSpPr>
        <p:sp>
          <p:nvSpPr>
            <p:cNvPr id="583685"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1</a:t>
              </a:r>
            </a:p>
          </p:txBody>
        </p:sp>
        <p:sp>
          <p:nvSpPr>
            <p:cNvPr id="66569"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83687"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0</a:t>
              </a:r>
            </a:p>
          </p:txBody>
        </p:sp>
        <p:sp>
          <p:nvSpPr>
            <p:cNvPr id="583688"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E</a:t>
              </a:r>
            </a:p>
          </p:txBody>
        </p:sp>
        <p:sp>
          <p:nvSpPr>
            <p:cNvPr id="583689"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p>
          </p:txBody>
        </p:sp>
        <p:sp>
          <p:nvSpPr>
            <p:cNvPr id="583690"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2</a:t>
              </a:r>
            </a:p>
          </p:txBody>
        </p:sp>
        <p:sp>
          <p:nvSpPr>
            <p:cNvPr id="583691"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p>
          </p:txBody>
        </p:sp>
        <p:sp>
          <p:nvSpPr>
            <p:cNvPr id="583692"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p>
          </p:txBody>
        </p:sp>
        <p:sp>
          <p:nvSpPr>
            <p:cNvPr id="66576"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583694"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583695"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83696"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83697"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66581"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6582"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6583"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grpSp>
      <p:sp>
        <p:nvSpPr>
          <p:cNvPr id="66566" name="Rectangle 21" descr="Green marble"/>
          <p:cNvSpPr>
            <a:spLocks noChangeArrowheads="1"/>
          </p:cNvSpPr>
          <p:nvPr/>
        </p:nvSpPr>
        <p:spPr bwMode="auto">
          <a:xfrm>
            <a:off x="6594475" y="83661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00000"/>
              </a:lnSpc>
              <a:buFontTx/>
              <a:buNone/>
            </a:pPr>
            <a:r>
              <a:rPr lang="en-US" altLang="zh-CN" sz="2400" i="1">
                <a:solidFill>
                  <a:srgbClr val="FF3399"/>
                </a:solidFill>
                <a:latin typeface="Tahoma" pitchFamily="34" charset="0"/>
              </a:rPr>
              <a:t>E </a:t>
            </a:r>
            <a:r>
              <a:rPr lang="en-US" altLang="zh-CN" sz="2400">
                <a:solidFill>
                  <a:srgbClr val="FF3399"/>
                </a:solidFill>
                <a:latin typeface="Tahoma" pitchFamily="34" charset="0"/>
                <a:sym typeface="Symbol" pitchFamily="18" charset="2"/>
              </a:rPr>
              <a:t>  </a:t>
            </a:r>
            <a:r>
              <a:rPr lang="en-US" altLang="zh-CN" sz="2400" i="1">
                <a:solidFill>
                  <a:srgbClr val="FF3399"/>
                </a:solidFill>
                <a:latin typeface="Tahoma" pitchFamily="34" charset="0"/>
              </a:rPr>
              <a:t>E</a:t>
            </a:r>
            <a:r>
              <a:rPr lang="en-US" altLang="zh-CN" sz="2400">
                <a:solidFill>
                  <a:srgbClr val="FF3399"/>
                </a:solidFill>
                <a:latin typeface="Tahoma" pitchFamily="34" charset="0"/>
              </a:rPr>
              <a:t> </a:t>
            </a:r>
          </a:p>
          <a:p>
            <a:pPr eaLnBrk="1" hangingPunct="1">
              <a:lnSpc>
                <a:spcPct val="100000"/>
              </a:lnSpc>
              <a:buFontTx/>
              <a:buNone/>
            </a:pPr>
            <a:r>
              <a:rPr lang="en-US" altLang="zh-CN" sz="2400" i="1">
                <a:solidFill>
                  <a:srgbClr val="163794"/>
                </a:solidFill>
                <a:latin typeface="Tahoma" pitchFamily="34" charset="0"/>
              </a:rPr>
              <a:t>E </a:t>
            </a:r>
            <a:r>
              <a:rPr lang="en-US" altLang="zh-CN" sz="2400">
                <a:solidFill>
                  <a:srgbClr val="163794"/>
                </a:solidFill>
                <a:latin typeface="Tahoma" pitchFamily="34" charset="0"/>
                <a:sym typeface="Symbol" pitchFamily="18" charset="2"/>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T</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T </a:t>
            </a:r>
            <a:r>
              <a:rPr lang="en-US" altLang="zh-CN" sz="2400">
                <a:solidFill>
                  <a:srgbClr val="163794"/>
                </a:solidFill>
                <a:latin typeface="Tahoma" pitchFamily="34" charset="0"/>
                <a:sym typeface="Symbol" pitchFamily="18" charset="2"/>
              </a:rPr>
              <a:t></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F </a:t>
            </a:r>
            <a:r>
              <a:rPr lang="en-US" altLang="zh-CN" sz="2400">
                <a:solidFill>
                  <a:srgbClr val="163794"/>
                </a:solidFill>
                <a:latin typeface="Tahoma" pitchFamily="34" charset="0"/>
              </a:rPr>
              <a:t>| </a:t>
            </a:r>
            <a:r>
              <a:rPr lang="en-US" altLang="zh-CN" sz="2400" i="1">
                <a:solidFill>
                  <a:srgbClr val="163794"/>
                </a:solidFill>
                <a:latin typeface="Tahoma" pitchFamily="34" charset="0"/>
              </a:rPr>
              <a:t>F</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 F </a:t>
            </a:r>
            <a:r>
              <a:rPr lang="en-US" altLang="zh-CN" sz="2400">
                <a:solidFill>
                  <a:srgbClr val="163794"/>
                </a:solidFill>
                <a:latin typeface="Tahoma" pitchFamily="34" charset="0"/>
                <a:sym typeface="Symbol" pitchFamily="18" charset="2"/>
              </a:rPr>
              <a:t></a:t>
            </a:r>
            <a:r>
              <a:rPr lang="en-US" altLang="zh-CN" sz="2400">
                <a:solidFill>
                  <a:srgbClr val="163794"/>
                </a:solidFill>
                <a:latin typeface="Tahoma" pitchFamily="34" charset="0"/>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 id</a:t>
            </a:r>
            <a:endParaRPr lang="zh-CN" altLang="en-US" sz="2400">
              <a:solidFill>
                <a:srgbClr val="163794"/>
              </a:solidFill>
              <a:latin typeface="Tahoma" pitchFamily="34" charset="0"/>
            </a:endParaRPr>
          </a:p>
        </p:txBody>
      </p:sp>
      <p:sp>
        <p:nvSpPr>
          <p:cNvPr id="583702" name="Rectangle 22" descr="Green marble"/>
          <p:cNvSpPr>
            <a:spLocks noChangeArrowheads="1"/>
          </p:cNvSpPr>
          <p:nvPr/>
        </p:nvSpPr>
        <p:spPr bwMode="auto">
          <a:xfrm>
            <a:off x="3419475" y="333375"/>
            <a:ext cx="5486400" cy="5867400"/>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3</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T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a:solidFill>
                  <a:srgbClr val="990000"/>
                </a:solidFill>
                <a:effectLst>
                  <a:outerShdw blurRad="38100" dist="38100" dir="2700000" algn="tl">
                    <a:srgbClr val="C0C0C0"/>
                  </a:outerShdw>
                </a:effectLst>
                <a:latin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endParaRPr lang="en-US" altLang="zh-CN">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p>
        </p:txBody>
      </p:sp>
    </p:spTree>
    <p:extLst>
      <p:ext uri="{BB962C8B-B14F-4D97-AF65-F5344CB8AC3E}">
        <p14:creationId xmlns:p14="http://schemas.microsoft.com/office/powerpoint/2010/main" val="361384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0" y="0"/>
            <a:ext cx="9144000" cy="1066800"/>
          </a:xfrm>
          <a:solidFill>
            <a:schemeClr val="bg1"/>
          </a:solidFill>
        </p:spPr>
        <p:txBody>
          <a:bodyPr/>
          <a:lstStyle/>
          <a:p>
            <a:pPr algn="r"/>
            <a:r>
              <a:rPr lang="en-US" altLang="zh-CN" dirty="0">
                <a:solidFill>
                  <a:schemeClr val="tx1"/>
                </a:solidFill>
                <a:latin typeface="宋体" pitchFamily="2" charset="-122"/>
                <a:ea typeface="宋体" pitchFamily="2" charset="-122"/>
              </a:rPr>
              <a:t> </a:t>
            </a:r>
            <a:endParaRPr lang="zh-CN" altLang="en-US" dirty="0">
              <a:solidFill>
                <a:schemeClr val="tx1"/>
              </a:solidFill>
              <a:latin typeface="宋体" pitchFamily="2" charset="-122"/>
              <a:ea typeface="宋体" pitchFamily="2" charset="-122"/>
            </a:endParaRPr>
          </a:p>
        </p:txBody>
      </p:sp>
      <p:sp>
        <p:nvSpPr>
          <p:cNvPr id="28" name="灯片编号占位符 5"/>
          <p:cNvSpPr>
            <a:spLocks noGrp="1"/>
          </p:cNvSpPr>
          <p:nvPr>
            <p:ph type="sldNum" sz="quarter" idx="11"/>
          </p:nvPr>
        </p:nvSpPr>
        <p:spPr/>
        <p:txBody>
          <a:bodyPr/>
          <a:lstStyle/>
          <a:p>
            <a:pPr>
              <a:defRPr/>
            </a:pPr>
            <a:fld id="{27ECC713-C8CC-42E2-B0C8-ADA611190875}" type="slidenum">
              <a:rPr lang="en-US" altLang="zh-CN">
                <a:solidFill>
                  <a:srgbClr val="C0C0C0">
                    <a:lumMod val="40000"/>
                    <a:lumOff val="60000"/>
                  </a:srgbClr>
                </a:solidFill>
              </a:rPr>
              <a:pPr>
                <a:defRPr/>
              </a:pPr>
              <a:t>15</a:t>
            </a:fld>
            <a:endParaRPr lang="en-US" altLang="zh-CN">
              <a:solidFill>
                <a:srgbClr val="C0C0C0">
                  <a:lumMod val="40000"/>
                  <a:lumOff val="60000"/>
                </a:srgbClr>
              </a:solidFill>
            </a:endParaRPr>
          </a:p>
        </p:txBody>
      </p:sp>
      <p:sp>
        <p:nvSpPr>
          <p:cNvPr id="67587"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a:lnSpc>
                <a:spcPct val="100000"/>
              </a:lnSpc>
              <a:spcBef>
                <a:spcPct val="20000"/>
              </a:spcBef>
              <a:buFontTx/>
              <a:buNone/>
            </a:pPr>
            <a:endParaRPr lang="zh-CN" altLang="en-US" i="1">
              <a:solidFill>
                <a:srgbClr val="00FF00"/>
              </a:solidFill>
              <a:latin typeface="Times New Roman" pitchFamily="18" charset="0"/>
              <a:cs typeface="Times New Roman" pitchFamily="18" charset="0"/>
            </a:endParaRPr>
          </a:p>
          <a:p>
            <a:pPr marL="457200" indent="-457200">
              <a:lnSpc>
                <a:spcPct val="100000"/>
              </a:lnSpc>
              <a:spcBef>
                <a:spcPct val="20000"/>
              </a:spcBef>
              <a:buFontTx/>
              <a:buNone/>
            </a:pPr>
            <a:r>
              <a:rPr lang="en-US" altLang="zh-CN" i="1">
                <a:solidFill>
                  <a:srgbClr val="163794"/>
                </a:solidFill>
                <a:latin typeface="Times New Roman" pitchFamily="18" charset="0"/>
                <a:cs typeface="Times New Roman" pitchFamily="18" charset="0"/>
              </a:rPr>
              <a:t>    </a:t>
            </a:r>
            <a:endParaRPr lang="zh-CN" altLang="en-US" b="0" i="1">
              <a:solidFill>
                <a:srgbClr val="00FF00"/>
              </a:solidFill>
              <a:latin typeface="Courier New" pitchFamily="49" charset="0"/>
            </a:endParaRPr>
          </a:p>
        </p:txBody>
      </p:sp>
      <p:grpSp>
        <p:nvGrpSpPr>
          <p:cNvPr id="67589" name="Group 4"/>
          <p:cNvGrpSpPr>
            <a:grpSpLocks/>
          </p:cNvGrpSpPr>
          <p:nvPr/>
        </p:nvGrpSpPr>
        <p:grpSpPr bwMode="auto">
          <a:xfrm>
            <a:off x="614363" y="115888"/>
            <a:ext cx="2301875" cy="6324600"/>
            <a:chOff x="336" y="288"/>
            <a:chExt cx="1450" cy="3984"/>
          </a:xfrm>
        </p:grpSpPr>
        <p:sp>
          <p:nvSpPr>
            <p:cNvPr id="589829"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1</a:t>
              </a:r>
            </a:p>
          </p:txBody>
        </p:sp>
        <p:sp>
          <p:nvSpPr>
            <p:cNvPr id="67598"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89831"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0</a:t>
              </a:r>
            </a:p>
          </p:txBody>
        </p:sp>
        <p:sp>
          <p:nvSpPr>
            <p:cNvPr id="589832"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E</a:t>
              </a:r>
            </a:p>
          </p:txBody>
        </p:sp>
        <p:sp>
          <p:nvSpPr>
            <p:cNvPr id="589833"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p>
          </p:txBody>
        </p:sp>
        <p:sp>
          <p:nvSpPr>
            <p:cNvPr id="589834"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2</a:t>
              </a:r>
            </a:p>
          </p:txBody>
        </p:sp>
        <p:sp>
          <p:nvSpPr>
            <p:cNvPr id="589835"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p>
          </p:txBody>
        </p:sp>
        <p:sp>
          <p:nvSpPr>
            <p:cNvPr id="589836"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p>
          </p:txBody>
        </p:sp>
        <p:sp>
          <p:nvSpPr>
            <p:cNvPr id="67605"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589838"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589839"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89840"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89841"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67610"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7611"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7612"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grpSp>
      <p:sp>
        <p:nvSpPr>
          <p:cNvPr id="67590" name="Rectangle 21" descr="Green marble"/>
          <p:cNvSpPr>
            <a:spLocks noChangeArrowheads="1"/>
          </p:cNvSpPr>
          <p:nvPr/>
        </p:nvSpPr>
        <p:spPr bwMode="auto">
          <a:xfrm>
            <a:off x="6588125" y="5013325"/>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00000"/>
              </a:lnSpc>
              <a:buFontTx/>
              <a:buNone/>
            </a:pPr>
            <a:r>
              <a:rPr lang="en-US" altLang="zh-CN" sz="2400" i="1">
                <a:solidFill>
                  <a:srgbClr val="FF3399"/>
                </a:solidFill>
                <a:latin typeface="Tahoma" pitchFamily="34" charset="0"/>
              </a:rPr>
              <a:t>E </a:t>
            </a:r>
            <a:r>
              <a:rPr lang="en-US" altLang="zh-CN" sz="2400">
                <a:solidFill>
                  <a:srgbClr val="FF3399"/>
                </a:solidFill>
                <a:latin typeface="Tahoma" pitchFamily="34" charset="0"/>
                <a:sym typeface="Symbol" pitchFamily="18" charset="2"/>
              </a:rPr>
              <a:t>  </a:t>
            </a:r>
            <a:r>
              <a:rPr lang="en-US" altLang="zh-CN" sz="2400" i="1">
                <a:solidFill>
                  <a:srgbClr val="FF3399"/>
                </a:solidFill>
                <a:latin typeface="Tahoma" pitchFamily="34" charset="0"/>
              </a:rPr>
              <a:t>E</a:t>
            </a:r>
            <a:r>
              <a:rPr lang="en-US" altLang="zh-CN" sz="2400">
                <a:solidFill>
                  <a:srgbClr val="FF3399"/>
                </a:solidFill>
                <a:latin typeface="Tahoma" pitchFamily="34" charset="0"/>
              </a:rPr>
              <a:t> </a:t>
            </a:r>
          </a:p>
          <a:p>
            <a:pPr eaLnBrk="1" hangingPunct="1">
              <a:lnSpc>
                <a:spcPct val="100000"/>
              </a:lnSpc>
              <a:buFontTx/>
              <a:buNone/>
            </a:pPr>
            <a:r>
              <a:rPr lang="en-US" altLang="zh-CN" sz="2400" i="1">
                <a:solidFill>
                  <a:srgbClr val="163794"/>
                </a:solidFill>
                <a:latin typeface="Tahoma" pitchFamily="34" charset="0"/>
              </a:rPr>
              <a:t>E </a:t>
            </a:r>
            <a:r>
              <a:rPr lang="en-US" altLang="zh-CN" sz="2400">
                <a:solidFill>
                  <a:srgbClr val="163794"/>
                </a:solidFill>
                <a:latin typeface="Tahoma" pitchFamily="34" charset="0"/>
                <a:sym typeface="Symbol" pitchFamily="18" charset="2"/>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T</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T </a:t>
            </a:r>
            <a:r>
              <a:rPr lang="en-US" altLang="zh-CN" sz="2400">
                <a:solidFill>
                  <a:srgbClr val="163794"/>
                </a:solidFill>
                <a:latin typeface="Tahoma" pitchFamily="34" charset="0"/>
                <a:sym typeface="Symbol" pitchFamily="18" charset="2"/>
              </a:rPr>
              <a:t></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F </a:t>
            </a:r>
            <a:r>
              <a:rPr lang="en-US" altLang="zh-CN" sz="2400">
                <a:solidFill>
                  <a:srgbClr val="163794"/>
                </a:solidFill>
                <a:latin typeface="Tahoma" pitchFamily="34" charset="0"/>
              </a:rPr>
              <a:t>| </a:t>
            </a:r>
            <a:r>
              <a:rPr lang="en-US" altLang="zh-CN" sz="2400" i="1">
                <a:solidFill>
                  <a:srgbClr val="163794"/>
                </a:solidFill>
                <a:latin typeface="Tahoma" pitchFamily="34" charset="0"/>
              </a:rPr>
              <a:t>F</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 F </a:t>
            </a:r>
            <a:r>
              <a:rPr lang="en-US" altLang="zh-CN" sz="2400">
                <a:solidFill>
                  <a:srgbClr val="163794"/>
                </a:solidFill>
                <a:latin typeface="Tahoma" pitchFamily="34" charset="0"/>
                <a:sym typeface="Symbol" pitchFamily="18" charset="2"/>
              </a:rPr>
              <a:t></a:t>
            </a:r>
            <a:r>
              <a:rPr lang="en-US" altLang="zh-CN" sz="2400">
                <a:solidFill>
                  <a:srgbClr val="163794"/>
                </a:solidFill>
                <a:latin typeface="Tahoma" pitchFamily="34" charset="0"/>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 id</a:t>
            </a:r>
            <a:endParaRPr lang="zh-CN" altLang="en-US" sz="2400">
              <a:solidFill>
                <a:srgbClr val="163794"/>
              </a:solidFill>
              <a:latin typeface="Tahoma" pitchFamily="34" charset="0"/>
            </a:endParaRPr>
          </a:p>
        </p:txBody>
      </p:sp>
      <p:sp>
        <p:nvSpPr>
          <p:cNvPr id="589846" name="Rectangle 22" descr="Green marble"/>
          <p:cNvSpPr>
            <a:spLocks noChangeArrowheads="1"/>
          </p:cNvSpPr>
          <p:nvPr/>
        </p:nvSpPr>
        <p:spPr bwMode="auto">
          <a:xfrm>
            <a:off x="3478213" y="369888"/>
            <a:ext cx="5486400" cy="5867400"/>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4</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F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 </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E </a:t>
            </a:r>
            <a:r>
              <a:rPr lang="en-US" altLang="zh-CN">
                <a:solidFill>
                  <a:srgbClr val="990000"/>
                </a:solidFill>
                <a:effectLst>
                  <a:outerShdw blurRad="38100" dist="38100" dir="2700000" algn="tl">
                    <a:srgbClr val="C0C0C0"/>
                  </a:outerShdw>
                </a:effectLst>
                <a:latin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E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E </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 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E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T</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T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i="1">
                <a:solidFill>
                  <a:srgbClr val="990000"/>
                </a:solidFill>
                <a:effectLst>
                  <a:outerShdw blurRad="38100" dist="38100" dir="2700000" algn="tl">
                    <a:srgbClr val="C0C0C0"/>
                  </a:outerShdw>
                </a:effectLst>
                <a:latin typeface="Times New Roman" pitchFamily="18" charset="0"/>
              </a:rPr>
              <a:t>T </a:t>
            </a:r>
            <a:r>
              <a:rPr lang="en-US" altLang="zh-CN">
                <a:solidFill>
                  <a:srgbClr val="990000"/>
                </a:solidFill>
                <a:effectLst>
                  <a:outerShdw blurRad="38100" dist="38100" dir="2700000" algn="tl">
                    <a:srgbClr val="C0C0C0"/>
                  </a:outerShdw>
                </a:effectLst>
              </a:rPr>
              <a:t>*</a:t>
            </a:r>
            <a:r>
              <a:rPr lang="en-US" altLang="zh-CN" i="1">
                <a:solidFill>
                  <a:srgbClr val="990000"/>
                </a:solidFill>
                <a:effectLst>
                  <a:outerShdw blurRad="38100" dist="38100" dir="2700000" algn="tl">
                    <a:srgbClr val="C0C0C0"/>
                  </a:outerShdw>
                </a:effectLst>
                <a:latin typeface="Times New Roman" pitchFamily="18" charset="0"/>
              </a:rPr>
              <a:t>F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T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a:solidFill>
                  <a:srgbClr val="990000"/>
                </a:solidFill>
                <a:effectLst>
                  <a:outerShdw blurRad="38100" dist="38100" dir="2700000" algn="tl">
                    <a:srgbClr val="C0C0C0"/>
                  </a:outerShdw>
                </a:effectLst>
                <a:latin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·F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F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pitchFamily="18" charset="0"/>
              </a:rPr>
              <a:t>·(</a:t>
            </a:r>
            <a:r>
              <a:rPr lang="en-US" altLang="zh-CN" i="1">
                <a:solidFill>
                  <a:srgbClr val="990000"/>
                </a:solidFill>
                <a:effectLst>
                  <a:outerShdw blurRad="38100" dist="38100" dir="2700000" algn="tl">
                    <a:srgbClr val="C0C0C0"/>
                  </a:outerShdw>
                </a:effectLst>
                <a:latin typeface="Times New Roman" pitchFamily="18" charset="0"/>
              </a:rPr>
              <a:t> E </a:t>
            </a:r>
            <a:r>
              <a:rPr lang="en-US" altLang="zh-CN">
                <a:solidFill>
                  <a:srgbClr val="990000"/>
                </a:solidFill>
                <a:effectLst>
                  <a:outerShdw blurRad="38100" dist="38100" dir="2700000" algn="tl">
                    <a:srgbClr val="C0C0C0"/>
                  </a:outerShdw>
                </a:effectLst>
                <a:latin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F </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rPr>
              <a:t>id</a:t>
            </a:r>
            <a:r>
              <a:rPr lang="en-US" altLang="zh-CN" i="1">
                <a:solidFill>
                  <a:srgbClr val="990000"/>
                </a:solidFill>
                <a:effectLst>
                  <a:outerShdw blurRad="38100" dist="38100" dir="2700000" algn="tl">
                    <a:srgbClr val="C0C0C0"/>
                  </a:outerShdw>
                </a:effectLst>
                <a:latin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endParaRPr lang="en-US" altLang="zh-CN">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p>
        </p:txBody>
      </p:sp>
      <p:sp>
        <p:nvSpPr>
          <p:cNvPr id="589847" name="Rectangle 23" descr="Green marble"/>
          <p:cNvSpPr>
            <a:spLocks noChangeArrowheads="1"/>
          </p:cNvSpPr>
          <p:nvPr/>
        </p:nvSpPr>
        <p:spPr bwMode="auto">
          <a:xfrm>
            <a:off x="5724525" y="1773238"/>
            <a:ext cx="2592388" cy="1368425"/>
          </a:xfrm>
          <a:prstGeom prst="rect">
            <a:avLst/>
          </a:prstGeom>
          <a:noFill/>
          <a:ln w="12700">
            <a:noFill/>
            <a:miter lim="800000"/>
            <a:headEnd type="none" w="sm" len="sm"/>
            <a:tailEnd type="none" w="sm" len="sm"/>
          </a:ln>
          <a:effectLst/>
        </p:spPr>
        <p:txBody>
          <a:bodyPr wrap="none"/>
          <a:lstStyle/>
          <a:p>
            <a:pPr marL="457200" indent="-457200">
              <a:lnSpc>
                <a:spcPct val="100000"/>
              </a:lnSpc>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2</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endParaRPr lang="en-US" altLang="zh-CN" i="1">
              <a:solidFill>
                <a:srgbClr val="990000"/>
              </a:solidFill>
              <a:effectLst>
                <a:outerShdw blurRad="38100" dist="38100" dir="2700000" algn="tl">
                  <a:srgbClr val="C0C0C0"/>
                </a:outerShdw>
              </a:effectLst>
              <a:latin typeface="Times New Roman" pitchFamily="18" charset="0"/>
            </a:endParaRPr>
          </a:p>
          <a:p>
            <a:pPr marL="457200" indent="-457200">
              <a:lnSpc>
                <a:spcPct val="100000"/>
              </a:lnSpc>
              <a:buFontTx/>
              <a:buNone/>
              <a:defRPr/>
            </a:pPr>
            <a:r>
              <a:rPr lang="en-US" altLang="zh-CN" i="1">
                <a:solidFill>
                  <a:srgbClr val="990000"/>
                </a:solidFill>
                <a:effectLst>
                  <a:outerShdw blurRad="38100" dist="38100" dir="2700000" algn="tl">
                    <a:srgbClr val="C0C0C0"/>
                  </a:outerShdw>
                </a:effectLst>
                <a:latin typeface="Times New Roman" pitchFamily="18" charset="0"/>
              </a:rPr>
              <a:t>	E </a:t>
            </a:r>
            <a:r>
              <a:rPr lang="en-US" altLang="zh-CN" i="1">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i="1">
                <a:solidFill>
                  <a:srgbClr val="990000"/>
                </a:solidFill>
                <a:effectLst>
                  <a:outerShdw blurRad="38100" dist="38100" dir="2700000" algn="tl">
                    <a:srgbClr val="C0C0C0"/>
                  </a:outerShdw>
                </a:effectLst>
                <a:latin typeface="Courier New"/>
              </a:rPr>
              <a:t>·</a:t>
            </a:r>
            <a:endParaRPr lang="en-US" altLang="zh-CN" i="1">
              <a:solidFill>
                <a:srgbClr val="990000"/>
              </a:solidFill>
              <a:effectLst>
                <a:outerShdw blurRad="38100" dist="38100" dir="2700000" algn="tl">
                  <a:srgbClr val="C0C0C0"/>
                </a:outerShdw>
              </a:effectLst>
              <a:latin typeface="Times New Roman" pitchFamily="18" charset="0"/>
            </a:endParaRPr>
          </a:p>
          <a:p>
            <a:pPr marL="457200" indent="-457200">
              <a:lnSpc>
                <a:spcPct val="100000"/>
              </a:lnSpc>
              <a:spcBef>
                <a:spcPct val="10000"/>
              </a:spcBef>
              <a:buFontTx/>
              <a:buNone/>
              <a:defRPr/>
            </a:pPr>
            <a:r>
              <a:rPr lang="en-US" altLang="zh-CN">
                <a:solidFill>
                  <a:srgbClr val="990000"/>
                </a:solidFill>
                <a:effectLst>
                  <a:outerShdw blurRad="38100" dist="38100" dir="2700000" algn="tl">
                    <a:srgbClr val="C0C0C0"/>
                  </a:outerShdw>
                </a:effectLst>
                <a:latin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rPr>
              <a:t>*</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 </a:t>
            </a:r>
            <a:endParaRPr lang="zh-CN" altLang="en-US">
              <a:solidFill>
                <a:srgbClr val="990000"/>
              </a:solidFill>
              <a:effectLst>
                <a:outerShdw blurRad="38100" dist="38100" dir="2700000" algn="tl">
                  <a:srgbClr val="C0C0C0"/>
                </a:outerShdw>
              </a:effectLst>
              <a:latin typeface="Times New Roman" pitchFamily="18" charset="0"/>
              <a:cs typeface="Times New Roman" pitchFamily="18" charset="0"/>
            </a:endParaRPr>
          </a:p>
        </p:txBody>
      </p:sp>
      <p:sp>
        <p:nvSpPr>
          <p:cNvPr id="589848" name="Rectangle 24" descr="Green marble"/>
          <p:cNvSpPr>
            <a:spLocks noChangeArrowheads="1"/>
          </p:cNvSpPr>
          <p:nvPr/>
        </p:nvSpPr>
        <p:spPr bwMode="auto">
          <a:xfrm>
            <a:off x="5726113" y="406400"/>
            <a:ext cx="2519362" cy="1511300"/>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10000"/>
              </a:spcBef>
              <a:buFontTx/>
              <a:buNone/>
              <a:defRPr/>
            </a:pPr>
            <a:r>
              <a:rPr lang="en-US" altLang="zh-CN" i="1" dirty="0">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dirty="0">
                <a:solidFill>
                  <a:srgbClr val="990000"/>
                </a:solidFill>
                <a:effectLst>
                  <a:outerShdw blurRad="38100" dist="38100" dir="2700000" algn="tl">
                    <a:srgbClr val="C0C0C0"/>
                  </a:outerShdw>
                </a:effectLst>
                <a:latin typeface="Times New Roman" pitchFamily="18" charset="0"/>
                <a:cs typeface="Times New Roman" pitchFamily="18" charset="0"/>
              </a:rPr>
              <a:t>8</a:t>
            </a:r>
            <a:r>
              <a:rPr lang="en-US" altLang="zh-CN" dirty="0">
                <a:solidFill>
                  <a:srgbClr val="990000"/>
                </a:solidFill>
                <a:effectLst>
                  <a:outerShdw blurRad="38100" dist="38100" dir="2700000" algn="tl">
                    <a:srgbClr val="C0C0C0"/>
                  </a:outerShdw>
                </a:effectLst>
                <a:latin typeface="Times New Roman" pitchFamily="18" charset="0"/>
                <a:cs typeface="Times New Roman" pitchFamily="18" charset="0"/>
              </a:rPr>
              <a:t>:</a:t>
            </a:r>
            <a:endParaRPr lang="en-US" altLang="zh-CN" i="1" dirty="0">
              <a:solidFill>
                <a:srgbClr val="990000"/>
              </a:solidFill>
              <a:effectLst>
                <a:outerShdw blurRad="38100" dist="38100" dir="2700000" algn="tl">
                  <a:srgbClr val="C0C0C0"/>
                </a:outerShdw>
              </a:effectLst>
              <a:latin typeface="Times New Roman" pitchFamily="18" charset="0"/>
              <a:cs typeface="Times New Roman" pitchFamily="18" charset="0"/>
            </a:endParaRPr>
          </a:p>
          <a:p>
            <a:pPr marL="457200" indent="-457200">
              <a:lnSpc>
                <a:spcPct val="100000"/>
              </a:lnSpc>
              <a:spcBef>
                <a:spcPct val="10000"/>
              </a:spcBef>
              <a:buFontTx/>
              <a:buNone/>
              <a:defRPr/>
            </a:pPr>
            <a:r>
              <a:rPr lang="en-US" altLang="zh-CN" dirty="0">
                <a:solidFill>
                  <a:srgbClr val="990000"/>
                </a:solidFill>
                <a:effectLst>
                  <a:outerShdw blurRad="38100" dist="38100" dir="2700000" algn="tl">
                    <a:srgbClr val="C0C0C0"/>
                  </a:outerShdw>
                </a:effectLst>
                <a:latin typeface="Times New Roman" pitchFamily="18" charset="0"/>
              </a:rPr>
              <a:t>	</a:t>
            </a:r>
            <a:r>
              <a:rPr lang="en-US" altLang="zh-CN" i="1" dirty="0">
                <a:solidFill>
                  <a:srgbClr val="990000"/>
                </a:solidFill>
                <a:effectLst>
                  <a:outerShdw blurRad="38100" dist="38100" dir="2700000" algn="tl">
                    <a:srgbClr val="C0C0C0"/>
                  </a:outerShdw>
                </a:effectLst>
                <a:latin typeface="Times New Roman" pitchFamily="18" charset="0"/>
              </a:rPr>
              <a:t>F</a:t>
            </a:r>
            <a:r>
              <a:rPr lang="en-US" altLang="zh-CN" dirty="0">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dirty="0">
                <a:solidFill>
                  <a:srgbClr val="990000"/>
                </a:solidFill>
                <a:effectLst>
                  <a:outerShdw blurRad="38100" dist="38100" dir="2700000" algn="tl">
                    <a:srgbClr val="C0C0C0"/>
                  </a:outerShdw>
                </a:effectLst>
                <a:latin typeface="Times New Roman" pitchFamily="18" charset="0"/>
              </a:rPr>
              <a:t> (</a:t>
            </a:r>
            <a:r>
              <a:rPr lang="en-US" altLang="zh-CN" i="1" dirty="0">
                <a:solidFill>
                  <a:srgbClr val="990000"/>
                </a:solidFill>
                <a:effectLst>
                  <a:outerShdw blurRad="38100" dist="38100" dir="2700000" algn="tl">
                    <a:srgbClr val="C0C0C0"/>
                  </a:outerShdw>
                </a:effectLst>
                <a:latin typeface="Times New Roman" pitchFamily="18" charset="0"/>
              </a:rPr>
              <a:t>E</a:t>
            </a:r>
            <a:r>
              <a:rPr lang="en-US" altLang="zh-CN" dirty="0">
                <a:solidFill>
                  <a:srgbClr val="990000"/>
                </a:solidFill>
                <a:effectLst>
                  <a:outerShdw blurRad="38100" dist="38100" dir="2700000" algn="tl">
                    <a:srgbClr val="C0C0C0"/>
                  </a:outerShdw>
                </a:effectLst>
                <a:latin typeface="Times New Roman"/>
              </a:rPr>
              <a:t>·</a:t>
            </a:r>
            <a:r>
              <a:rPr lang="en-US" altLang="zh-CN" dirty="0">
                <a:solidFill>
                  <a:srgbClr val="990000"/>
                </a:solidFill>
                <a:effectLst>
                  <a:outerShdw blurRad="38100" dist="38100" dir="2700000" algn="tl">
                    <a:srgbClr val="C0C0C0"/>
                  </a:outerShdw>
                </a:effectLst>
                <a:latin typeface="Times New Roman" pitchFamily="18" charset="0"/>
              </a:rPr>
              <a:t>) </a:t>
            </a:r>
          </a:p>
          <a:p>
            <a:pPr marL="457200" indent="-457200">
              <a:lnSpc>
                <a:spcPct val="100000"/>
              </a:lnSpc>
              <a:spcBef>
                <a:spcPct val="10000"/>
              </a:spcBef>
              <a:buFontTx/>
              <a:buNone/>
              <a:defRPr/>
            </a:pPr>
            <a:r>
              <a:rPr lang="en-US" altLang="zh-CN" i="1" dirty="0">
                <a:solidFill>
                  <a:srgbClr val="990000"/>
                </a:solidFill>
                <a:effectLst>
                  <a:outerShdw blurRad="38100" dist="38100" dir="2700000" algn="tl">
                    <a:srgbClr val="C0C0C0"/>
                  </a:outerShdw>
                </a:effectLst>
                <a:latin typeface="Times New Roman" pitchFamily="18" charset="0"/>
              </a:rPr>
              <a:t>	E </a:t>
            </a:r>
            <a:r>
              <a:rPr lang="en-US" altLang="zh-CN" dirty="0">
                <a:solidFill>
                  <a:srgbClr val="990000"/>
                </a:solidFill>
                <a:effectLst>
                  <a:outerShdw blurRad="38100" dist="38100" dir="2700000" algn="tl">
                    <a:srgbClr val="C0C0C0"/>
                  </a:outerShdw>
                </a:effectLst>
                <a:latin typeface="Times New Roman" pitchFamily="18" charset="0"/>
                <a:sym typeface="Symbol" pitchFamily="18" charset="2"/>
              </a:rPr>
              <a:t> </a:t>
            </a:r>
            <a:r>
              <a:rPr lang="en-US" altLang="zh-CN" i="1" dirty="0">
                <a:solidFill>
                  <a:srgbClr val="990000"/>
                </a:solidFill>
                <a:effectLst>
                  <a:outerShdw blurRad="38100" dist="38100" dir="2700000" algn="tl">
                    <a:srgbClr val="C0C0C0"/>
                  </a:outerShdw>
                </a:effectLst>
                <a:latin typeface="Times New Roman" pitchFamily="18" charset="0"/>
              </a:rPr>
              <a:t>E</a:t>
            </a:r>
            <a:r>
              <a:rPr lang="en-US" altLang="zh-CN" dirty="0">
                <a:solidFill>
                  <a:srgbClr val="990000"/>
                </a:solidFill>
                <a:effectLst>
                  <a:outerShdw blurRad="38100" dist="38100" dir="2700000" algn="tl">
                    <a:srgbClr val="C0C0C0"/>
                  </a:outerShdw>
                </a:effectLst>
                <a:latin typeface="Times New Roman"/>
              </a:rPr>
              <a:t>·</a:t>
            </a:r>
            <a:r>
              <a:rPr lang="en-US" altLang="zh-CN" dirty="0">
                <a:solidFill>
                  <a:srgbClr val="990000"/>
                </a:solidFill>
                <a:effectLst>
                  <a:outerShdw blurRad="38100" dist="38100" dir="2700000" algn="tl">
                    <a:srgbClr val="C0C0C0"/>
                  </a:outerShdw>
                </a:effectLst>
                <a:latin typeface="Times New Roman" pitchFamily="18" charset="0"/>
              </a:rPr>
              <a:t>+</a:t>
            </a:r>
            <a:r>
              <a:rPr lang="en-US" altLang="zh-CN" i="1" dirty="0">
                <a:solidFill>
                  <a:srgbClr val="990000"/>
                </a:solidFill>
                <a:effectLst>
                  <a:outerShdw blurRad="38100" dist="38100" dir="2700000" algn="tl">
                    <a:srgbClr val="C0C0C0"/>
                  </a:outerShdw>
                </a:effectLst>
                <a:latin typeface="Times New Roman" pitchFamily="18" charset="0"/>
              </a:rPr>
              <a:t> T </a:t>
            </a:r>
            <a:endParaRPr lang="zh-CN" altLang="en-US" dirty="0">
              <a:solidFill>
                <a:srgbClr val="990000"/>
              </a:solidFill>
              <a:effectLst>
                <a:outerShdw blurRad="38100" dist="38100" dir="2700000" algn="tl">
                  <a:srgbClr val="C0C0C0"/>
                </a:outerShdw>
              </a:effectLst>
              <a:latin typeface="Times New Roman" pitchFamily="18" charset="0"/>
              <a:cs typeface="Times New Roman" pitchFamily="18" charset="0"/>
            </a:endParaRPr>
          </a:p>
        </p:txBody>
      </p:sp>
      <p:sp>
        <p:nvSpPr>
          <p:cNvPr id="589849" name="Rectangle 25" descr="Green marble"/>
          <p:cNvSpPr>
            <a:spLocks noChangeArrowheads="1"/>
          </p:cNvSpPr>
          <p:nvPr/>
        </p:nvSpPr>
        <p:spPr bwMode="auto">
          <a:xfrm>
            <a:off x="5724525" y="3070225"/>
            <a:ext cx="1728788" cy="1008063"/>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1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3</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p>
          <a:p>
            <a:pPr marL="457200" indent="-457200">
              <a:lnSpc>
                <a:spcPct val="100000"/>
              </a:lnSpc>
              <a:spcBef>
                <a:spcPct val="1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T</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p>
        </p:txBody>
      </p:sp>
      <p:sp>
        <p:nvSpPr>
          <p:cNvPr id="589850" name="Rectangle 26" descr="Green marble"/>
          <p:cNvSpPr>
            <a:spLocks noChangeArrowheads="1"/>
          </p:cNvSpPr>
          <p:nvPr/>
        </p:nvSpPr>
        <p:spPr bwMode="auto">
          <a:xfrm>
            <a:off x="3059113" y="4365625"/>
            <a:ext cx="2016125" cy="1584325"/>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4</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en-US" altLang="zh-CN" i="1">
                <a:solidFill>
                  <a:srgbClr val="990000"/>
                </a:solidFill>
                <a:effectLst>
                  <a:outerShdw blurRad="38100" dist="38100" dir="2700000" algn="tl">
                    <a:srgbClr val="C0C0C0"/>
                  </a:outerShdw>
                </a:effectLst>
                <a:latin typeface="Times New Roman" pitchFamily="18" charset="0"/>
              </a:rPr>
              <a:t>     F</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a:solidFill>
                  <a:srgbClr val="990000"/>
                </a:solidFill>
                <a:effectLst>
                  <a:outerShdw blurRad="38100" dist="38100" dir="2700000" algn="tl">
                    <a:srgbClr val="C0C0C0"/>
                  </a:outerShdw>
                </a:effectLst>
                <a:latin typeface="Times New Roman" pitchFamily="18" charset="0"/>
              </a:rPr>
              <a:t> (</a:t>
            </a:r>
            <a:r>
              <a:rPr lang="en-US" altLang="zh-CN">
                <a:solidFill>
                  <a:srgbClr val="990000"/>
                </a:solidFill>
                <a:effectLst>
                  <a:outerShdw blurRad="38100" dist="38100" dir="2700000" algn="tl">
                    <a:srgbClr val="C0C0C0"/>
                  </a:outerShdw>
                </a:effectLst>
                <a:latin typeface="Times New Roman"/>
              </a:rPr>
              <a:t>·</a:t>
            </a:r>
            <a:r>
              <a:rPr lang="en-US" altLang="zh-CN" i="1">
                <a:solidFill>
                  <a:srgbClr val="990000"/>
                </a:solidFill>
                <a:effectLst>
                  <a:outerShdw blurRad="38100" dist="38100" dir="2700000" algn="tl">
                    <a:srgbClr val="C0C0C0"/>
                  </a:outerShdw>
                </a:effectLst>
                <a:latin typeface="Times New Roman" pitchFamily="18" charset="0"/>
              </a:rPr>
              <a:t>E</a:t>
            </a:r>
            <a:r>
              <a:rPr lang="en-US" altLang="zh-CN">
                <a:solidFill>
                  <a:srgbClr val="990000"/>
                </a:solidFill>
                <a:effectLst>
                  <a:outerShdw blurRad="38100" dist="38100" dir="2700000" algn="tl">
                    <a:srgbClr val="C0C0C0"/>
                  </a:outerShdw>
                </a:effectLst>
                <a:latin typeface="Times New Roman" pitchFamily="18" charset="0"/>
              </a:rPr>
              <a:t> )</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2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 . .	</a:t>
            </a:r>
          </a:p>
        </p:txBody>
      </p:sp>
      <p:sp>
        <p:nvSpPr>
          <p:cNvPr id="589851" name="Rectangle 27" descr="Green marble"/>
          <p:cNvSpPr>
            <a:spLocks noChangeArrowheads="1"/>
          </p:cNvSpPr>
          <p:nvPr/>
        </p:nvSpPr>
        <p:spPr bwMode="auto">
          <a:xfrm>
            <a:off x="5724525" y="3933825"/>
            <a:ext cx="1800225" cy="1079500"/>
          </a:xfrm>
          <a:prstGeom prst="rect">
            <a:avLst/>
          </a:prstGeom>
          <a:noFill/>
          <a:ln w="12700">
            <a:noFill/>
            <a:miter lim="800000"/>
            <a:headEnd type="none" w="sm" len="sm"/>
            <a:tailEnd type="none" w="sm" len="sm"/>
          </a:ln>
          <a:effectLst/>
        </p:spPr>
        <p:txBody>
          <a:bodyPr wrap="none"/>
          <a:lstStyle/>
          <a:p>
            <a:pPr marL="457200" indent="-457200">
              <a:lnSpc>
                <a:spcPct val="100000"/>
              </a:lnSpc>
              <a:spcBef>
                <a:spcPct val="10000"/>
              </a:spcBef>
              <a:buFontTx/>
              <a:buNone/>
              <a:defRPr/>
            </a:pP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cs typeface="Times New Roman" pitchFamily="18" charset="0"/>
              </a:rPr>
              <a:t>I</a:t>
            </a:r>
            <a:r>
              <a:rPr lang="en-US" altLang="zh-CN" baseline="-30000">
                <a:solidFill>
                  <a:srgbClr val="990000"/>
                </a:solidFill>
                <a:effectLst>
                  <a:outerShdw blurRad="38100" dist="38100" dir="2700000" algn="tl">
                    <a:srgbClr val="C0C0C0"/>
                  </a:outerShdw>
                </a:effectLst>
                <a:latin typeface="Times New Roman" pitchFamily="18" charset="0"/>
                <a:cs typeface="Times New Roman" pitchFamily="18" charset="0"/>
              </a:rPr>
              <a:t>5</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a:t>
            </a:r>
            <a:r>
              <a:rPr lang="zh-CN" altLang="en-US">
                <a:solidFill>
                  <a:srgbClr val="990000"/>
                </a:solidFill>
                <a:effectLst>
                  <a:outerShdw blurRad="38100" dist="38100" dir="2700000" algn="tl">
                    <a:srgbClr val="C0C0C0"/>
                  </a:outerShdw>
                </a:effectLst>
                <a:latin typeface="Times New Roman" pitchFamily="18" charset="0"/>
                <a:cs typeface="Times New Roman" pitchFamily="18" charset="0"/>
              </a:rPr>
              <a:t> </a:t>
            </a:r>
          </a:p>
          <a:p>
            <a:pPr marL="457200" indent="-457200">
              <a:lnSpc>
                <a:spcPct val="100000"/>
              </a:lnSpc>
              <a:spcBef>
                <a:spcPct val="10000"/>
              </a:spcBef>
              <a:buFontTx/>
              <a:buNone/>
              <a:defRPr/>
            </a:pP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r>
              <a:rPr lang="en-US" altLang="zh-CN" i="1">
                <a:solidFill>
                  <a:srgbClr val="990000"/>
                </a:solidFill>
                <a:effectLst>
                  <a:outerShdw blurRad="38100" dist="38100" dir="2700000" algn="tl">
                    <a:srgbClr val="C0C0C0"/>
                  </a:outerShdw>
                </a:effectLst>
                <a:latin typeface="Times New Roman" pitchFamily="18" charset="0"/>
              </a:rPr>
              <a:t>F</a:t>
            </a:r>
            <a:r>
              <a:rPr lang="en-US" altLang="zh-CN">
                <a:solidFill>
                  <a:srgbClr val="990000"/>
                </a:solidFill>
                <a:effectLst>
                  <a:outerShdw blurRad="38100" dist="38100" dir="2700000" algn="tl">
                    <a:srgbClr val="C0C0C0"/>
                  </a:outerShdw>
                </a:effectLst>
                <a:latin typeface="Times New Roman" pitchFamily="18" charset="0"/>
                <a:sym typeface="Symbol" pitchFamily="18" charset="2"/>
              </a:rPr>
              <a:t></a:t>
            </a:r>
            <a:r>
              <a:rPr lang="en-US" altLang="zh-CN" i="1">
                <a:solidFill>
                  <a:srgbClr val="990000"/>
                </a:solidFill>
                <a:effectLst>
                  <a:outerShdw blurRad="38100" dist="38100" dir="2700000" algn="tl">
                    <a:srgbClr val="C0C0C0"/>
                  </a:outerShdw>
                </a:effectLst>
                <a:latin typeface="Times New Roman" pitchFamily="18" charset="0"/>
              </a:rPr>
              <a:t> </a:t>
            </a:r>
            <a:r>
              <a:rPr lang="en-US" altLang="zh-CN">
                <a:solidFill>
                  <a:srgbClr val="990000"/>
                </a:solidFill>
                <a:effectLst>
                  <a:outerShdw blurRad="38100" dist="38100" dir="2700000" algn="tl">
                    <a:srgbClr val="C0C0C0"/>
                  </a:outerShdw>
                </a:effectLst>
                <a:latin typeface="Times New Roman" pitchFamily="18" charset="0"/>
              </a:rPr>
              <a:t>id</a:t>
            </a:r>
            <a:r>
              <a:rPr lang="en-US" altLang="zh-CN">
                <a:solidFill>
                  <a:srgbClr val="990000"/>
                </a:solidFill>
                <a:effectLst>
                  <a:outerShdw blurRad="38100" dist="38100" dir="2700000" algn="tl">
                    <a:srgbClr val="C0C0C0"/>
                  </a:outerShdw>
                </a:effectLst>
                <a:latin typeface="Times New Roman"/>
              </a:rPr>
              <a:t>·</a:t>
            </a:r>
            <a:r>
              <a:rPr lang="en-US" altLang="zh-CN">
                <a:solidFill>
                  <a:srgbClr val="990000"/>
                </a:solidFill>
                <a:effectLst>
                  <a:outerShdw blurRad="38100" dist="38100" dir="2700000" algn="tl">
                    <a:srgbClr val="C0C0C0"/>
                  </a:outerShdw>
                </a:effectLst>
                <a:latin typeface="Times New Roman" pitchFamily="18" charset="0"/>
                <a:cs typeface="Times New Roman" pitchFamily="18" charset="0"/>
              </a:rPr>
              <a:t> </a:t>
            </a:r>
          </a:p>
        </p:txBody>
      </p:sp>
    </p:spTree>
    <p:extLst>
      <p:ext uri="{BB962C8B-B14F-4D97-AF65-F5344CB8AC3E}">
        <p14:creationId xmlns:p14="http://schemas.microsoft.com/office/powerpoint/2010/main" val="2172192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48"/>
                                        </p:tgtEl>
                                        <p:attrNameLst>
                                          <p:attrName>style.visibility</p:attrName>
                                        </p:attrNameLst>
                                      </p:cBhvr>
                                      <p:to>
                                        <p:strVal val="visible"/>
                                      </p:to>
                                    </p:set>
                                    <p:animEffect transition="in" filter="blinds(horizontal)">
                                      <p:cBhvr>
                                        <p:cTn id="7" dur="500"/>
                                        <p:tgtEl>
                                          <p:spTgt spid="589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47"/>
                                        </p:tgtEl>
                                        <p:attrNameLst>
                                          <p:attrName>style.visibility</p:attrName>
                                        </p:attrNameLst>
                                      </p:cBhvr>
                                      <p:to>
                                        <p:strVal val="visible"/>
                                      </p:to>
                                    </p:set>
                                    <p:animEffect transition="in" filter="blinds(horizontal)">
                                      <p:cBhvr>
                                        <p:cTn id="12" dur="500"/>
                                        <p:tgtEl>
                                          <p:spTgt spid="589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49"/>
                                        </p:tgtEl>
                                        <p:attrNameLst>
                                          <p:attrName>style.visibility</p:attrName>
                                        </p:attrNameLst>
                                      </p:cBhvr>
                                      <p:to>
                                        <p:strVal val="visible"/>
                                      </p:to>
                                    </p:set>
                                    <p:animEffect transition="in" filter="blinds(horizontal)">
                                      <p:cBhvr>
                                        <p:cTn id="17" dur="500"/>
                                        <p:tgtEl>
                                          <p:spTgt spid="589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50"/>
                                        </p:tgtEl>
                                        <p:attrNameLst>
                                          <p:attrName>style.visibility</p:attrName>
                                        </p:attrNameLst>
                                      </p:cBhvr>
                                      <p:to>
                                        <p:strVal val="visible"/>
                                      </p:to>
                                    </p:set>
                                    <p:animEffect transition="in" filter="blinds(horizontal)">
                                      <p:cBhvr>
                                        <p:cTn id="22" dur="500"/>
                                        <p:tgtEl>
                                          <p:spTgt spid="589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9851"/>
                                        </p:tgtEl>
                                        <p:attrNameLst>
                                          <p:attrName>style.visibility</p:attrName>
                                        </p:attrNameLst>
                                      </p:cBhvr>
                                      <p:to>
                                        <p:strVal val="visible"/>
                                      </p:to>
                                    </p:set>
                                    <p:animEffect transition="in" filter="blinds(horizontal)">
                                      <p:cBhvr>
                                        <p:cTn id="27" dur="500"/>
                                        <p:tgtEl>
                                          <p:spTgt spid="589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47" grpId="0"/>
      <p:bldP spid="589848" grpId="0"/>
      <p:bldP spid="589849" grpId="0"/>
      <p:bldP spid="589850" grpId="0"/>
      <p:bldP spid="5898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1"/>
          <p:cNvSpPr>
            <a:spLocks noGrp="1" noChangeArrowheads="1"/>
          </p:cNvSpPr>
          <p:nvPr>
            <p:ph type="title"/>
          </p:nvPr>
        </p:nvSpPr>
        <p:spPr>
          <a:xfrm>
            <a:off x="0" y="0"/>
            <a:ext cx="9144000" cy="1066800"/>
          </a:xfrm>
          <a:solidFill>
            <a:schemeClr val="bg1"/>
          </a:solidFill>
        </p:spPr>
        <p:txBody>
          <a:bodyPr/>
          <a:lstStyle/>
          <a:p>
            <a:pPr algn="r"/>
            <a:r>
              <a:rPr lang="zh-CN" altLang="en-US">
                <a:solidFill>
                  <a:schemeClr val="tx1"/>
                </a:solidFill>
                <a:ea typeface="宋体" pitchFamily="2" charset="-122"/>
              </a:rPr>
              <a:t>3.5 </a:t>
            </a:r>
            <a:r>
              <a:rPr lang="en-US" altLang="zh-CN">
                <a:solidFill>
                  <a:schemeClr val="tx1"/>
                </a:solidFill>
                <a:ea typeface="宋体" pitchFamily="2" charset="-122"/>
              </a:rPr>
              <a:t>LR</a:t>
            </a:r>
            <a:r>
              <a:rPr lang="zh-CN" altLang="en-US">
                <a:solidFill>
                  <a:schemeClr val="tx1"/>
                </a:solidFill>
                <a:ea typeface="宋体" pitchFamily="2" charset="-122"/>
              </a:rPr>
              <a:t>分析器</a:t>
            </a:r>
          </a:p>
        </p:txBody>
      </p:sp>
      <p:sp>
        <p:nvSpPr>
          <p:cNvPr id="39" name="灯片编号占位符 5"/>
          <p:cNvSpPr>
            <a:spLocks noGrp="1"/>
          </p:cNvSpPr>
          <p:nvPr>
            <p:ph type="sldNum" sz="quarter" idx="11"/>
          </p:nvPr>
        </p:nvSpPr>
        <p:spPr/>
        <p:txBody>
          <a:bodyPr/>
          <a:lstStyle/>
          <a:p>
            <a:pPr>
              <a:defRPr/>
            </a:pPr>
            <a:fld id="{F2A07F56-8852-4F95-AEA4-1FF15DEFF1FB}" type="slidenum">
              <a:rPr lang="en-US" altLang="zh-CN">
                <a:solidFill>
                  <a:srgbClr val="C0C0C0">
                    <a:lumMod val="40000"/>
                    <a:lumOff val="60000"/>
                  </a:srgbClr>
                </a:solidFill>
              </a:rPr>
              <a:pPr>
                <a:defRPr/>
              </a:pPr>
              <a:t>16</a:t>
            </a:fld>
            <a:endParaRPr lang="en-US" altLang="zh-CN">
              <a:solidFill>
                <a:srgbClr val="C0C0C0">
                  <a:lumMod val="40000"/>
                  <a:lumOff val="60000"/>
                </a:srgbClr>
              </a:solidFill>
            </a:endParaRPr>
          </a:p>
        </p:txBody>
      </p:sp>
      <p:sp>
        <p:nvSpPr>
          <p:cNvPr id="69636" name="Oval 42"/>
          <p:cNvSpPr>
            <a:spLocks noChangeArrowheads="1"/>
          </p:cNvSpPr>
          <p:nvPr/>
        </p:nvSpPr>
        <p:spPr bwMode="auto">
          <a:xfrm>
            <a:off x="2279650" y="339725"/>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1</a:t>
            </a:r>
          </a:p>
        </p:txBody>
      </p:sp>
      <p:sp>
        <p:nvSpPr>
          <p:cNvPr id="69637" name="Line 43"/>
          <p:cNvSpPr>
            <a:spLocks noChangeShapeType="1"/>
          </p:cNvSpPr>
          <p:nvPr/>
        </p:nvSpPr>
        <p:spPr bwMode="auto">
          <a:xfrm flipV="1">
            <a:off x="2814638" y="584200"/>
            <a:ext cx="11176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69638" name="Line 44"/>
          <p:cNvSpPr>
            <a:spLocks noChangeShapeType="1"/>
          </p:cNvSpPr>
          <p:nvPr/>
        </p:nvSpPr>
        <p:spPr bwMode="auto">
          <a:xfrm flipV="1">
            <a:off x="1127125" y="582613"/>
            <a:ext cx="11207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69639" name="Oval 45"/>
          <p:cNvSpPr>
            <a:spLocks noChangeArrowheads="1"/>
          </p:cNvSpPr>
          <p:nvPr/>
        </p:nvSpPr>
        <p:spPr bwMode="auto">
          <a:xfrm>
            <a:off x="533400" y="352425"/>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0</a:t>
            </a:r>
          </a:p>
        </p:txBody>
      </p:sp>
      <p:sp>
        <p:nvSpPr>
          <p:cNvPr id="69640" name="Rectangle 46"/>
          <p:cNvSpPr>
            <a:spLocks noChangeArrowheads="1"/>
          </p:cNvSpPr>
          <p:nvPr/>
        </p:nvSpPr>
        <p:spPr bwMode="auto">
          <a:xfrm>
            <a:off x="3200400" y="1285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zh-CN" altLang="en-US" sz="2400">
                <a:solidFill>
                  <a:srgbClr val="163794"/>
                </a:solidFill>
                <a:latin typeface="Times New Roman" pitchFamily="18" charset="0"/>
              </a:rPr>
              <a:t>+</a:t>
            </a:r>
          </a:p>
        </p:txBody>
      </p:sp>
      <p:sp>
        <p:nvSpPr>
          <p:cNvPr id="69641" name="Rectangle 47"/>
          <p:cNvSpPr>
            <a:spLocks noChangeArrowheads="1"/>
          </p:cNvSpPr>
          <p:nvPr/>
        </p:nvSpPr>
        <p:spPr bwMode="auto">
          <a:xfrm>
            <a:off x="1524000" y="128588"/>
            <a:ext cx="5286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i="1">
                <a:solidFill>
                  <a:srgbClr val="163794"/>
                </a:solidFill>
                <a:latin typeface="Times New Roman" pitchFamily="18" charset="0"/>
              </a:rPr>
              <a:t>E</a:t>
            </a:r>
          </a:p>
        </p:txBody>
      </p:sp>
      <p:sp>
        <p:nvSpPr>
          <p:cNvPr id="69642" name="Oval 48"/>
          <p:cNvSpPr>
            <a:spLocks noChangeArrowheads="1"/>
          </p:cNvSpPr>
          <p:nvPr/>
        </p:nvSpPr>
        <p:spPr bwMode="auto">
          <a:xfrm>
            <a:off x="3979863" y="385763"/>
            <a:ext cx="555625" cy="45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6</a:t>
            </a:r>
          </a:p>
        </p:txBody>
      </p:sp>
      <p:sp>
        <p:nvSpPr>
          <p:cNvPr id="69643" name="Oval 49"/>
          <p:cNvSpPr>
            <a:spLocks noChangeArrowheads="1"/>
          </p:cNvSpPr>
          <p:nvPr/>
        </p:nvSpPr>
        <p:spPr bwMode="auto">
          <a:xfrm>
            <a:off x="2178050" y="3232150"/>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3</a:t>
            </a:r>
          </a:p>
        </p:txBody>
      </p:sp>
      <p:sp>
        <p:nvSpPr>
          <p:cNvPr id="69644" name="Oval 50"/>
          <p:cNvSpPr>
            <a:spLocks noChangeArrowheads="1"/>
          </p:cNvSpPr>
          <p:nvPr/>
        </p:nvSpPr>
        <p:spPr bwMode="auto">
          <a:xfrm>
            <a:off x="2214563" y="2487613"/>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2</a:t>
            </a:r>
          </a:p>
        </p:txBody>
      </p:sp>
      <p:sp>
        <p:nvSpPr>
          <p:cNvPr id="69645" name="Oval 51"/>
          <p:cNvSpPr>
            <a:spLocks noChangeArrowheads="1"/>
          </p:cNvSpPr>
          <p:nvPr/>
        </p:nvSpPr>
        <p:spPr bwMode="auto">
          <a:xfrm>
            <a:off x="2119313" y="4008438"/>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4</a:t>
            </a:r>
          </a:p>
        </p:txBody>
      </p:sp>
      <p:sp>
        <p:nvSpPr>
          <p:cNvPr id="69646" name="Oval 52"/>
          <p:cNvSpPr>
            <a:spLocks noChangeArrowheads="1"/>
          </p:cNvSpPr>
          <p:nvPr/>
        </p:nvSpPr>
        <p:spPr bwMode="auto">
          <a:xfrm>
            <a:off x="3883025" y="4008438"/>
            <a:ext cx="554038"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8</a:t>
            </a:r>
          </a:p>
        </p:txBody>
      </p:sp>
      <p:sp>
        <p:nvSpPr>
          <p:cNvPr id="69647" name="Oval 53"/>
          <p:cNvSpPr>
            <a:spLocks noChangeArrowheads="1"/>
          </p:cNvSpPr>
          <p:nvPr/>
        </p:nvSpPr>
        <p:spPr bwMode="auto">
          <a:xfrm>
            <a:off x="3963988" y="2471738"/>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7</a:t>
            </a:r>
          </a:p>
        </p:txBody>
      </p:sp>
      <p:sp>
        <p:nvSpPr>
          <p:cNvPr id="69648" name="Line 54"/>
          <p:cNvSpPr>
            <a:spLocks noChangeShapeType="1"/>
          </p:cNvSpPr>
          <p:nvPr/>
        </p:nvSpPr>
        <p:spPr bwMode="auto">
          <a:xfrm flipV="1">
            <a:off x="2832100" y="2684463"/>
            <a:ext cx="111601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69649" name="Line 55"/>
          <p:cNvSpPr>
            <a:spLocks noChangeShapeType="1"/>
          </p:cNvSpPr>
          <p:nvPr/>
        </p:nvSpPr>
        <p:spPr bwMode="auto">
          <a:xfrm flipV="1">
            <a:off x="2736850" y="4221163"/>
            <a:ext cx="111601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69650" name="Oval 56"/>
          <p:cNvSpPr>
            <a:spLocks noChangeArrowheads="1"/>
          </p:cNvSpPr>
          <p:nvPr/>
        </p:nvSpPr>
        <p:spPr bwMode="auto">
          <a:xfrm>
            <a:off x="2097088" y="5994400"/>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a:lnSpc>
                <a:spcPct val="100000"/>
              </a:lnSpc>
              <a:buFontTx/>
              <a:buNone/>
            </a:pP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5</a:t>
            </a:r>
          </a:p>
        </p:txBody>
      </p:sp>
      <p:sp>
        <p:nvSpPr>
          <p:cNvPr id="69651" name="Freeform 57"/>
          <p:cNvSpPr>
            <a:spLocks/>
          </p:cNvSpPr>
          <p:nvPr/>
        </p:nvSpPr>
        <p:spPr bwMode="auto">
          <a:xfrm>
            <a:off x="749300" y="3743325"/>
            <a:ext cx="1354138" cy="2473325"/>
          </a:xfrm>
          <a:custGeom>
            <a:avLst/>
            <a:gdLst>
              <a:gd name="T0" fmla="*/ 5114907 w 1037"/>
              <a:gd name="T1" fmla="*/ 0 h 2291"/>
              <a:gd name="T2" fmla="*/ 3410809 w 1037"/>
              <a:gd name="T3" fmla="*/ 2135195239 h 2291"/>
              <a:gd name="T4" fmla="*/ 28987955 w 1037"/>
              <a:gd name="T5" fmla="*/ 2147483647 h 2291"/>
              <a:gd name="T6" fmla="*/ 131297847 w 1037"/>
              <a:gd name="T7" fmla="*/ 2147483647 h 2291"/>
              <a:gd name="T8" fmla="*/ 387074536 w 1037"/>
              <a:gd name="T9" fmla="*/ 2147483647 h 2291"/>
              <a:gd name="T10" fmla="*/ 644555324 w 1037"/>
              <a:gd name="T11" fmla="*/ 2147483647 h 2291"/>
              <a:gd name="T12" fmla="*/ 1768263957 w 1037"/>
              <a:gd name="T13" fmla="*/ 214748364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9652" name="Line 58"/>
          <p:cNvSpPr>
            <a:spLocks noChangeShapeType="1"/>
          </p:cNvSpPr>
          <p:nvPr/>
        </p:nvSpPr>
        <p:spPr bwMode="auto">
          <a:xfrm>
            <a:off x="2381250" y="4475163"/>
            <a:ext cx="0" cy="148748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2000" tIns="14400" rIns="216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69653" name="Freeform 59"/>
          <p:cNvSpPr>
            <a:spLocks/>
          </p:cNvSpPr>
          <p:nvPr/>
        </p:nvSpPr>
        <p:spPr bwMode="auto">
          <a:xfrm>
            <a:off x="2374900" y="4781550"/>
            <a:ext cx="1354138" cy="396875"/>
          </a:xfrm>
          <a:custGeom>
            <a:avLst/>
            <a:gdLst>
              <a:gd name="T0" fmla="*/ 3403609 w 1038"/>
              <a:gd name="T1" fmla="*/ 0 h 367"/>
              <a:gd name="T2" fmla="*/ 5106066 w 1038"/>
              <a:gd name="T3" fmla="*/ 122790097 h 367"/>
              <a:gd name="T4" fmla="*/ 30633785 w 1038"/>
              <a:gd name="T5" fmla="*/ 280664160 h 367"/>
              <a:gd name="T6" fmla="*/ 158276294 w 1038"/>
              <a:gd name="T7" fmla="*/ 385912815 h 367"/>
              <a:gd name="T8" fmla="*/ 413558703 w 1038"/>
              <a:gd name="T9" fmla="*/ 420995700 h 367"/>
              <a:gd name="T10" fmla="*/ 643313392 w 1038"/>
              <a:gd name="T11" fmla="*/ 420995700 h 367"/>
              <a:gd name="T12" fmla="*/ 1766560427 w 1038"/>
              <a:gd name="T13" fmla="*/ 429181923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9654" name="Freeform 60"/>
          <p:cNvSpPr>
            <a:spLocks/>
          </p:cNvSpPr>
          <p:nvPr/>
        </p:nvSpPr>
        <p:spPr bwMode="auto">
          <a:xfrm>
            <a:off x="2378075" y="5202238"/>
            <a:ext cx="1354138" cy="396875"/>
          </a:xfrm>
          <a:custGeom>
            <a:avLst/>
            <a:gdLst>
              <a:gd name="T0" fmla="*/ 3403609 w 1038"/>
              <a:gd name="T1" fmla="*/ 0 h 367"/>
              <a:gd name="T2" fmla="*/ 5106066 w 1038"/>
              <a:gd name="T3" fmla="*/ 122790097 h 367"/>
              <a:gd name="T4" fmla="*/ 30633785 w 1038"/>
              <a:gd name="T5" fmla="*/ 280664160 h 367"/>
              <a:gd name="T6" fmla="*/ 158276294 w 1038"/>
              <a:gd name="T7" fmla="*/ 385912815 h 367"/>
              <a:gd name="T8" fmla="*/ 413558703 w 1038"/>
              <a:gd name="T9" fmla="*/ 420995700 h 367"/>
              <a:gd name="T10" fmla="*/ 643313392 w 1038"/>
              <a:gd name="T11" fmla="*/ 420995700 h 367"/>
              <a:gd name="T12" fmla="*/ 1766560427 w 1038"/>
              <a:gd name="T13" fmla="*/ 429181923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9655" name="Rectangle 61"/>
          <p:cNvSpPr>
            <a:spLocks noChangeArrowheads="1"/>
          </p:cNvSpPr>
          <p:nvPr/>
        </p:nvSpPr>
        <p:spPr bwMode="auto">
          <a:xfrm>
            <a:off x="3830638" y="4930775"/>
            <a:ext cx="10810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zh-CN" altLang="en-US" sz="2400">
                <a:solidFill>
                  <a:srgbClr val="990000"/>
                </a:solidFill>
                <a:latin typeface="Times New Roman" pitchFamily="18" charset="0"/>
              </a:rPr>
              <a:t>指向</a:t>
            </a: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2</a:t>
            </a:r>
            <a:endParaRPr lang="en-US" altLang="zh-CN" sz="2400">
              <a:solidFill>
                <a:srgbClr val="990000"/>
              </a:solidFill>
              <a:latin typeface="Times New Roman" pitchFamily="18" charset="0"/>
            </a:endParaRPr>
          </a:p>
        </p:txBody>
      </p:sp>
      <p:sp>
        <p:nvSpPr>
          <p:cNvPr id="69656" name="Rectangle 62"/>
          <p:cNvSpPr>
            <a:spLocks noChangeArrowheads="1"/>
          </p:cNvSpPr>
          <p:nvPr/>
        </p:nvSpPr>
        <p:spPr bwMode="auto">
          <a:xfrm>
            <a:off x="3806825" y="5380038"/>
            <a:ext cx="1084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zh-CN" altLang="en-US" sz="2400">
                <a:solidFill>
                  <a:srgbClr val="990000"/>
                </a:solidFill>
                <a:latin typeface="Times New Roman" pitchFamily="18" charset="0"/>
              </a:rPr>
              <a:t>指向</a:t>
            </a:r>
            <a:r>
              <a:rPr lang="en-US" altLang="zh-CN" sz="2400" i="1">
                <a:solidFill>
                  <a:srgbClr val="990000"/>
                </a:solidFill>
                <a:latin typeface="Times New Roman" pitchFamily="18" charset="0"/>
              </a:rPr>
              <a:t>I</a:t>
            </a:r>
            <a:r>
              <a:rPr lang="en-US" altLang="zh-CN" sz="2400" baseline="-25000">
                <a:solidFill>
                  <a:srgbClr val="990000"/>
                </a:solidFill>
                <a:latin typeface="Times New Roman" pitchFamily="18" charset="0"/>
              </a:rPr>
              <a:t>3</a:t>
            </a:r>
            <a:endParaRPr lang="en-US" altLang="zh-CN" sz="2400">
              <a:solidFill>
                <a:srgbClr val="990000"/>
              </a:solidFill>
              <a:latin typeface="Times New Roman" pitchFamily="18" charset="0"/>
            </a:endParaRPr>
          </a:p>
        </p:txBody>
      </p:sp>
      <p:sp>
        <p:nvSpPr>
          <p:cNvPr id="69657" name="Rectangle 63"/>
          <p:cNvSpPr>
            <a:spLocks noChangeArrowheads="1"/>
          </p:cNvSpPr>
          <p:nvPr/>
        </p:nvSpPr>
        <p:spPr bwMode="auto">
          <a:xfrm>
            <a:off x="1447800" y="2262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i="1">
                <a:solidFill>
                  <a:srgbClr val="990000"/>
                </a:solidFill>
                <a:latin typeface="Times New Roman" pitchFamily="18" charset="0"/>
              </a:rPr>
              <a:t>T</a:t>
            </a:r>
          </a:p>
        </p:txBody>
      </p:sp>
      <p:sp>
        <p:nvSpPr>
          <p:cNvPr id="69658" name="Rectangle 64"/>
          <p:cNvSpPr>
            <a:spLocks noChangeArrowheads="1"/>
          </p:cNvSpPr>
          <p:nvPr/>
        </p:nvSpPr>
        <p:spPr bwMode="auto">
          <a:xfrm>
            <a:off x="3124200" y="2262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zh-CN" altLang="en-US" sz="2400">
                <a:solidFill>
                  <a:srgbClr val="990000"/>
                </a:solidFill>
              </a:rPr>
              <a:t>*</a:t>
            </a:r>
          </a:p>
        </p:txBody>
      </p:sp>
      <p:sp>
        <p:nvSpPr>
          <p:cNvPr id="69659" name="Rectangle 65"/>
          <p:cNvSpPr>
            <a:spLocks noChangeArrowheads="1"/>
          </p:cNvSpPr>
          <p:nvPr/>
        </p:nvSpPr>
        <p:spPr bwMode="auto">
          <a:xfrm>
            <a:off x="1371600" y="30241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i="1">
                <a:solidFill>
                  <a:srgbClr val="990000"/>
                </a:solidFill>
                <a:latin typeface="Times New Roman" pitchFamily="18" charset="0"/>
              </a:rPr>
              <a:t>F</a:t>
            </a:r>
          </a:p>
        </p:txBody>
      </p:sp>
      <p:sp>
        <p:nvSpPr>
          <p:cNvPr id="69660" name="Rectangle 66"/>
          <p:cNvSpPr>
            <a:spLocks noChangeArrowheads="1"/>
          </p:cNvSpPr>
          <p:nvPr/>
        </p:nvSpPr>
        <p:spPr bwMode="auto">
          <a:xfrm>
            <a:off x="1371600" y="3786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7200" rIns="54000" bIns="28800"/>
          <a:lstStyle/>
          <a:p>
            <a:pPr algn="just">
              <a:lnSpc>
                <a:spcPct val="100000"/>
              </a:lnSpc>
              <a:buFontTx/>
              <a:buNone/>
            </a:pPr>
            <a:r>
              <a:rPr lang="zh-CN" altLang="en-US" sz="2400">
                <a:solidFill>
                  <a:srgbClr val="990000"/>
                </a:solidFill>
                <a:latin typeface="Times New Roman" pitchFamily="18" charset="0"/>
              </a:rPr>
              <a:t>(</a:t>
            </a:r>
          </a:p>
        </p:txBody>
      </p:sp>
      <p:sp>
        <p:nvSpPr>
          <p:cNvPr id="69661" name="Rectangle 67"/>
          <p:cNvSpPr>
            <a:spLocks noChangeArrowheads="1"/>
          </p:cNvSpPr>
          <p:nvPr/>
        </p:nvSpPr>
        <p:spPr bwMode="auto">
          <a:xfrm>
            <a:off x="3048000" y="37861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i="1">
                <a:solidFill>
                  <a:srgbClr val="990000"/>
                </a:solidFill>
                <a:latin typeface="Times New Roman" pitchFamily="18" charset="0"/>
              </a:rPr>
              <a:t>E</a:t>
            </a:r>
          </a:p>
        </p:txBody>
      </p:sp>
      <p:sp>
        <p:nvSpPr>
          <p:cNvPr id="69662" name="Rectangle 68"/>
          <p:cNvSpPr>
            <a:spLocks noChangeArrowheads="1"/>
          </p:cNvSpPr>
          <p:nvPr/>
        </p:nvSpPr>
        <p:spPr bwMode="auto">
          <a:xfrm>
            <a:off x="1295400" y="57673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a:solidFill>
                  <a:srgbClr val="990000"/>
                </a:solidFill>
                <a:latin typeface="Times New Roman" pitchFamily="18" charset="0"/>
              </a:rPr>
              <a:t>id</a:t>
            </a:r>
          </a:p>
        </p:txBody>
      </p:sp>
      <p:sp>
        <p:nvSpPr>
          <p:cNvPr id="69663" name="Rectangle 69"/>
          <p:cNvSpPr>
            <a:spLocks noChangeArrowheads="1"/>
          </p:cNvSpPr>
          <p:nvPr/>
        </p:nvSpPr>
        <p:spPr bwMode="auto">
          <a:xfrm>
            <a:off x="1905000" y="54625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a:solidFill>
                  <a:srgbClr val="990000"/>
                </a:solidFill>
                <a:latin typeface="Times New Roman" pitchFamily="18" charset="0"/>
              </a:rPr>
              <a:t>id</a:t>
            </a:r>
          </a:p>
        </p:txBody>
      </p:sp>
      <p:sp>
        <p:nvSpPr>
          <p:cNvPr id="69664" name="Rectangle 70"/>
          <p:cNvSpPr>
            <a:spLocks noChangeArrowheads="1"/>
          </p:cNvSpPr>
          <p:nvPr/>
        </p:nvSpPr>
        <p:spPr bwMode="auto">
          <a:xfrm>
            <a:off x="1376363" y="4730750"/>
            <a:ext cx="469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7200" rIns="54000" bIns="28800"/>
          <a:lstStyle/>
          <a:p>
            <a:pPr algn="just">
              <a:lnSpc>
                <a:spcPct val="100000"/>
              </a:lnSpc>
              <a:buFontTx/>
              <a:buNone/>
            </a:pPr>
            <a:r>
              <a:rPr lang="zh-CN" altLang="en-US" sz="2400">
                <a:solidFill>
                  <a:srgbClr val="990000"/>
                </a:solidFill>
                <a:latin typeface="Times New Roman" pitchFamily="18" charset="0"/>
              </a:rPr>
              <a:t>(</a:t>
            </a:r>
          </a:p>
        </p:txBody>
      </p:sp>
      <p:sp>
        <p:nvSpPr>
          <p:cNvPr id="69665" name="Rectangle 71"/>
          <p:cNvSpPr>
            <a:spLocks noChangeArrowheads="1"/>
          </p:cNvSpPr>
          <p:nvPr/>
        </p:nvSpPr>
        <p:spPr bwMode="auto">
          <a:xfrm>
            <a:off x="2895600" y="5233988"/>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i="1">
                <a:solidFill>
                  <a:srgbClr val="990000"/>
                </a:solidFill>
                <a:latin typeface="Times New Roman" pitchFamily="18" charset="0"/>
              </a:rPr>
              <a:t>F</a:t>
            </a:r>
          </a:p>
        </p:txBody>
      </p:sp>
      <p:sp>
        <p:nvSpPr>
          <p:cNvPr id="69666" name="Rectangle 72"/>
          <p:cNvSpPr>
            <a:spLocks noChangeArrowheads="1"/>
          </p:cNvSpPr>
          <p:nvPr/>
        </p:nvSpPr>
        <p:spPr bwMode="auto">
          <a:xfrm>
            <a:off x="2971800" y="47005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a:lnSpc>
                <a:spcPct val="100000"/>
              </a:lnSpc>
              <a:buFontTx/>
              <a:buNone/>
            </a:pPr>
            <a:r>
              <a:rPr lang="en-US" altLang="zh-CN" sz="2400" i="1">
                <a:solidFill>
                  <a:srgbClr val="990000"/>
                </a:solidFill>
                <a:latin typeface="Times New Roman" pitchFamily="18" charset="0"/>
              </a:rPr>
              <a:t>T</a:t>
            </a:r>
          </a:p>
        </p:txBody>
      </p:sp>
      <p:sp>
        <p:nvSpPr>
          <p:cNvPr id="69667" name="Freeform 73"/>
          <p:cNvSpPr>
            <a:spLocks/>
          </p:cNvSpPr>
          <p:nvPr/>
        </p:nvSpPr>
        <p:spPr bwMode="auto">
          <a:xfrm>
            <a:off x="1630363" y="4364038"/>
            <a:ext cx="633412" cy="552450"/>
          </a:xfrm>
          <a:custGeom>
            <a:avLst/>
            <a:gdLst>
              <a:gd name="T0" fmla="*/ 828947855 w 484"/>
              <a:gd name="T1" fmla="*/ 136216690 h 512"/>
              <a:gd name="T2" fmla="*/ 597732844 w 484"/>
              <a:gd name="T3" fmla="*/ 502956091 h 512"/>
              <a:gd name="T4" fmla="*/ 392208972 w 484"/>
              <a:gd name="T5" fmla="*/ 590274482 h 512"/>
              <a:gd name="T6" fmla="*/ 104475028 w 484"/>
              <a:gd name="T7" fmla="*/ 540211938 h 512"/>
              <a:gd name="T8" fmla="*/ 6851057 w 484"/>
              <a:gd name="T9" fmla="*/ 398172942 h 512"/>
              <a:gd name="T10" fmla="*/ 109612994 w 484"/>
              <a:gd name="T11" fmla="*/ 223536160 h 512"/>
              <a:gd name="T12" fmla="*/ 669666985 w 484"/>
              <a:gd name="T13" fmla="*/ 0 h 512"/>
              <a:gd name="T14" fmla="*/ 0 60000 65536"/>
              <a:gd name="T15" fmla="*/ 0 60000 65536"/>
              <a:gd name="T16" fmla="*/ 0 60000 65536"/>
              <a:gd name="T17" fmla="*/ 0 60000 65536"/>
              <a:gd name="T18" fmla="*/ 0 60000 65536"/>
              <a:gd name="T19" fmla="*/ 0 60000 65536"/>
              <a:gd name="T20" fmla="*/ 0 60000 65536"/>
              <a:gd name="T21" fmla="*/ 0 w 484"/>
              <a:gd name="T22" fmla="*/ 0 h 512"/>
              <a:gd name="T23" fmla="*/ 484 w 484"/>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2000" tIns="14400" rIns="216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69668" name="Freeform 74" descr="Green marble"/>
          <p:cNvSpPr>
            <a:spLocks/>
          </p:cNvSpPr>
          <p:nvPr/>
        </p:nvSpPr>
        <p:spPr bwMode="auto">
          <a:xfrm>
            <a:off x="725488" y="814388"/>
            <a:ext cx="1408112" cy="1911350"/>
          </a:xfrm>
          <a:custGeom>
            <a:avLst/>
            <a:gdLst>
              <a:gd name="T0" fmla="*/ 57962779 w 887"/>
              <a:gd name="T1" fmla="*/ 0 h 1204"/>
              <a:gd name="T2" fmla="*/ 52922469 w 887"/>
              <a:gd name="T3" fmla="*/ 2147483647 h 1204"/>
              <a:gd name="T4" fmla="*/ 370462043 w 887"/>
              <a:gd name="T5" fmla="*/ 2147483647 h 1204"/>
              <a:gd name="T6" fmla="*/ 902215617 w 887"/>
              <a:gd name="T7" fmla="*/ 2147483647 h 1204"/>
              <a:gd name="T8" fmla="*/ 2147483647 w 887"/>
              <a:gd name="T9" fmla="*/ 2147483647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9669" name="Freeform 75" descr="Green marble"/>
          <p:cNvSpPr>
            <a:spLocks/>
          </p:cNvSpPr>
          <p:nvPr/>
        </p:nvSpPr>
        <p:spPr bwMode="auto">
          <a:xfrm>
            <a:off x="762000" y="2185988"/>
            <a:ext cx="1382713" cy="1230312"/>
          </a:xfrm>
          <a:custGeom>
            <a:avLst/>
            <a:gdLst>
              <a:gd name="T0" fmla="*/ 17641894 w 871"/>
              <a:gd name="T1" fmla="*/ 0 h 775"/>
              <a:gd name="T2" fmla="*/ 60483772 w 871"/>
              <a:gd name="T3" fmla="*/ 1542334998 h 775"/>
              <a:gd name="T4" fmla="*/ 380544525 w 871"/>
              <a:gd name="T5" fmla="*/ 1827111745 h 775"/>
              <a:gd name="T6" fmla="*/ 945059729 w 871"/>
              <a:gd name="T7" fmla="*/ 1932958264 h 775"/>
              <a:gd name="T8" fmla="*/ 2147483647 w 871"/>
              <a:gd name="T9" fmla="*/ 1945559834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9670" name="Freeform 76" descr="Green marble"/>
          <p:cNvSpPr>
            <a:spLocks/>
          </p:cNvSpPr>
          <p:nvPr/>
        </p:nvSpPr>
        <p:spPr bwMode="auto">
          <a:xfrm>
            <a:off x="762000" y="3100388"/>
            <a:ext cx="1400175" cy="1160462"/>
          </a:xfrm>
          <a:custGeom>
            <a:avLst/>
            <a:gdLst>
              <a:gd name="T0" fmla="*/ 45362813 w 882"/>
              <a:gd name="T1" fmla="*/ 0 h 1211"/>
              <a:gd name="T2" fmla="*/ 75604688 w 882"/>
              <a:gd name="T3" fmla="*/ 817266144 h 1211"/>
              <a:gd name="T4" fmla="*/ 498990938 w 882"/>
              <a:gd name="T5" fmla="*/ 1036734327 h 1211"/>
              <a:gd name="T6" fmla="*/ 1207155638 w 882"/>
              <a:gd name="T7" fmla="*/ 1101013956 h 1211"/>
              <a:gd name="T8" fmla="*/ 2147483647 w 882"/>
              <a:gd name="T9" fmla="*/ 1101931976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69671" name="Rectangle 78" descr="Green marble"/>
          <p:cNvSpPr>
            <a:spLocks noChangeArrowheads="1"/>
          </p:cNvSpPr>
          <p:nvPr/>
        </p:nvSpPr>
        <p:spPr bwMode="auto">
          <a:xfrm>
            <a:off x="6588125" y="85566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00000"/>
              </a:lnSpc>
              <a:buFontTx/>
              <a:buNone/>
            </a:pPr>
            <a:r>
              <a:rPr lang="en-US" altLang="zh-CN" sz="2400" i="1">
                <a:solidFill>
                  <a:srgbClr val="FF3399"/>
                </a:solidFill>
                <a:latin typeface="Tahoma" pitchFamily="34" charset="0"/>
              </a:rPr>
              <a:t>E </a:t>
            </a:r>
            <a:r>
              <a:rPr lang="en-US" altLang="zh-CN" sz="2400">
                <a:solidFill>
                  <a:srgbClr val="FF3399"/>
                </a:solidFill>
                <a:latin typeface="Tahoma" pitchFamily="34" charset="0"/>
                <a:sym typeface="Symbol" pitchFamily="18" charset="2"/>
              </a:rPr>
              <a:t>  </a:t>
            </a:r>
            <a:r>
              <a:rPr lang="en-US" altLang="zh-CN" sz="2400" i="1">
                <a:solidFill>
                  <a:srgbClr val="FF3399"/>
                </a:solidFill>
                <a:latin typeface="Tahoma" pitchFamily="34" charset="0"/>
              </a:rPr>
              <a:t>E</a:t>
            </a:r>
            <a:r>
              <a:rPr lang="en-US" altLang="zh-CN" sz="2400">
                <a:solidFill>
                  <a:srgbClr val="163794"/>
                </a:solidFill>
                <a:latin typeface="Tahoma" pitchFamily="34" charset="0"/>
              </a:rPr>
              <a:t> </a:t>
            </a:r>
          </a:p>
          <a:p>
            <a:pPr eaLnBrk="1" hangingPunct="1">
              <a:lnSpc>
                <a:spcPct val="100000"/>
              </a:lnSpc>
              <a:buFontTx/>
              <a:buNone/>
            </a:pPr>
            <a:r>
              <a:rPr lang="en-US" altLang="zh-CN" sz="2400" i="1">
                <a:solidFill>
                  <a:srgbClr val="163794"/>
                </a:solidFill>
                <a:latin typeface="Tahoma" pitchFamily="34" charset="0"/>
              </a:rPr>
              <a:t>E </a:t>
            </a:r>
            <a:r>
              <a:rPr lang="en-US" altLang="zh-CN" sz="2400">
                <a:solidFill>
                  <a:srgbClr val="163794"/>
                </a:solidFill>
                <a:latin typeface="Tahoma" pitchFamily="34" charset="0"/>
                <a:sym typeface="Symbol" pitchFamily="18" charset="2"/>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T</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T </a:t>
            </a:r>
            <a:r>
              <a:rPr lang="en-US" altLang="zh-CN" sz="2400">
                <a:solidFill>
                  <a:srgbClr val="163794"/>
                </a:solidFill>
                <a:latin typeface="Tahoma" pitchFamily="34" charset="0"/>
                <a:sym typeface="Symbol" pitchFamily="18" charset="2"/>
              </a:rPr>
              <a:t></a:t>
            </a:r>
            <a:r>
              <a:rPr lang="en-US" altLang="zh-CN" sz="2400" i="1">
                <a:solidFill>
                  <a:srgbClr val="163794"/>
                </a:solidFill>
                <a:latin typeface="Tahoma" pitchFamily="34" charset="0"/>
              </a:rPr>
              <a:t>T </a:t>
            </a:r>
            <a:r>
              <a:rPr lang="en-US" altLang="zh-CN" sz="2400">
                <a:solidFill>
                  <a:srgbClr val="163794"/>
                </a:solidFill>
                <a:latin typeface="Tahoma" pitchFamily="34" charset="0"/>
              </a:rPr>
              <a:t>*</a:t>
            </a:r>
            <a:r>
              <a:rPr lang="en-US" altLang="zh-CN" sz="2400" i="1">
                <a:solidFill>
                  <a:srgbClr val="163794"/>
                </a:solidFill>
                <a:latin typeface="Tahoma" pitchFamily="34" charset="0"/>
              </a:rPr>
              <a:t> F </a:t>
            </a:r>
            <a:r>
              <a:rPr lang="en-US" altLang="zh-CN" sz="2400">
                <a:solidFill>
                  <a:srgbClr val="163794"/>
                </a:solidFill>
                <a:latin typeface="Tahoma" pitchFamily="34" charset="0"/>
              </a:rPr>
              <a:t>| </a:t>
            </a:r>
            <a:r>
              <a:rPr lang="en-US" altLang="zh-CN" sz="2400" i="1">
                <a:solidFill>
                  <a:srgbClr val="163794"/>
                </a:solidFill>
                <a:latin typeface="Tahoma" pitchFamily="34" charset="0"/>
              </a:rPr>
              <a:t>F</a:t>
            </a:r>
            <a:endParaRPr lang="en-US" altLang="zh-CN" sz="2400">
              <a:solidFill>
                <a:srgbClr val="163794"/>
              </a:solidFill>
              <a:latin typeface="Tahoma" pitchFamily="34" charset="0"/>
            </a:endParaRPr>
          </a:p>
          <a:p>
            <a:pPr eaLnBrk="1" hangingPunct="1">
              <a:lnSpc>
                <a:spcPct val="100000"/>
              </a:lnSpc>
              <a:buFontTx/>
              <a:buNone/>
            </a:pPr>
            <a:r>
              <a:rPr lang="en-US" altLang="zh-CN" sz="2400" i="1">
                <a:solidFill>
                  <a:srgbClr val="163794"/>
                </a:solidFill>
                <a:latin typeface="Tahoma" pitchFamily="34" charset="0"/>
              </a:rPr>
              <a:t> F </a:t>
            </a:r>
            <a:r>
              <a:rPr lang="en-US" altLang="zh-CN" sz="2400">
                <a:solidFill>
                  <a:srgbClr val="163794"/>
                </a:solidFill>
                <a:latin typeface="Tahoma" pitchFamily="34" charset="0"/>
                <a:sym typeface="Symbol" pitchFamily="18" charset="2"/>
              </a:rPr>
              <a:t></a:t>
            </a:r>
            <a:r>
              <a:rPr lang="en-US" altLang="zh-CN" sz="2400">
                <a:solidFill>
                  <a:srgbClr val="163794"/>
                </a:solidFill>
                <a:latin typeface="Tahoma" pitchFamily="34" charset="0"/>
              </a:rPr>
              <a:t>( </a:t>
            </a:r>
            <a:r>
              <a:rPr lang="en-US" altLang="zh-CN" sz="2400" i="1">
                <a:solidFill>
                  <a:srgbClr val="163794"/>
                </a:solidFill>
                <a:latin typeface="Tahoma" pitchFamily="34" charset="0"/>
              </a:rPr>
              <a:t>E </a:t>
            </a:r>
            <a:r>
              <a:rPr lang="en-US" altLang="zh-CN" sz="2400">
                <a:solidFill>
                  <a:srgbClr val="163794"/>
                </a:solidFill>
                <a:latin typeface="Tahoma" pitchFamily="34" charset="0"/>
              </a:rPr>
              <a:t>) | id</a:t>
            </a:r>
            <a:endParaRPr lang="zh-CN" altLang="en-US" sz="2400">
              <a:solidFill>
                <a:srgbClr val="163794"/>
              </a:solidFill>
              <a:latin typeface="Tahoma" pitchFamily="34" charset="0"/>
            </a:endParaRPr>
          </a:p>
        </p:txBody>
      </p:sp>
    </p:spTree>
    <p:extLst>
      <p:ext uri="{BB962C8B-B14F-4D97-AF65-F5344CB8AC3E}">
        <p14:creationId xmlns:p14="http://schemas.microsoft.com/office/powerpoint/2010/main" val="96929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type="title"/>
          </p:nvPr>
        </p:nvSpPr>
        <p:spPr>
          <a:xfrm>
            <a:off x="0" y="0"/>
            <a:ext cx="9144000" cy="1066800"/>
          </a:xfrm>
          <a:solidFill>
            <a:schemeClr val="bg1"/>
          </a:solidFill>
        </p:spPr>
        <p:txBody>
          <a:bodyPr/>
          <a:lstStyle/>
          <a:p>
            <a:pPr algn="r"/>
            <a:r>
              <a:rPr lang="zh-CN" altLang="en-US">
                <a:solidFill>
                  <a:schemeClr val="tx1"/>
                </a:solidFill>
                <a:latin typeface="宋体" pitchFamily="2" charset="-122"/>
                <a:ea typeface="宋体" pitchFamily="2" charset="-122"/>
              </a:rPr>
              <a:t> </a:t>
            </a:r>
          </a:p>
        </p:txBody>
      </p:sp>
      <p:sp>
        <p:nvSpPr>
          <p:cNvPr id="70" name="灯片编号占位符 5"/>
          <p:cNvSpPr>
            <a:spLocks noGrp="1"/>
          </p:cNvSpPr>
          <p:nvPr>
            <p:ph type="sldNum" sz="quarter" idx="11"/>
          </p:nvPr>
        </p:nvSpPr>
        <p:spPr/>
        <p:txBody>
          <a:bodyPr/>
          <a:lstStyle/>
          <a:p>
            <a:pPr>
              <a:defRPr/>
            </a:pPr>
            <a:fld id="{EF16FCCC-2E12-46DC-AD3F-A554DA4463E6}" type="slidenum">
              <a:rPr lang="en-US" altLang="zh-CN">
                <a:solidFill>
                  <a:srgbClr val="C0C0C0">
                    <a:lumMod val="40000"/>
                    <a:lumOff val="60000"/>
                  </a:srgbClr>
                </a:solidFill>
              </a:rPr>
              <a:pPr>
                <a:defRPr/>
              </a:pPr>
              <a:t>17</a:t>
            </a:fld>
            <a:endParaRPr lang="en-US" altLang="zh-CN">
              <a:solidFill>
                <a:srgbClr val="C0C0C0">
                  <a:lumMod val="40000"/>
                  <a:lumOff val="60000"/>
                </a:srgbClr>
              </a:solidFill>
            </a:endParaRPr>
          </a:p>
        </p:txBody>
      </p:sp>
      <p:sp>
        <p:nvSpPr>
          <p:cNvPr id="70659"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a:lnSpc>
                <a:spcPct val="100000"/>
              </a:lnSpc>
              <a:spcBef>
                <a:spcPct val="20000"/>
              </a:spcBef>
              <a:buFontTx/>
              <a:buNone/>
            </a:pPr>
            <a:endParaRPr lang="zh-CN" altLang="en-US" i="1">
              <a:solidFill>
                <a:srgbClr val="00FF00"/>
              </a:solidFill>
              <a:latin typeface="Times New Roman" pitchFamily="18" charset="0"/>
              <a:cs typeface="Times New Roman" pitchFamily="18" charset="0"/>
            </a:endParaRPr>
          </a:p>
          <a:p>
            <a:pPr marL="457200" indent="-457200">
              <a:lnSpc>
                <a:spcPct val="100000"/>
              </a:lnSpc>
              <a:spcBef>
                <a:spcPct val="20000"/>
              </a:spcBef>
              <a:buFontTx/>
              <a:buNone/>
            </a:pPr>
            <a:r>
              <a:rPr lang="en-US" altLang="zh-CN" i="1">
                <a:solidFill>
                  <a:srgbClr val="163794"/>
                </a:solidFill>
                <a:latin typeface="Times New Roman" pitchFamily="18" charset="0"/>
                <a:cs typeface="Times New Roman" pitchFamily="18" charset="0"/>
              </a:rPr>
              <a:t>    </a:t>
            </a:r>
            <a:endParaRPr lang="zh-CN" altLang="en-US" b="0" i="1">
              <a:solidFill>
                <a:srgbClr val="00FF00"/>
              </a:solidFill>
              <a:latin typeface="Courier New" pitchFamily="49" charset="0"/>
            </a:endParaRPr>
          </a:p>
        </p:txBody>
      </p:sp>
      <p:grpSp>
        <p:nvGrpSpPr>
          <p:cNvPr id="70661" name="Group 4"/>
          <p:cNvGrpSpPr>
            <a:grpSpLocks/>
          </p:cNvGrpSpPr>
          <p:nvPr/>
        </p:nvGrpSpPr>
        <p:grpSpPr bwMode="auto">
          <a:xfrm>
            <a:off x="533400" y="115888"/>
            <a:ext cx="8001000" cy="6324600"/>
            <a:chOff x="336" y="288"/>
            <a:chExt cx="5040" cy="3984"/>
          </a:xfrm>
        </p:grpSpPr>
        <p:sp>
          <p:nvSpPr>
            <p:cNvPr id="577541"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1</a:t>
              </a:r>
            </a:p>
          </p:txBody>
        </p:sp>
        <p:sp>
          <p:nvSpPr>
            <p:cNvPr id="70663" name="Line 6"/>
            <p:cNvSpPr>
              <a:spLocks noChangeShapeType="1"/>
            </p:cNvSpPr>
            <p:nvPr/>
          </p:nvSpPr>
          <p:spPr bwMode="auto">
            <a:xfrm flipV="1">
              <a:off x="1773" y="575"/>
              <a:ext cx="70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664" name="Line 7"/>
            <p:cNvSpPr>
              <a:spLocks noChangeShapeType="1"/>
            </p:cNvSpPr>
            <p:nvPr/>
          </p:nvSpPr>
          <p:spPr bwMode="auto">
            <a:xfrm flipV="1">
              <a:off x="3955" y="584"/>
              <a:ext cx="7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665" name="Line 8"/>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77545" name="Oval 9"/>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0</a:t>
              </a:r>
            </a:p>
          </p:txBody>
        </p:sp>
        <p:sp>
          <p:nvSpPr>
            <p:cNvPr id="70667" name="Line 10"/>
            <p:cNvSpPr>
              <a:spLocks noChangeShapeType="1"/>
            </p:cNvSpPr>
            <p:nvPr/>
          </p:nvSpPr>
          <p:spPr bwMode="auto">
            <a:xfrm flipV="1">
              <a:off x="2859" y="584"/>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77547" name="Rectangle 11"/>
            <p:cNvSpPr>
              <a:spLocks noChangeArrowheads="1"/>
            </p:cNvSpPr>
            <p:nvPr/>
          </p:nvSpPr>
          <p:spPr bwMode="auto">
            <a:xfrm>
              <a:off x="2016" y="288"/>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7548" name="Rectangle 12"/>
            <p:cNvSpPr>
              <a:spLocks noChangeArrowheads="1"/>
            </p:cNvSpPr>
            <p:nvPr/>
          </p:nvSpPr>
          <p:spPr bwMode="auto">
            <a:xfrm>
              <a:off x="4695" y="440"/>
              <a:ext cx="681"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7</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49" name="Rectangle 13"/>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E</a:t>
              </a:r>
            </a:p>
          </p:txBody>
        </p:sp>
        <p:sp>
          <p:nvSpPr>
            <p:cNvPr id="577550" name="Oval 14"/>
            <p:cNvSpPr>
              <a:spLocks noChangeArrowheads="1"/>
            </p:cNvSpPr>
            <p:nvPr/>
          </p:nvSpPr>
          <p:spPr bwMode="auto">
            <a:xfrm>
              <a:off x="2507" y="450"/>
              <a:ext cx="350" cy="288"/>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6</a:t>
              </a:r>
            </a:p>
          </p:txBody>
        </p:sp>
        <p:sp>
          <p:nvSpPr>
            <p:cNvPr id="577551" name="Oval 15"/>
            <p:cNvSpPr>
              <a:spLocks noChangeArrowheads="1"/>
            </p:cNvSpPr>
            <p:nvPr/>
          </p:nvSpPr>
          <p:spPr bwMode="auto">
            <a:xfrm>
              <a:off x="3595" y="440"/>
              <a:ext cx="350" cy="288"/>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9</a:t>
              </a:r>
            </a:p>
          </p:txBody>
        </p:sp>
        <p:sp>
          <p:nvSpPr>
            <p:cNvPr id="577552" name="Oval 16"/>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p>
          </p:txBody>
        </p:sp>
        <p:sp>
          <p:nvSpPr>
            <p:cNvPr id="577553" name="Oval 17"/>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2</a:t>
              </a:r>
            </a:p>
          </p:txBody>
        </p:sp>
        <p:sp>
          <p:nvSpPr>
            <p:cNvPr id="577554" name="Oval 18"/>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p>
          </p:txBody>
        </p:sp>
        <p:sp>
          <p:nvSpPr>
            <p:cNvPr id="577555" name="Oval 19"/>
            <p:cNvSpPr>
              <a:spLocks noChangeArrowheads="1"/>
            </p:cNvSpPr>
            <p:nvPr/>
          </p:nvSpPr>
          <p:spPr bwMode="auto">
            <a:xfrm>
              <a:off x="3554" y="2712"/>
              <a:ext cx="350" cy="288"/>
            </a:xfrm>
            <a:prstGeom prst="ellipse">
              <a:avLst/>
            </a:prstGeom>
            <a:noFill/>
            <a:ln w="25400">
              <a:solidFill>
                <a:schemeClr val="tx1"/>
              </a:solidFill>
              <a:round/>
              <a:headEnd/>
              <a:tailEnd/>
            </a:ln>
          </p:spPr>
          <p:txBody>
            <a:bodyPr lIns="36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11</a:t>
              </a:r>
            </a:p>
          </p:txBody>
        </p:sp>
        <p:sp>
          <p:nvSpPr>
            <p:cNvPr id="577556" name="Oval 20"/>
            <p:cNvSpPr>
              <a:spLocks noChangeArrowheads="1"/>
            </p:cNvSpPr>
            <p:nvPr/>
          </p:nvSpPr>
          <p:spPr bwMode="auto">
            <a:xfrm>
              <a:off x="2446" y="2732"/>
              <a:ext cx="349"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8</a:t>
              </a:r>
            </a:p>
          </p:txBody>
        </p:sp>
        <p:sp>
          <p:nvSpPr>
            <p:cNvPr id="577557" name="Oval 21"/>
            <p:cNvSpPr>
              <a:spLocks noChangeArrowheads="1"/>
            </p:cNvSpPr>
            <p:nvPr/>
          </p:nvSpPr>
          <p:spPr bwMode="auto">
            <a:xfrm>
              <a:off x="2497" y="1764"/>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7</a:t>
              </a:r>
            </a:p>
          </p:txBody>
        </p:sp>
        <p:sp>
          <p:nvSpPr>
            <p:cNvPr id="577558" name="Oval 22"/>
            <p:cNvSpPr>
              <a:spLocks noChangeArrowheads="1"/>
            </p:cNvSpPr>
            <p:nvPr/>
          </p:nvSpPr>
          <p:spPr bwMode="auto">
            <a:xfrm>
              <a:off x="3597" y="1754"/>
              <a:ext cx="350" cy="289"/>
            </a:xfrm>
            <a:prstGeom prst="ellipse">
              <a:avLst/>
            </a:prstGeom>
            <a:noFill/>
            <a:ln w="25400">
              <a:solidFill>
                <a:schemeClr val="tx1"/>
              </a:solidFill>
              <a:round/>
              <a:headEnd/>
              <a:tailEnd/>
            </a:ln>
          </p:spPr>
          <p:txBody>
            <a:bodyPr lIns="36000" tIns="14400" rIns="21600" bIns="46800"/>
            <a:lstStyle/>
            <a:p>
              <a:pPr>
                <a:lnSpc>
                  <a:spcPct val="100000"/>
                </a:lnSpc>
                <a:buFontTx/>
                <a:buNone/>
                <a:defRPr/>
              </a:pPr>
              <a:r>
                <a:rPr lang="en-US" altLang="zh-CN" sz="2000" i="1">
                  <a:solidFill>
                    <a:srgbClr val="990000"/>
                  </a:solidFill>
                  <a:effectLst>
                    <a:outerShdw blurRad="38100" dist="38100" dir="2700000" algn="tl">
                      <a:srgbClr val="C0C0C0"/>
                    </a:outerShdw>
                  </a:effectLst>
                  <a:latin typeface="Times New Roman" pitchFamily="18" charset="0"/>
                </a:rPr>
                <a:t>I</a:t>
              </a:r>
              <a:r>
                <a:rPr lang="en-US" altLang="zh-CN" sz="2000" baseline="-25000">
                  <a:solidFill>
                    <a:srgbClr val="990000"/>
                  </a:solidFill>
                  <a:effectLst>
                    <a:outerShdw blurRad="38100" dist="38100" dir="2700000" algn="tl">
                      <a:srgbClr val="C0C0C0"/>
                    </a:outerShdw>
                  </a:effectLst>
                  <a:latin typeface="Times New Roman" pitchFamily="18" charset="0"/>
                </a:rPr>
                <a:t>10</a:t>
              </a:r>
            </a:p>
          </p:txBody>
        </p:sp>
        <p:sp>
          <p:nvSpPr>
            <p:cNvPr id="577559" name="Rectangle 23"/>
            <p:cNvSpPr>
              <a:spLocks noChangeArrowheads="1"/>
            </p:cNvSpPr>
            <p:nvPr/>
          </p:nvSpPr>
          <p:spPr bwMode="auto">
            <a:xfrm>
              <a:off x="4128" y="336"/>
              <a:ext cx="297"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b="0">
                  <a:solidFill>
                    <a:srgbClr val="990000"/>
                  </a:solidFill>
                  <a:effectLst>
                    <a:outerShdw blurRad="38100" dist="38100" dir="2700000" algn="tl">
                      <a:srgbClr val="C0C0C0"/>
                    </a:outerShdw>
                  </a:effectLst>
                </a:rPr>
                <a:t>*</a:t>
              </a:r>
            </a:p>
          </p:txBody>
        </p:sp>
        <p:sp>
          <p:nvSpPr>
            <p:cNvPr id="577560" name="Rectangle 24"/>
            <p:cNvSpPr>
              <a:spLocks noChangeArrowheads="1"/>
            </p:cNvSpPr>
            <p:nvPr/>
          </p:nvSpPr>
          <p:spPr bwMode="auto">
            <a:xfrm>
              <a:off x="3024" y="288"/>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70682" name="Freeform 25"/>
            <p:cNvSpPr>
              <a:spLocks/>
            </p:cNvSpPr>
            <p:nvPr/>
          </p:nvSpPr>
          <p:spPr bwMode="auto">
            <a:xfrm>
              <a:off x="2682" y="744"/>
              <a:ext cx="854" cy="821"/>
            </a:xfrm>
            <a:custGeom>
              <a:avLst/>
              <a:gdLst>
                <a:gd name="T0" fmla="*/ 2 w 1036"/>
                <a:gd name="T1" fmla="*/ 0 h 1211"/>
                <a:gd name="T2" fmla="*/ 2 w 1036"/>
                <a:gd name="T3" fmla="*/ 407 h 1211"/>
                <a:gd name="T4" fmla="*/ 12 w 1036"/>
                <a:gd name="T5" fmla="*/ 469 h 1211"/>
                <a:gd name="T6" fmla="*/ 52 w 1036"/>
                <a:gd name="T7" fmla="*/ 525 h 1211"/>
                <a:gd name="T8" fmla="*/ 144 w 1036"/>
                <a:gd name="T9" fmla="*/ 552 h 1211"/>
                <a:gd name="T10" fmla="*/ 256 w 1036"/>
                <a:gd name="T11" fmla="*/ 552 h 1211"/>
                <a:gd name="T12" fmla="*/ 704 w 1036"/>
                <a:gd name="T13" fmla="*/ 552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83" name="Freeform 26"/>
            <p:cNvSpPr>
              <a:spLocks/>
            </p:cNvSpPr>
            <p:nvPr/>
          </p:nvSpPr>
          <p:spPr bwMode="auto">
            <a:xfrm>
              <a:off x="2682" y="723"/>
              <a:ext cx="854" cy="537"/>
            </a:xfrm>
            <a:custGeom>
              <a:avLst/>
              <a:gdLst>
                <a:gd name="T0" fmla="*/ 2 w 1036"/>
                <a:gd name="T1" fmla="*/ 0 h 1211"/>
                <a:gd name="T2" fmla="*/ 2 w 1036"/>
                <a:gd name="T3" fmla="*/ 174 h 1211"/>
                <a:gd name="T4" fmla="*/ 12 w 1036"/>
                <a:gd name="T5" fmla="*/ 201 h 1211"/>
                <a:gd name="T6" fmla="*/ 52 w 1036"/>
                <a:gd name="T7" fmla="*/ 224 h 1211"/>
                <a:gd name="T8" fmla="*/ 144 w 1036"/>
                <a:gd name="T9" fmla="*/ 236 h 1211"/>
                <a:gd name="T10" fmla="*/ 256 w 1036"/>
                <a:gd name="T11" fmla="*/ 236 h 1211"/>
                <a:gd name="T12" fmla="*/ 704 w 1036"/>
                <a:gd name="T13" fmla="*/ 236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84" name="Freeform 27"/>
            <p:cNvSpPr>
              <a:spLocks/>
            </p:cNvSpPr>
            <p:nvPr/>
          </p:nvSpPr>
          <p:spPr bwMode="auto">
            <a:xfrm>
              <a:off x="2680" y="745"/>
              <a:ext cx="856" cy="250"/>
            </a:xfrm>
            <a:custGeom>
              <a:avLst/>
              <a:gdLst>
                <a:gd name="T0" fmla="*/ 2 w 1038"/>
                <a:gd name="T1" fmla="*/ 0 h 367"/>
                <a:gd name="T2" fmla="*/ 2 w 1038"/>
                <a:gd name="T3" fmla="*/ 49 h 367"/>
                <a:gd name="T4" fmla="*/ 12 w 1038"/>
                <a:gd name="T5" fmla="*/ 111 h 367"/>
                <a:gd name="T6" fmla="*/ 63 w 1038"/>
                <a:gd name="T7" fmla="*/ 153 h 367"/>
                <a:gd name="T8" fmla="*/ 165 w 1038"/>
                <a:gd name="T9" fmla="*/ 167 h 367"/>
                <a:gd name="T10" fmla="*/ 257 w 1038"/>
                <a:gd name="T11" fmla="*/ 167 h 367"/>
                <a:gd name="T12" fmla="*/ 706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85" name="Line 28"/>
            <p:cNvSpPr>
              <a:spLocks noChangeShapeType="1"/>
            </p:cNvSpPr>
            <p:nvPr/>
          </p:nvSpPr>
          <p:spPr bwMode="auto">
            <a:xfrm flipV="1">
              <a:off x="1784" y="1898"/>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686" name="Line 29"/>
            <p:cNvSpPr>
              <a:spLocks noChangeShapeType="1"/>
            </p:cNvSpPr>
            <p:nvPr/>
          </p:nvSpPr>
          <p:spPr bwMode="auto">
            <a:xfrm flipV="1">
              <a:off x="2869" y="1898"/>
              <a:ext cx="70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687" name="Freeform 30"/>
            <p:cNvSpPr>
              <a:spLocks/>
            </p:cNvSpPr>
            <p:nvPr/>
          </p:nvSpPr>
          <p:spPr bwMode="auto">
            <a:xfrm>
              <a:off x="2656" y="2046"/>
              <a:ext cx="853" cy="536"/>
            </a:xfrm>
            <a:custGeom>
              <a:avLst/>
              <a:gdLst>
                <a:gd name="T0" fmla="*/ 2 w 1036"/>
                <a:gd name="T1" fmla="*/ 0 h 1211"/>
                <a:gd name="T2" fmla="*/ 2 w 1036"/>
                <a:gd name="T3" fmla="*/ 174 h 1211"/>
                <a:gd name="T4" fmla="*/ 12 w 1036"/>
                <a:gd name="T5" fmla="*/ 200 h 1211"/>
                <a:gd name="T6" fmla="*/ 52 w 1036"/>
                <a:gd name="T7" fmla="*/ 224 h 1211"/>
                <a:gd name="T8" fmla="*/ 144 w 1036"/>
                <a:gd name="T9" fmla="*/ 235 h 1211"/>
                <a:gd name="T10" fmla="*/ 255 w 1036"/>
                <a:gd name="T11" fmla="*/ 235 h 1211"/>
                <a:gd name="T12" fmla="*/ 702 w 1036"/>
                <a:gd name="T13" fmla="*/ 235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88" name="Line 31"/>
            <p:cNvSpPr>
              <a:spLocks noChangeShapeType="1"/>
            </p:cNvSpPr>
            <p:nvPr/>
          </p:nvSpPr>
          <p:spPr bwMode="auto">
            <a:xfrm flipV="1">
              <a:off x="1724" y="2866"/>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689" name="Line 32"/>
            <p:cNvSpPr>
              <a:spLocks noChangeShapeType="1"/>
            </p:cNvSpPr>
            <p:nvPr/>
          </p:nvSpPr>
          <p:spPr bwMode="auto">
            <a:xfrm flipV="1">
              <a:off x="2847" y="2858"/>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577569" name="Oval 33"/>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p>
          </p:txBody>
        </p:sp>
        <p:sp>
          <p:nvSpPr>
            <p:cNvPr id="70691" name="Freeform 34"/>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92" name="Line 35"/>
            <p:cNvSpPr>
              <a:spLocks noChangeShapeType="1"/>
            </p:cNvSpPr>
            <p:nvPr/>
          </p:nvSpPr>
          <p:spPr bwMode="auto">
            <a:xfrm>
              <a:off x="1500" y="3026"/>
              <a:ext cx="0" cy="93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2000" tIns="14400" rIns="216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693" name="Freeform 36"/>
            <p:cNvSpPr>
              <a:spLocks/>
            </p:cNvSpPr>
            <p:nvPr/>
          </p:nvSpPr>
          <p:spPr bwMode="auto">
            <a:xfrm>
              <a:off x="2633" y="3027"/>
              <a:ext cx="853" cy="248"/>
            </a:xfrm>
            <a:custGeom>
              <a:avLst/>
              <a:gdLst>
                <a:gd name="T0" fmla="*/ 2 w 1038"/>
                <a:gd name="T1" fmla="*/ 0 h 367"/>
                <a:gd name="T2" fmla="*/ 2 w 1038"/>
                <a:gd name="T3" fmla="*/ 48 h 367"/>
                <a:gd name="T4" fmla="*/ 12 w 1038"/>
                <a:gd name="T5" fmla="*/ 109 h 367"/>
                <a:gd name="T6" fmla="*/ 62 w 1038"/>
                <a:gd name="T7" fmla="*/ 151 h 367"/>
                <a:gd name="T8" fmla="*/ 164 w 1038"/>
                <a:gd name="T9" fmla="*/ 164 h 367"/>
                <a:gd name="T10" fmla="*/ 256 w 1038"/>
                <a:gd name="T11" fmla="*/ 164 h 367"/>
                <a:gd name="T12" fmla="*/ 701 w 1038"/>
                <a:gd name="T13" fmla="*/ 168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94" name="Freeform 37"/>
            <p:cNvSpPr>
              <a:spLocks/>
            </p:cNvSpPr>
            <p:nvPr/>
          </p:nvSpPr>
          <p:spPr bwMode="auto">
            <a:xfrm>
              <a:off x="1496" y="3219"/>
              <a:ext cx="853" cy="250"/>
            </a:xfrm>
            <a:custGeom>
              <a:avLst/>
              <a:gdLst>
                <a:gd name="T0" fmla="*/ 2 w 1038"/>
                <a:gd name="T1" fmla="*/ 0 h 367"/>
                <a:gd name="T2" fmla="*/ 2 w 1038"/>
                <a:gd name="T3" fmla="*/ 49 h 367"/>
                <a:gd name="T4" fmla="*/ 12 w 1038"/>
                <a:gd name="T5" fmla="*/ 111 h 367"/>
                <a:gd name="T6" fmla="*/ 62 w 1038"/>
                <a:gd name="T7" fmla="*/ 153 h 367"/>
                <a:gd name="T8" fmla="*/ 164 w 1038"/>
                <a:gd name="T9" fmla="*/ 167 h 367"/>
                <a:gd name="T10" fmla="*/ 256 w 1038"/>
                <a:gd name="T11" fmla="*/ 167 h 367"/>
                <a:gd name="T12" fmla="*/ 701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695" name="Freeform 38"/>
            <p:cNvSpPr>
              <a:spLocks/>
            </p:cNvSpPr>
            <p:nvPr/>
          </p:nvSpPr>
          <p:spPr bwMode="auto">
            <a:xfrm>
              <a:off x="1498" y="3484"/>
              <a:ext cx="853" cy="250"/>
            </a:xfrm>
            <a:custGeom>
              <a:avLst/>
              <a:gdLst>
                <a:gd name="T0" fmla="*/ 2 w 1038"/>
                <a:gd name="T1" fmla="*/ 0 h 367"/>
                <a:gd name="T2" fmla="*/ 2 w 1038"/>
                <a:gd name="T3" fmla="*/ 49 h 367"/>
                <a:gd name="T4" fmla="*/ 12 w 1038"/>
                <a:gd name="T5" fmla="*/ 111 h 367"/>
                <a:gd name="T6" fmla="*/ 62 w 1038"/>
                <a:gd name="T7" fmla="*/ 153 h 367"/>
                <a:gd name="T8" fmla="*/ 164 w 1038"/>
                <a:gd name="T9" fmla="*/ 167 h 367"/>
                <a:gd name="T10" fmla="*/ 256 w 1038"/>
                <a:gd name="T11" fmla="*/ 167 h 367"/>
                <a:gd name="T12" fmla="*/ 701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577575" name="Rectangle 39"/>
            <p:cNvSpPr>
              <a:spLocks noChangeArrowheads="1"/>
            </p:cNvSpPr>
            <p:nvPr/>
          </p:nvSpPr>
          <p:spPr bwMode="auto">
            <a:xfrm>
              <a:off x="3560" y="1112"/>
              <a:ext cx="681"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76" name="Rectangle 40"/>
            <p:cNvSpPr>
              <a:spLocks noChangeArrowheads="1"/>
            </p:cNvSpPr>
            <p:nvPr/>
          </p:nvSpPr>
          <p:spPr bwMode="auto">
            <a:xfrm>
              <a:off x="3560" y="847"/>
              <a:ext cx="681"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77" name="Rectangle 41"/>
            <p:cNvSpPr>
              <a:spLocks noChangeArrowheads="1"/>
            </p:cNvSpPr>
            <p:nvPr/>
          </p:nvSpPr>
          <p:spPr bwMode="auto">
            <a:xfrm>
              <a:off x="3560" y="1418"/>
              <a:ext cx="681"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78" name="Rectangle 42"/>
            <p:cNvSpPr>
              <a:spLocks noChangeArrowheads="1"/>
            </p:cNvSpPr>
            <p:nvPr/>
          </p:nvSpPr>
          <p:spPr bwMode="auto">
            <a:xfrm>
              <a:off x="3536" y="2160"/>
              <a:ext cx="680"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4</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79" name="Rectangle 43"/>
            <p:cNvSpPr>
              <a:spLocks noChangeArrowheads="1"/>
            </p:cNvSpPr>
            <p:nvPr/>
          </p:nvSpPr>
          <p:spPr bwMode="auto">
            <a:xfrm>
              <a:off x="3546" y="2436"/>
              <a:ext cx="681" cy="274"/>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5</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80" name="Rectangle 44"/>
            <p:cNvSpPr>
              <a:spLocks noChangeArrowheads="1"/>
            </p:cNvSpPr>
            <p:nvPr/>
          </p:nvSpPr>
          <p:spPr bwMode="auto">
            <a:xfrm>
              <a:off x="3511" y="3138"/>
              <a:ext cx="681"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6</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81" name="Rectangle 45"/>
            <p:cNvSpPr>
              <a:spLocks noChangeArrowheads="1"/>
            </p:cNvSpPr>
            <p:nvPr/>
          </p:nvSpPr>
          <p:spPr bwMode="auto">
            <a:xfrm>
              <a:off x="2413" y="3313"/>
              <a:ext cx="681" cy="27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2</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82" name="Rectangle 46"/>
            <p:cNvSpPr>
              <a:spLocks noChangeArrowheads="1"/>
            </p:cNvSpPr>
            <p:nvPr/>
          </p:nvSpPr>
          <p:spPr bwMode="auto">
            <a:xfrm>
              <a:off x="2398" y="3596"/>
              <a:ext cx="683" cy="275"/>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指向</a:t>
              </a:r>
              <a:r>
                <a:rPr lang="en-US" altLang="zh-CN" sz="2400" i="1">
                  <a:solidFill>
                    <a:srgbClr val="990000"/>
                  </a:solidFill>
                  <a:effectLst>
                    <a:outerShdw blurRad="38100" dist="38100" dir="2700000" algn="tl">
                      <a:srgbClr val="C0C0C0"/>
                    </a:outerShdw>
                  </a:effectLst>
                  <a:latin typeface="Times New Roman" pitchFamily="18" charset="0"/>
                </a:rPr>
                <a:t>I</a:t>
              </a:r>
              <a:r>
                <a:rPr lang="en-US" altLang="zh-CN" sz="2400" baseline="-25000">
                  <a:solidFill>
                    <a:srgbClr val="990000"/>
                  </a:solidFill>
                  <a:effectLst>
                    <a:outerShdw blurRad="38100" dist="38100" dir="2700000" algn="tl">
                      <a:srgbClr val="C0C0C0"/>
                    </a:outerShdw>
                  </a:effectLst>
                  <a:latin typeface="Times New Roman" pitchFamily="18" charset="0"/>
                </a:rPr>
                <a:t>3</a:t>
              </a:r>
              <a:endParaRPr lang="en-US" altLang="zh-CN" sz="2400">
                <a:solidFill>
                  <a:srgbClr val="990000"/>
                </a:solidFill>
                <a:effectLst>
                  <a:outerShdw blurRad="38100" dist="38100" dir="2700000" algn="tl">
                    <a:srgbClr val="C0C0C0"/>
                  </a:outerShdw>
                </a:effectLst>
                <a:latin typeface="Times New Roman" pitchFamily="18" charset="0"/>
              </a:endParaRPr>
            </a:p>
          </p:txBody>
        </p:sp>
        <p:sp>
          <p:nvSpPr>
            <p:cNvPr id="577583" name="Rectangle 47"/>
            <p:cNvSpPr>
              <a:spLocks noChangeArrowheads="1"/>
            </p:cNvSpPr>
            <p:nvPr/>
          </p:nvSpPr>
          <p:spPr bwMode="auto">
            <a:xfrm>
              <a:off x="3024" y="720"/>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77584" name="Rectangle 48"/>
            <p:cNvSpPr>
              <a:spLocks noChangeArrowheads="1"/>
            </p:cNvSpPr>
            <p:nvPr/>
          </p:nvSpPr>
          <p:spPr bwMode="auto">
            <a:xfrm>
              <a:off x="3024" y="1008"/>
              <a:ext cx="288" cy="232"/>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7585" name="Rectangle 49"/>
            <p:cNvSpPr>
              <a:spLocks noChangeArrowheads="1"/>
            </p:cNvSpPr>
            <p:nvPr/>
          </p:nvSpPr>
          <p:spPr bwMode="auto">
            <a:xfrm>
              <a:off x="3024" y="163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77586" name="Rectangle 50"/>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577587" name="Rectangle 51"/>
            <p:cNvSpPr>
              <a:spLocks noChangeArrowheads="1"/>
            </p:cNvSpPr>
            <p:nvPr/>
          </p:nvSpPr>
          <p:spPr bwMode="auto">
            <a:xfrm>
              <a:off x="3024" y="1303"/>
              <a:ext cx="34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577588" name="Rectangle 52"/>
            <p:cNvSpPr>
              <a:spLocks noChangeArrowheads="1"/>
            </p:cNvSpPr>
            <p:nvPr/>
          </p:nvSpPr>
          <p:spPr bwMode="auto">
            <a:xfrm>
              <a:off x="1968" y="1632"/>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rPr>
                <a:t>*</a:t>
              </a:r>
            </a:p>
          </p:txBody>
        </p:sp>
        <p:sp>
          <p:nvSpPr>
            <p:cNvPr id="577589" name="Rectangle 53"/>
            <p:cNvSpPr>
              <a:spLocks noChangeArrowheads="1"/>
            </p:cNvSpPr>
            <p:nvPr/>
          </p:nvSpPr>
          <p:spPr bwMode="auto">
            <a:xfrm>
              <a:off x="3030" y="2341"/>
              <a:ext cx="296" cy="233"/>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577590" name="Rectangle 54"/>
            <p:cNvSpPr>
              <a:spLocks noChangeArrowheads="1"/>
            </p:cNvSpPr>
            <p:nvPr/>
          </p:nvSpPr>
          <p:spPr bwMode="auto">
            <a:xfrm>
              <a:off x="3024" y="2016"/>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a:t>
              </a:r>
            </a:p>
          </p:txBody>
        </p:sp>
        <p:sp>
          <p:nvSpPr>
            <p:cNvPr id="577591" name="Rectangle 5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77592" name="Rectangle 5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7593" name="Rectangle 57"/>
            <p:cNvSpPr>
              <a:spLocks noChangeArrowheads="1"/>
            </p:cNvSpPr>
            <p:nvPr/>
          </p:nvSpPr>
          <p:spPr bwMode="auto">
            <a:xfrm>
              <a:off x="1920" y="2592"/>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E</a:t>
              </a:r>
            </a:p>
          </p:txBody>
        </p:sp>
        <p:sp>
          <p:nvSpPr>
            <p:cNvPr id="577594" name="Rectangle 58"/>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577595" name="Rectangle 59"/>
            <p:cNvSpPr>
              <a:spLocks noChangeArrowheads="1"/>
            </p:cNvSpPr>
            <p:nvPr/>
          </p:nvSpPr>
          <p:spPr bwMode="auto">
            <a:xfrm>
              <a:off x="2976" y="2976"/>
              <a:ext cx="297"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7596" name="Rectangle 60"/>
            <p:cNvSpPr>
              <a:spLocks noChangeArrowheads="1"/>
            </p:cNvSpPr>
            <p:nvPr/>
          </p:nvSpPr>
          <p:spPr bwMode="auto">
            <a:xfrm>
              <a:off x="3072" y="2599"/>
              <a:ext cx="297" cy="233"/>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7597" name="Rectangle 61"/>
            <p:cNvSpPr>
              <a:spLocks noChangeArrowheads="1"/>
            </p:cNvSpPr>
            <p:nvPr/>
          </p:nvSpPr>
          <p:spPr bwMode="auto">
            <a:xfrm>
              <a:off x="1200" y="3648"/>
              <a:ext cx="296" cy="233"/>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a:solidFill>
                    <a:srgbClr val="990000"/>
                  </a:solidFill>
                  <a:effectLst>
                    <a:outerShdw blurRad="38100" dist="38100" dir="2700000" algn="tl">
                      <a:srgbClr val="C0C0C0"/>
                    </a:outerShdw>
                  </a:effectLst>
                  <a:latin typeface="Times New Roman" pitchFamily="18" charset="0"/>
                </a:rPr>
                <a:t>id</a:t>
              </a:r>
            </a:p>
          </p:txBody>
        </p:sp>
        <p:sp>
          <p:nvSpPr>
            <p:cNvPr id="577598" name="Rectangle 62"/>
            <p:cNvSpPr>
              <a:spLocks noChangeArrowheads="1"/>
            </p:cNvSpPr>
            <p:nvPr/>
          </p:nvSpPr>
          <p:spPr bwMode="auto">
            <a:xfrm>
              <a:off x="867" y="3187"/>
              <a:ext cx="296" cy="269"/>
            </a:xfrm>
            <a:prstGeom prst="rect">
              <a:avLst/>
            </a:prstGeom>
            <a:noFill/>
            <a:ln w="25400">
              <a:noFill/>
              <a:miter lim="800000"/>
              <a:headEnd/>
              <a:tailEnd type="none" w="lg" len="med"/>
            </a:ln>
            <a:effectLst/>
          </p:spPr>
          <p:txBody>
            <a:bodyPr lIns="54000" tIns="7200" rIns="54000" bIns="28800"/>
            <a:lstStyle/>
            <a:p>
              <a:pPr algn="just">
                <a:lnSpc>
                  <a:spcPct val="100000"/>
                </a:lnSpc>
                <a:buFontTx/>
                <a:buNone/>
                <a:defRPr/>
              </a:pPr>
              <a:r>
                <a:rPr lang="zh-CN" altLang="en-US" sz="2400">
                  <a:solidFill>
                    <a:srgbClr val="990000"/>
                  </a:solidFill>
                  <a:effectLst>
                    <a:outerShdw blurRad="38100" dist="38100" dir="2700000" algn="tl">
                      <a:srgbClr val="C0C0C0"/>
                    </a:outerShdw>
                  </a:effectLst>
                  <a:latin typeface="Times New Roman" pitchFamily="18" charset="0"/>
                </a:rPr>
                <a:t>(</a:t>
              </a:r>
            </a:p>
          </p:txBody>
        </p:sp>
        <p:sp>
          <p:nvSpPr>
            <p:cNvPr id="577599" name="Rectangle 63"/>
            <p:cNvSpPr>
              <a:spLocks noChangeArrowheads="1"/>
            </p:cNvSpPr>
            <p:nvPr/>
          </p:nvSpPr>
          <p:spPr bwMode="auto">
            <a:xfrm>
              <a:off x="1824" y="3504"/>
              <a:ext cx="296" cy="19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F</a:t>
              </a:r>
            </a:p>
          </p:txBody>
        </p:sp>
        <p:sp>
          <p:nvSpPr>
            <p:cNvPr id="577600" name="Rectangle 64"/>
            <p:cNvSpPr>
              <a:spLocks noChangeArrowheads="1"/>
            </p:cNvSpPr>
            <p:nvPr/>
          </p:nvSpPr>
          <p:spPr bwMode="auto">
            <a:xfrm>
              <a:off x="1872" y="3168"/>
              <a:ext cx="288" cy="232"/>
            </a:xfrm>
            <a:prstGeom prst="rect">
              <a:avLst/>
            </a:prstGeom>
            <a:noFill/>
            <a:ln w="25400">
              <a:noFill/>
              <a:miter lim="800000"/>
              <a:headEnd/>
              <a:tailEnd type="none" w="lg" len="med"/>
            </a:ln>
            <a:effectLst/>
          </p:spPr>
          <p:txBody>
            <a:bodyPr lIns="54000" tIns="28800" rIns="54000" bIns="28800"/>
            <a:lstStyle/>
            <a:p>
              <a:pPr algn="just">
                <a:lnSpc>
                  <a:spcPct val="100000"/>
                </a:lnSpc>
                <a:buFontTx/>
                <a:buNone/>
                <a:defRPr/>
              </a:pPr>
              <a:r>
                <a:rPr lang="en-US" altLang="zh-CN" sz="2400" i="1">
                  <a:solidFill>
                    <a:srgbClr val="990000"/>
                  </a:solidFill>
                  <a:effectLst>
                    <a:outerShdw blurRad="38100" dist="38100" dir="2700000" algn="tl">
                      <a:srgbClr val="C0C0C0"/>
                    </a:outerShdw>
                  </a:effectLst>
                  <a:latin typeface="Times New Roman" pitchFamily="18" charset="0"/>
                </a:rPr>
                <a:t>T</a:t>
              </a:r>
            </a:p>
          </p:txBody>
        </p:sp>
        <p:sp>
          <p:nvSpPr>
            <p:cNvPr id="70722" name="Freeform 65"/>
            <p:cNvSpPr>
              <a:spLocks/>
            </p:cNvSpPr>
            <p:nvPr/>
          </p:nvSpPr>
          <p:spPr bwMode="auto">
            <a:xfrm>
              <a:off x="1027" y="2956"/>
              <a:ext cx="399" cy="348"/>
            </a:xfrm>
            <a:custGeom>
              <a:avLst/>
              <a:gdLst>
                <a:gd name="T0" fmla="*/ 329 w 484"/>
                <a:gd name="T1" fmla="*/ 54 h 512"/>
                <a:gd name="T2" fmla="*/ 237 w 484"/>
                <a:gd name="T3" fmla="*/ 200 h 512"/>
                <a:gd name="T4" fmla="*/ 156 w 484"/>
                <a:gd name="T5" fmla="*/ 234 h 512"/>
                <a:gd name="T6" fmla="*/ 41 w 484"/>
                <a:gd name="T7" fmla="*/ 214 h 512"/>
                <a:gd name="T8" fmla="*/ 2 w 484"/>
                <a:gd name="T9" fmla="*/ 158 h 512"/>
                <a:gd name="T10" fmla="*/ 44 w 484"/>
                <a:gd name="T11" fmla="*/ 89 h 512"/>
                <a:gd name="T12" fmla="*/ 265 w 484"/>
                <a:gd name="T13" fmla="*/ 0 h 512"/>
                <a:gd name="T14" fmla="*/ 0 60000 65536"/>
                <a:gd name="T15" fmla="*/ 0 60000 65536"/>
                <a:gd name="T16" fmla="*/ 0 60000 65536"/>
                <a:gd name="T17" fmla="*/ 0 60000 65536"/>
                <a:gd name="T18" fmla="*/ 0 60000 65536"/>
                <a:gd name="T19" fmla="*/ 0 60000 65536"/>
                <a:gd name="T20" fmla="*/ 0 60000 65536"/>
                <a:gd name="T21" fmla="*/ 0 w 484"/>
                <a:gd name="T22" fmla="*/ 0 h 512"/>
                <a:gd name="T23" fmla="*/ 484 w 484"/>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2000" tIns="14400" rIns="21600" bIns="46800"/>
            <a:lstStyle/>
            <a:p>
              <a:pPr eaLnBrk="1" hangingPunct="1">
                <a:lnSpc>
                  <a:spcPct val="100000"/>
                </a:lnSpc>
                <a:buFontTx/>
                <a:buNone/>
              </a:pPr>
              <a:endParaRPr lang="zh-CN" altLang="en-US" sz="2000" b="0">
                <a:solidFill>
                  <a:srgbClr val="163794"/>
                </a:solidFill>
                <a:latin typeface="Arial" pitchFamily="34" charset="0"/>
              </a:endParaRPr>
            </a:p>
          </p:txBody>
        </p:sp>
        <p:sp>
          <p:nvSpPr>
            <p:cNvPr id="70723" name="Freeform 66"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724" name="Freeform 67"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725" name="Freeform 68"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sp>
          <p:nvSpPr>
            <p:cNvPr id="70726" name="Freeform 69" descr="Green marble"/>
            <p:cNvSpPr>
              <a:spLocks/>
            </p:cNvSpPr>
            <p:nvPr/>
          </p:nvSpPr>
          <p:spPr bwMode="auto">
            <a:xfrm>
              <a:off x="2640" y="2064"/>
              <a:ext cx="864" cy="247"/>
            </a:xfrm>
            <a:custGeom>
              <a:avLst/>
              <a:gdLst>
                <a:gd name="T0" fmla="*/ 0 w 864"/>
                <a:gd name="T1" fmla="*/ 0 h 247"/>
                <a:gd name="T2" fmla="*/ 100 w 864"/>
                <a:gd name="T3" fmla="*/ 164 h 247"/>
                <a:gd name="T4" fmla="*/ 324 w 864"/>
                <a:gd name="T5" fmla="*/ 234 h 247"/>
                <a:gd name="T6" fmla="*/ 864 w 864"/>
                <a:gd name="T7" fmla="*/ 240 h 247"/>
                <a:gd name="T8" fmla="*/ 0 60000 65536"/>
                <a:gd name="T9" fmla="*/ 0 60000 65536"/>
                <a:gd name="T10" fmla="*/ 0 60000 65536"/>
                <a:gd name="T11" fmla="*/ 0 60000 65536"/>
                <a:gd name="T12" fmla="*/ 0 w 864"/>
                <a:gd name="T13" fmla="*/ 0 h 247"/>
                <a:gd name="T14" fmla="*/ 864 w 864"/>
                <a:gd name="T15" fmla="*/ 247 h 247"/>
              </a:gdLst>
              <a:ahLst/>
              <a:cxnLst>
                <a:cxn ang="T8">
                  <a:pos x="T0" y="T1"/>
                </a:cxn>
                <a:cxn ang="T9">
                  <a:pos x="T2" y="T3"/>
                </a:cxn>
                <a:cxn ang="T10">
                  <a:pos x="T4" y="T5"/>
                </a:cxn>
                <a:cxn ang="T11">
                  <a:pos x="T6" y="T7"/>
                </a:cxn>
              </a:cxnLst>
              <a:rect l="T12" t="T13" r="T14" b="T15"/>
              <a:pathLst>
                <a:path w="864" h="247">
                  <a:moveTo>
                    <a:pt x="0" y="0"/>
                  </a:moveTo>
                  <a:cubicBezTo>
                    <a:pt x="17" y="27"/>
                    <a:pt x="46" y="125"/>
                    <a:pt x="100" y="164"/>
                  </a:cubicBezTo>
                  <a:cubicBezTo>
                    <a:pt x="154" y="203"/>
                    <a:pt x="197" y="221"/>
                    <a:pt x="324" y="234"/>
                  </a:cubicBezTo>
                  <a:cubicBezTo>
                    <a:pt x="451" y="247"/>
                    <a:pt x="752" y="239"/>
                    <a:pt x="864" y="24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pPr eaLnBrk="1" hangingPunct="1">
                <a:lnSpc>
                  <a:spcPct val="100000"/>
                </a:lnSpc>
                <a:buFontTx/>
                <a:buNone/>
              </a:pPr>
              <a:endParaRPr lang="zh-CN" altLang="en-US" sz="2000" b="0">
                <a:solidFill>
                  <a:srgbClr val="163794"/>
                </a:solidFill>
                <a:latin typeface="Arial" pitchFamily="34" charset="0"/>
              </a:endParaRPr>
            </a:p>
          </p:txBody>
        </p:sp>
      </p:grpSp>
    </p:spTree>
    <p:extLst>
      <p:ext uri="{BB962C8B-B14F-4D97-AF65-F5344CB8AC3E}">
        <p14:creationId xmlns:p14="http://schemas.microsoft.com/office/powerpoint/2010/main" val="181047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a:ea typeface="宋体" pitchFamily="2" charset="-122"/>
              </a:rPr>
              <a:t>本讲纲要</a:t>
            </a:r>
          </a:p>
        </p:txBody>
      </p:sp>
      <p:sp>
        <p:nvSpPr>
          <p:cNvPr id="630787" name="Rectangle 3"/>
          <p:cNvSpPr>
            <a:spLocks noGrp="1" noChangeArrowheads="1"/>
          </p:cNvSpPr>
          <p:nvPr>
            <p:ph idx="1"/>
          </p:nvPr>
        </p:nvSpPr>
        <p:spPr/>
        <p:txBody>
          <a:bodyPr/>
          <a:lstStyle/>
          <a:p>
            <a:r>
              <a:rPr lang="en-US" altLang="zh-CN" dirty="0">
                <a:ea typeface="宋体" pitchFamily="2" charset="-122"/>
              </a:rPr>
              <a:t>SLR(1)</a:t>
            </a:r>
          </a:p>
          <a:p>
            <a:pPr lvl="1"/>
            <a:r>
              <a:rPr lang="en-US" altLang="zh-CN" dirty="0">
                <a:ea typeface="宋体" pitchFamily="2" charset="-122"/>
              </a:rPr>
              <a:t>SLR(1)</a:t>
            </a:r>
            <a:r>
              <a:rPr lang="zh-CN" altLang="en-US" dirty="0">
                <a:ea typeface="宋体" pitchFamily="2" charset="-122"/>
              </a:rPr>
              <a:t>分析表的构造</a:t>
            </a:r>
          </a:p>
          <a:p>
            <a:pPr lvl="1"/>
            <a:r>
              <a:rPr lang="en-US" altLang="zh-CN" dirty="0">
                <a:ea typeface="宋体" pitchFamily="2" charset="-122"/>
              </a:rPr>
              <a:t>SLR(1)</a:t>
            </a:r>
            <a:r>
              <a:rPr lang="zh-CN" altLang="en-US" dirty="0">
                <a:ea typeface="宋体" pitchFamily="2" charset="-122"/>
              </a:rPr>
              <a:t>文法描述能力有限</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18</a:t>
            </a:fld>
            <a:endParaRPr lang="en-US" altLang="zh-CN" dirty="0"/>
          </a:p>
        </p:txBody>
      </p:sp>
    </p:spTree>
    <p:extLst>
      <p:ext uri="{BB962C8B-B14F-4D97-AF65-F5344CB8AC3E}">
        <p14:creationId xmlns:p14="http://schemas.microsoft.com/office/powerpoint/2010/main" val="2961448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animEffect transition="in" filter="wipe(left)">
                                      <p:cBhvr>
                                        <p:cTn id="7" dur="500"/>
                                        <p:tgtEl>
                                          <p:spTgt spid="630787">
                                            <p:txEl>
                                              <p:pRg st="1" end="1"/>
                                            </p:txEl>
                                          </p:spTgt>
                                        </p:tgtEl>
                                      </p:cBhvr>
                                    </p:animEffect>
                                  </p:childTnLst>
                                </p:cTn>
                              </p:par>
                            </p:childTnLst>
                          </p:cTn>
                        </p:par>
                        <p:par>
                          <p:cTn id="8" fill="hold" nodeType="afterGroup">
                            <p:stCondLst>
                              <p:cond delay="500"/>
                            </p:stCondLst>
                            <p:childTnLst>
                              <p:par>
                                <p:cTn id="9" presetID="3" presetClass="emph" presetSubtype="2" fill="hold" nodeType="afterEffect">
                                  <p:stCondLst>
                                    <p:cond delay="0"/>
                                  </p:stCondLst>
                                  <p:childTnLst>
                                    <p:animClr clrSpc="rgb" dir="cw">
                                      <p:cBhvr override="childStyle">
                                        <p:cTn id="10" dur="500" fill="hold"/>
                                        <p:tgtEl>
                                          <p:spTgt spid="630787">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14402"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从文法构造的识别活前缀的</a:t>
            </a:r>
            <a:r>
              <a:rPr lang="en-US" altLang="zh-CN" sz="2800" b="1" dirty="0">
                <a:solidFill>
                  <a:srgbClr val="996633"/>
                </a:solidFill>
                <a:effectLst>
                  <a:outerShdw blurRad="38100" dist="38100" dir="2700000" algn="tl">
                    <a:srgbClr val="C0C0C0"/>
                  </a:outerShdw>
                </a:effectLst>
                <a:ea typeface="宋体" pitchFamily="2" charset="-122"/>
              </a:rPr>
              <a:t>DFA</a:t>
            </a: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的一些特点</a:t>
            </a:r>
          </a:p>
          <a:p>
            <a:pPr>
              <a:spcBef>
                <a:spcPct val="0"/>
              </a:spcBef>
              <a:buFontTx/>
              <a:buNone/>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	概念：</a:t>
            </a:r>
            <a:r>
              <a:rPr lang="zh-CN" altLang="en-US" sz="2800" b="1" dirty="0">
                <a:solidFill>
                  <a:schemeClr val="accent2"/>
                </a:solidFill>
                <a:effectLst>
                  <a:outerShdw blurRad="38100" dist="38100" dir="2700000" algn="tl">
                    <a:srgbClr val="C0C0C0"/>
                  </a:outerShdw>
                </a:effectLst>
                <a:ea typeface="宋体" pitchFamily="2" charset="-122"/>
              </a:rPr>
              <a:t>有效项目</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		如果</a:t>
            </a:r>
            <a:r>
              <a:rPr lang="en-US" altLang="zh-CN" sz="2800" b="1" i="1" dirty="0">
                <a:solidFill>
                  <a:schemeClr val="accent2"/>
                </a:solidFill>
                <a:effectLst>
                  <a:outerShdw blurRad="38100" dist="38100" dir="2700000" algn="tl">
                    <a:srgbClr val="C0C0C0"/>
                  </a:outerShdw>
                </a:effectLst>
                <a:ea typeface="宋体" pitchFamily="2" charset="-122"/>
              </a:rPr>
              <a:t>S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baseline="-30000" dirty="0">
                <a:solidFill>
                  <a:schemeClr val="accent2"/>
                </a:solidFill>
                <a:effectLst>
                  <a:outerShdw blurRad="38100" dist="38100" dir="2700000" algn="tl">
                    <a:srgbClr val="C0C0C0"/>
                  </a:outerShdw>
                </a:effectLst>
                <a:ea typeface="宋体" pitchFamily="2" charset="-122"/>
              </a:rPr>
              <a:t>rm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baseline="-30000" dirty="0">
                <a:solidFill>
                  <a:schemeClr val="accent2"/>
                </a:solidFill>
                <a:effectLst>
                  <a:outerShdw blurRad="38100" dist="38100" dir="2700000" algn="tl">
                    <a:srgbClr val="C0C0C0"/>
                  </a:outerShdw>
                </a:effectLst>
                <a:ea typeface="宋体" pitchFamily="2" charset="-122"/>
              </a:rPr>
              <a:t>rm</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en-US" altLang="zh-CN" sz="2800"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p>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     那么项目</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对活前缀</a:t>
            </a:r>
            <a:r>
              <a:rPr lang="zh-CN" altLang="en-US"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baseline="-30000" dirty="0">
                <a:solidFill>
                  <a:schemeClr val="accent2"/>
                </a:solidFill>
                <a:effectLst>
                  <a:outerShdw blurRad="38100" dist="38100" dir="2700000" algn="tl">
                    <a:srgbClr val="C0C0C0"/>
                  </a:outerShdw>
                </a:effectLst>
                <a:ea typeface="宋体" pitchFamily="2" charset="-122"/>
              </a:rPr>
              <a:t>1</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是</a:t>
            </a:r>
            <a:r>
              <a:rPr lang="zh-CN" altLang="en-US" sz="2800" b="1" dirty="0">
                <a:solidFill>
                  <a:schemeClr val="accent2"/>
                </a:solidFill>
                <a:effectLst>
                  <a:outerShdw blurRad="38100" dist="38100" dir="2700000" algn="tl">
                    <a:srgbClr val="C0C0C0"/>
                  </a:outerShdw>
                </a:effectLst>
                <a:ea typeface="宋体" pitchFamily="2" charset="-122"/>
              </a:rPr>
              <a:t>有效的</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a:t>
            </a:r>
            <a:endPar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endParaRPr>
          </a:p>
          <a:p>
            <a:pPr>
              <a:lnSpc>
                <a:spcPct val="90000"/>
              </a:lnSpc>
              <a:spcBef>
                <a:spcPct val="0"/>
              </a:spcBef>
              <a:buFontTx/>
              <a:buNone/>
              <a:defRPr/>
            </a:pPr>
            <a:endParaRPr lang="en-US" altLang="zh-CN" sz="2800" b="1" dirty="0">
              <a:solidFill>
                <a:schemeClr val="accent2"/>
              </a:solidFill>
              <a:effectLst>
                <a:outerShdw blurRad="38100" dist="38100" dir="2700000" algn="tl">
                  <a:srgbClr val="C0C0C0"/>
                </a:outerShdw>
              </a:effectLst>
              <a:ea typeface="宋体" pitchFamily="2" charset="-122"/>
            </a:endParaRPr>
          </a:p>
          <a:p>
            <a:pPr>
              <a:lnSpc>
                <a:spcPct val="90000"/>
              </a:lnSpc>
              <a:spcBef>
                <a:spcPct val="0"/>
              </a:spcBef>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一个项目可能对好几个活前缀都是有效的</a:t>
            </a:r>
            <a:r>
              <a:rPr lang="zh-CN" altLang="en-US" sz="2800" b="1" dirty="0">
                <a:solidFill>
                  <a:srgbClr val="996633"/>
                </a:solidFill>
                <a:effectLst>
                  <a:outerShdw blurRad="38100" dist="38100" dir="2700000" algn="tl">
                    <a:srgbClr val="C0C0C0"/>
                  </a:outerShdw>
                </a:effectLst>
                <a:ea typeface="宋体" pitchFamily="2" charset="-122"/>
              </a:rPr>
              <a:t>。</a:t>
            </a:r>
          </a:p>
          <a:p>
            <a:pPr>
              <a:lnSpc>
                <a:spcPct val="115000"/>
              </a:lnSpc>
              <a:spcBef>
                <a:spcPct val="0"/>
              </a:spcBef>
              <a:buFontTx/>
              <a:buNone/>
              <a:defRPr/>
            </a:pPr>
            <a:r>
              <a:rPr lang="zh-CN" altLang="en-US" sz="2800" b="1" dirty="0">
                <a:solidFill>
                  <a:srgbClr val="996633"/>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S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baseline="-30000" dirty="0">
                <a:solidFill>
                  <a:schemeClr val="accent2"/>
                </a:solidFill>
                <a:effectLst>
                  <a:outerShdw blurRad="38100" dist="38100" dir="2700000" algn="tl">
                    <a:srgbClr val="C0C0C0"/>
                  </a:outerShdw>
                </a:effectLst>
                <a:ea typeface="宋体" pitchFamily="2" charset="-122"/>
              </a:rPr>
              <a:t>rm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AA</a:t>
            </a:r>
            <a:r>
              <a:rPr lang="en-US" altLang="zh-CN" sz="2800"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baseline="-30000" dirty="0">
                <a:solidFill>
                  <a:schemeClr val="accent2"/>
                </a:solidFill>
                <a:effectLst>
                  <a:outerShdw blurRad="38100" dist="38100" dir="2700000" algn="tl">
                    <a:srgbClr val="C0C0C0"/>
                  </a:outerShdw>
                </a:effectLst>
                <a:ea typeface="宋体" pitchFamily="2" charset="-122"/>
              </a:rPr>
              <a:t>rm</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u="sng" dirty="0">
                <a:solidFill>
                  <a:schemeClr val="accent2"/>
                </a:solidFill>
                <a:effectLst>
                  <a:outerShdw blurRad="38100" dist="38100" dir="2700000" algn="tl">
                    <a:srgbClr val="C0C0C0"/>
                  </a:outerShdw>
                </a:effectLst>
                <a:ea typeface="宋体" pitchFamily="2" charset="-122"/>
                <a:sym typeface="Symbol" pitchFamily="18" charset="2"/>
              </a:rPr>
              <a:t>A</a:t>
            </a:r>
            <a:r>
              <a:rPr lang="en-US" altLang="zh-CN" sz="2800" b="1" u="sng" baseline="-30000" dirty="0">
                <a:solidFill>
                  <a:schemeClr val="accent2"/>
                </a:solidFill>
                <a:effectLst>
                  <a:outerShdw blurRad="38100" dist="38100" dir="2700000" algn="tl">
                    <a:srgbClr val="C0C0C0"/>
                  </a:outerShdw>
                </a:effectLst>
                <a:ea typeface="宋体" pitchFamily="2" charset="-122"/>
              </a:rPr>
              <a:t>1</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en-US" altLang="zh-CN" sz="2800"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baseline="-30000" dirty="0">
                <a:solidFill>
                  <a:schemeClr val="accent2"/>
                </a:solidFill>
                <a:effectLst>
                  <a:outerShdw blurRad="38100" dist="38100" dir="2700000" algn="tl">
                    <a:srgbClr val="C0C0C0"/>
                  </a:outerShdw>
                </a:effectLst>
                <a:ea typeface="宋体" pitchFamily="2" charset="-122"/>
              </a:rPr>
              <a:t>rm</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u="sng"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u="sng" baseline="-30000" dirty="0">
                <a:solidFill>
                  <a:schemeClr val="accent2"/>
                </a:solidFill>
                <a:effectLst>
                  <a:outerShdw blurRad="38100" dist="38100" dir="2700000" algn="tl">
                    <a:srgbClr val="C0C0C0"/>
                  </a:outerShdw>
                </a:effectLst>
                <a:ea typeface="宋体" pitchFamily="2" charset="-122"/>
              </a:rPr>
              <a:t>1</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en-US" altLang="zh-CN" sz="2800"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endParaRPr lang="zh-CN" altLang="en-US" sz="2800" b="1" dirty="0">
              <a:solidFill>
                <a:schemeClr val="accent2"/>
              </a:solidFill>
              <a:effectLst>
                <a:outerShdw blurRad="38100" dist="38100" dir="2700000" algn="tl">
                  <a:srgbClr val="C0C0C0"/>
                </a:outerShdw>
              </a:effectLst>
              <a:ea typeface="宋体" pitchFamily="2" charset="-122"/>
            </a:endParaRPr>
          </a:p>
          <a:p>
            <a:pPr>
              <a:lnSpc>
                <a:spcPct val="115000"/>
              </a:lnSpc>
              <a:spcBef>
                <a:spcPct val="0"/>
              </a:spcBef>
              <a:buFontTx/>
              <a:buNone/>
              <a:defRPr/>
            </a:pPr>
            <a:r>
              <a:rPr lang="zh-CN" altLang="en-US" sz="2800" b="1" dirty="0">
                <a:solidFill>
                  <a:schemeClr val="accent2"/>
                </a:solidFill>
                <a:effectLst>
                  <a:outerShdw blurRad="38100" dist="38100" dir="2700000" algn="tl">
                    <a:srgbClr val="C0C0C0"/>
                  </a:outerShdw>
                </a:effectLst>
                <a:ea typeface="宋体" pitchFamily="2" charset="-122"/>
              </a:rPr>
              <a:t>	</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对任何活前缀</a:t>
            </a:r>
            <a:r>
              <a:rPr lang="zh-CN" altLang="en-US"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baseline="-30000" dirty="0">
                <a:solidFill>
                  <a:schemeClr val="accent2"/>
                </a:solidFill>
                <a:effectLst>
                  <a:outerShdw blurRad="38100" dist="38100" dir="2700000" algn="tl">
                    <a:srgbClr val="C0C0C0"/>
                  </a:outerShdw>
                </a:effectLst>
                <a:ea typeface="宋体" pitchFamily="2" charset="-122"/>
              </a:rPr>
              <a:t>1</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，从项目</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有效这个事实可以知道</a:t>
            </a:r>
            <a:endParaRPr lang="zh-CN" altLang="en-US" sz="2800" b="1" dirty="0">
              <a:solidFill>
                <a:schemeClr val="accent2"/>
              </a:solidFill>
              <a:effectLst>
                <a:outerShdw blurRad="38100" dist="38100" dir="2700000" algn="tl">
                  <a:srgbClr val="C0C0C0"/>
                </a:outerShdw>
              </a:effectLst>
              <a:ea typeface="宋体" pitchFamily="2" charset="-122"/>
            </a:endParaRPr>
          </a:p>
          <a:p>
            <a:pPr lvl="1">
              <a:lnSpc>
                <a:spcPct val="90000"/>
              </a:lnSpc>
              <a:spcBef>
                <a:spcPct val="0"/>
              </a:spcBef>
              <a:defRPr/>
            </a:pP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b="1" baseline="-30000" dirty="0">
                <a:solidFill>
                  <a:schemeClr val="accent2"/>
                </a:solidFill>
                <a:effectLst>
                  <a:outerShdw blurRad="38100" dist="38100" dir="2700000" algn="tl">
                    <a:srgbClr val="C0C0C0"/>
                  </a:outerShdw>
                </a:effectLst>
                <a:ea typeface="宋体" pitchFamily="2" charset="-122"/>
              </a:rPr>
              <a:t>2 </a:t>
            </a:r>
            <a:r>
              <a:rPr lang="zh-CN" altLang="en-US" b="1" dirty="0">
                <a:solidFill>
                  <a:schemeClr val="accent2"/>
                </a:solidFill>
                <a:effectLst>
                  <a:outerShdw blurRad="38100" dist="38100" dir="2700000" algn="tl">
                    <a:srgbClr val="C0C0C0"/>
                  </a:outerShdw>
                </a:effectLst>
                <a:ea typeface="宋体" pitchFamily="2" charset="-122"/>
                <a:sym typeface="Symbol" pitchFamily="18" charset="2"/>
              </a:rPr>
              <a:t> </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，应该移进</a:t>
            </a:r>
          </a:p>
          <a:p>
            <a:pPr lvl="1">
              <a:lnSpc>
                <a:spcPct val="90000"/>
              </a:lnSpc>
              <a:spcBef>
                <a:spcPct val="0"/>
              </a:spcBef>
              <a:defRPr/>
            </a:pP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b="1" baseline="-30000" dirty="0">
                <a:solidFill>
                  <a:schemeClr val="accent2"/>
                </a:solidFill>
                <a:effectLst>
                  <a:outerShdw blurRad="38100" dist="38100" dir="2700000" algn="tl">
                    <a:srgbClr val="C0C0C0"/>
                  </a:outerShdw>
                </a:effectLst>
                <a:latin typeface="宋体" pitchFamily="2" charset="-122"/>
                <a:ea typeface="宋体" pitchFamily="2" charset="-122"/>
              </a:rPr>
              <a:t>2 </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b="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，应该用产生式</a:t>
            </a:r>
            <a:r>
              <a:rPr lang="en-US" altLang="zh-CN" b="1" i="1" dirty="0">
                <a:solidFill>
                  <a:schemeClr val="accent2"/>
                </a:solidFill>
                <a:effectLst>
                  <a:outerShdw blurRad="38100" dist="38100" dir="2700000" algn="tl">
                    <a:srgbClr val="C0C0C0"/>
                  </a:outerShdw>
                </a:effectLst>
                <a:ea typeface="宋体" pitchFamily="2" charset="-122"/>
              </a:rPr>
              <a:t>A</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baseline="-30000" dirty="0">
                <a:solidFill>
                  <a:schemeClr val="accent2"/>
                </a:solidFill>
                <a:effectLst>
                  <a:outerShdw blurRad="38100" dist="38100" dir="2700000" algn="tl">
                    <a:srgbClr val="C0C0C0"/>
                  </a:outerShdw>
                </a:effectLst>
                <a:ea typeface="宋体" pitchFamily="2" charset="-122"/>
              </a:rPr>
              <a:t>1</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归约</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19</a:t>
            </a:fld>
            <a:endParaRPr lang="en-US" altLang="zh-CN" dirty="0"/>
          </a:p>
        </p:txBody>
      </p:sp>
      <p:sp>
        <p:nvSpPr>
          <p:cNvPr id="5" name="矩形 4"/>
          <p:cNvSpPr/>
          <p:nvPr/>
        </p:nvSpPr>
        <p:spPr>
          <a:xfrm>
            <a:off x="9144000" y="2996952"/>
            <a:ext cx="3610522" cy="954107"/>
          </a:xfrm>
          <a:prstGeom prst="rect">
            <a:avLst/>
          </a:prstGeom>
        </p:spPr>
        <p:txBody>
          <a:bodyPr wrap="square">
            <a:spAutoFit/>
          </a:bodyPr>
          <a:lstStyle/>
          <a:p>
            <a:pPr marL="342900" lvl="0" indent="-342900" eaLnBrk="1" hangingPunct="1">
              <a:lnSpc>
                <a:spcPct val="100000"/>
              </a:lnSpc>
              <a:buClr>
                <a:srgbClr val="6699FF"/>
              </a:buClr>
              <a:buNone/>
              <a:defRPr/>
            </a:pPr>
            <a:r>
              <a:rPr lang="zh-CN" altLang="en-US" kern="0" dirty="0">
                <a:solidFill>
                  <a:srgbClr val="990000"/>
                </a:solidFill>
                <a:effectLst>
                  <a:outerShdw blurRad="38100" dist="38100" dir="2700000" algn="tl">
                    <a:srgbClr val="C0C0C0"/>
                  </a:outerShdw>
                </a:effectLst>
              </a:rPr>
              <a:t>项目</a:t>
            </a:r>
            <a:r>
              <a:rPr lang="en-US" altLang="zh-CN" i="1" kern="0" dirty="0">
                <a:solidFill>
                  <a:srgbClr val="990000"/>
                </a:solidFill>
                <a:effectLst>
                  <a:outerShdw blurRad="38100" dist="38100" dir="2700000" algn="tl">
                    <a:srgbClr val="C0C0C0"/>
                  </a:outerShdw>
                </a:effectLst>
                <a:latin typeface="楷体" pitchFamily="49" charset="-122"/>
              </a:rPr>
              <a:t>A</a:t>
            </a:r>
            <a:r>
              <a:rPr lang="en-US" altLang="zh-CN" kern="0" dirty="0">
                <a:solidFill>
                  <a:srgbClr val="990000"/>
                </a:solidFill>
                <a:effectLst>
                  <a:outerShdw blurRad="38100" dist="38100" dir="2700000" algn="tl">
                    <a:srgbClr val="C0C0C0"/>
                  </a:outerShdw>
                </a:effectLst>
                <a:latin typeface="楷体" pitchFamily="49" charset="-122"/>
                <a:sym typeface="Symbol" pitchFamily="18" charset="2"/>
              </a:rPr>
              <a:t></a:t>
            </a:r>
            <a:r>
              <a:rPr lang="en-US" altLang="zh-CN" i="1" kern="0" dirty="0">
                <a:solidFill>
                  <a:srgbClr val="990000"/>
                </a:solidFill>
                <a:effectLst>
                  <a:outerShdw blurRad="38100" dist="38100" dir="2700000" algn="tl">
                    <a:srgbClr val="C0C0C0"/>
                  </a:outerShdw>
                </a:effectLst>
                <a:latin typeface="楷体" pitchFamily="49" charset="-122"/>
                <a:sym typeface="Symbol" pitchFamily="18" charset="2"/>
              </a:rPr>
              <a:t></a:t>
            </a:r>
            <a:r>
              <a:rPr lang="en-US" altLang="zh-CN" kern="0" baseline="-30000" dirty="0">
                <a:solidFill>
                  <a:srgbClr val="990000"/>
                </a:solidFill>
                <a:effectLst>
                  <a:outerShdw blurRad="38100" dist="38100" dir="2700000" algn="tl">
                    <a:srgbClr val="C0C0C0"/>
                  </a:outerShdw>
                </a:effectLst>
                <a:latin typeface="楷体" pitchFamily="49" charset="-122"/>
              </a:rPr>
              <a:t>1</a:t>
            </a:r>
            <a:r>
              <a:rPr lang="en-US" altLang="zh-CN" kern="0" dirty="0">
                <a:solidFill>
                  <a:srgbClr val="990000"/>
                </a:solidFill>
                <a:effectLst>
                  <a:outerShdw blurRad="38100" dist="38100" dir="2700000" algn="tl">
                    <a:srgbClr val="C0C0C0"/>
                  </a:outerShdw>
                </a:effectLst>
                <a:latin typeface="楷体" pitchFamily="49" charset="-122"/>
              </a:rPr>
              <a:t>·</a:t>
            </a:r>
            <a:r>
              <a:rPr lang="en-US" altLang="zh-CN" i="1" kern="0" dirty="0">
                <a:solidFill>
                  <a:srgbClr val="990000"/>
                </a:solidFill>
                <a:effectLst>
                  <a:outerShdw blurRad="38100" dist="38100" dir="2700000" algn="tl">
                    <a:srgbClr val="C0C0C0"/>
                  </a:outerShdw>
                </a:effectLst>
                <a:latin typeface="楷体" pitchFamily="49" charset="-122"/>
                <a:sym typeface="Symbol" pitchFamily="18" charset="2"/>
              </a:rPr>
              <a:t></a:t>
            </a:r>
            <a:r>
              <a:rPr lang="en-US" altLang="zh-CN" kern="0" baseline="-30000" dirty="0">
                <a:solidFill>
                  <a:srgbClr val="990000"/>
                </a:solidFill>
                <a:effectLst>
                  <a:outerShdw blurRad="38100" dist="38100" dir="2700000" algn="tl">
                    <a:srgbClr val="C0C0C0"/>
                  </a:outerShdw>
                </a:effectLst>
                <a:latin typeface="楷体" pitchFamily="49" charset="-122"/>
              </a:rPr>
              <a:t>2</a:t>
            </a:r>
            <a:r>
              <a:rPr lang="zh-CN" altLang="en-US" kern="0" dirty="0">
                <a:solidFill>
                  <a:srgbClr val="990000"/>
                </a:solidFill>
                <a:effectLst>
                  <a:outerShdw blurRad="38100" dist="38100" dir="2700000" algn="tl">
                    <a:srgbClr val="C0C0C0"/>
                  </a:outerShdw>
                </a:effectLst>
              </a:rPr>
              <a:t>对活前缀</a:t>
            </a:r>
            <a:r>
              <a:rPr lang="zh-CN" altLang="en-US" i="1" kern="0" dirty="0">
                <a:solidFill>
                  <a:srgbClr val="990000"/>
                </a:solidFill>
                <a:effectLst>
                  <a:outerShdw blurRad="38100" dist="38100" dir="2700000" algn="tl">
                    <a:srgbClr val="C0C0C0"/>
                  </a:outerShdw>
                </a:effectLst>
                <a:latin typeface="楷体" pitchFamily="49" charset="-122"/>
                <a:sym typeface="Symbol" pitchFamily="18" charset="2"/>
              </a:rPr>
              <a:t></a:t>
            </a:r>
            <a:r>
              <a:rPr lang="en-US" altLang="zh-CN" i="1" kern="0" dirty="0">
                <a:solidFill>
                  <a:srgbClr val="990000"/>
                </a:solidFill>
                <a:effectLst>
                  <a:outerShdw blurRad="38100" dist="38100" dir="2700000" algn="tl">
                    <a:srgbClr val="C0C0C0"/>
                  </a:outerShdw>
                </a:effectLst>
                <a:latin typeface="楷体" pitchFamily="49" charset="-122"/>
                <a:sym typeface="Symbol" pitchFamily="18" charset="2"/>
              </a:rPr>
              <a:t>A</a:t>
            </a:r>
            <a:r>
              <a:rPr lang="zh-CN" altLang="en-US" i="1" kern="0" dirty="0">
                <a:solidFill>
                  <a:srgbClr val="990000"/>
                </a:solidFill>
                <a:effectLst>
                  <a:outerShdw blurRad="38100" dist="38100" dir="2700000" algn="tl">
                    <a:srgbClr val="C0C0C0"/>
                  </a:outerShdw>
                </a:effectLst>
                <a:latin typeface="楷体" pitchFamily="49" charset="-122"/>
                <a:sym typeface="Symbol" pitchFamily="18" charset="2"/>
              </a:rPr>
              <a:t></a:t>
            </a:r>
            <a:r>
              <a:rPr lang="zh-CN" altLang="en-US" kern="0" baseline="-30000" dirty="0">
                <a:solidFill>
                  <a:srgbClr val="990000"/>
                </a:solidFill>
                <a:effectLst>
                  <a:outerShdw blurRad="38100" dist="38100" dir="2700000" algn="tl">
                    <a:srgbClr val="C0C0C0"/>
                  </a:outerShdw>
                </a:effectLst>
                <a:latin typeface="楷体" pitchFamily="49" charset="-122"/>
              </a:rPr>
              <a:t>1</a:t>
            </a:r>
            <a:r>
              <a:rPr lang="zh-CN" altLang="en-US" kern="0" dirty="0">
                <a:solidFill>
                  <a:srgbClr val="990000"/>
                </a:solidFill>
                <a:effectLst>
                  <a:outerShdw blurRad="38100" dist="38100" dir="2700000" algn="tl">
                    <a:srgbClr val="C0C0C0"/>
                  </a:outerShdw>
                </a:effectLst>
              </a:rPr>
              <a:t>是</a:t>
            </a:r>
            <a:r>
              <a:rPr lang="zh-CN" altLang="en-US" kern="0" dirty="0">
                <a:solidFill>
                  <a:srgbClr val="990000"/>
                </a:solidFill>
                <a:effectLst>
                  <a:outerShdw blurRad="38100" dist="38100" dir="2700000" algn="tl">
                    <a:srgbClr val="C0C0C0"/>
                  </a:outerShdw>
                </a:effectLst>
                <a:latin typeface="楷体" pitchFamily="49" charset="-122"/>
              </a:rPr>
              <a:t>有效的</a:t>
            </a:r>
            <a:r>
              <a:rPr lang="zh-CN" altLang="en-US" kern="0" dirty="0">
                <a:solidFill>
                  <a:srgbClr val="990000"/>
                </a:solidFill>
                <a:effectLst>
                  <a:outerShdw blurRad="38100" dist="38100" dir="2700000" algn="tl">
                    <a:srgbClr val="C0C0C0"/>
                  </a:outerShdw>
                </a:effectLst>
              </a:rPr>
              <a:t>。</a:t>
            </a:r>
            <a:endParaRPr lang="en-US" altLang="zh-CN" kern="0" dirty="0">
              <a:solidFill>
                <a:srgbClr val="990000"/>
              </a:solidFill>
              <a:effectLst>
                <a:outerShdw blurRad="38100" dist="38100" dir="2700000" algn="tl">
                  <a:srgbClr val="C0C0C0"/>
                </a:outerShdw>
              </a:effectLst>
            </a:endParaRPr>
          </a:p>
        </p:txBody>
      </p:sp>
    </p:spTree>
    <p:extLst>
      <p:ext uri="{BB962C8B-B14F-4D97-AF65-F5344CB8AC3E}">
        <p14:creationId xmlns:p14="http://schemas.microsoft.com/office/powerpoint/2010/main" val="183670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14402">
                                            <p:txEl>
                                              <p:pRg st="5" end="5"/>
                                            </p:txEl>
                                          </p:spTgt>
                                        </p:tgtEl>
                                        <p:attrNameLst>
                                          <p:attrName>style.visibility</p:attrName>
                                        </p:attrNameLst>
                                      </p:cBhvr>
                                      <p:to>
                                        <p:strVal val="visible"/>
                                      </p:to>
                                    </p:set>
                                    <p:animEffect transition="in" filter="box(in)">
                                      <p:cBhvr>
                                        <p:cTn id="7" dur="500"/>
                                        <p:tgtEl>
                                          <p:spTgt spid="614402">
                                            <p:txEl>
                                              <p:pRg st="5" end="5"/>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402">
                                            <p:txEl>
                                              <p:pRg st="6" end="6"/>
                                            </p:txEl>
                                          </p:spTgt>
                                        </p:tgtEl>
                                        <p:attrNameLst>
                                          <p:attrName>style.visibility</p:attrName>
                                        </p:attrNameLst>
                                      </p:cBhvr>
                                      <p:to>
                                        <p:strVal val="visible"/>
                                      </p:to>
                                    </p:set>
                                    <p:animEffect transition="in" filter="blinds(horizontal)">
                                      <p:cBhvr>
                                        <p:cTn id="11" dur="500"/>
                                        <p:tgtEl>
                                          <p:spTgt spid="614402">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14402">
                                            <p:txEl>
                                              <p:pRg st="7" end="7"/>
                                            </p:txEl>
                                          </p:spTgt>
                                        </p:tgtEl>
                                        <p:attrNameLst>
                                          <p:attrName>style.visibility</p:attrName>
                                        </p:attrNameLst>
                                      </p:cBhvr>
                                      <p:to>
                                        <p:strVal val="visible"/>
                                      </p:to>
                                    </p:set>
                                    <p:animEffect transition="in" filter="blinds(horizontal)">
                                      <p:cBhvr>
                                        <p:cTn id="16" dur="500"/>
                                        <p:tgtEl>
                                          <p:spTgt spid="614402">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14402">
                                            <p:txEl>
                                              <p:pRg st="8" end="8"/>
                                            </p:txEl>
                                          </p:spTgt>
                                        </p:tgtEl>
                                        <p:attrNameLst>
                                          <p:attrName>style.visibility</p:attrName>
                                        </p:attrNameLst>
                                      </p:cBhvr>
                                      <p:to>
                                        <p:strVal val="visible"/>
                                      </p:to>
                                    </p:set>
                                    <p:animEffect transition="in" filter="blinds(horizontal)">
                                      <p:cBhvr>
                                        <p:cTn id="21" dur="500"/>
                                        <p:tgtEl>
                                          <p:spTgt spid="614402">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14402">
                                            <p:txEl>
                                              <p:pRg st="9" end="9"/>
                                            </p:txEl>
                                          </p:spTgt>
                                        </p:tgtEl>
                                        <p:attrNameLst>
                                          <p:attrName>style.visibility</p:attrName>
                                        </p:attrNameLst>
                                      </p:cBhvr>
                                      <p:to>
                                        <p:strVal val="visible"/>
                                      </p:to>
                                    </p:set>
                                    <p:animEffect transition="in" filter="blinds(horizontal)">
                                      <p:cBhvr>
                                        <p:cTn id="24" dur="500"/>
                                        <p:tgtEl>
                                          <p:spTgt spid="61440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a:ea typeface="宋体" pitchFamily="2" charset="-122"/>
              </a:rPr>
              <a:t>回顾</a:t>
            </a:r>
          </a:p>
        </p:txBody>
      </p:sp>
      <p:sp>
        <p:nvSpPr>
          <p:cNvPr id="3076" name="Rectangle 3"/>
          <p:cNvSpPr>
            <a:spLocks noGrp="1" noChangeArrowheads="1"/>
          </p:cNvSpPr>
          <p:nvPr>
            <p:ph idx="1"/>
          </p:nvPr>
        </p:nvSpPr>
        <p:spPr/>
        <p:txBody>
          <a:bodyPr/>
          <a:lstStyle/>
          <a:p>
            <a:r>
              <a:rPr lang="zh-CN" altLang="en-US">
                <a:ea typeface="宋体" pitchFamily="2" charset="-122"/>
              </a:rPr>
              <a:t>活前缀</a:t>
            </a:r>
          </a:p>
          <a:p>
            <a:r>
              <a:rPr lang="zh-CN" altLang="en-US">
                <a:ea typeface="宋体" pitchFamily="2" charset="-122"/>
              </a:rPr>
              <a:t>活前缀的识别</a:t>
            </a:r>
          </a:p>
          <a:p>
            <a:r>
              <a:rPr lang="en-US" altLang="zh-CN">
                <a:ea typeface="宋体" pitchFamily="2" charset="-122"/>
              </a:rPr>
              <a:t>LR(0)</a:t>
            </a:r>
            <a:r>
              <a:rPr lang="zh-CN" altLang="en-US">
                <a:ea typeface="宋体" pitchFamily="2" charset="-122"/>
              </a:rPr>
              <a:t>项目集</a:t>
            </a:r>
          </a:p>
          <a:p>
            <a:r>
              <a:rPr lang="zh-CN" altLang="en-US">
                <a:ea typeface="宋体" pitchFamily="2" charset="-122"/>
              </a:rPr>
              <a:t>构建识别活前缀的</a:t>
            </a:r>
            <a:r>
              <a:rPr lang="en-US" altLang="zh-CN">
                <a:ea typeface="宋体" pitchFamily="2" charset="-122"/>
              </a:rPr>
              <a:t>DFA</a:t>
            </a:r>
          </a:p>
          <a:p>
            <a:endParaRPr lang="zh-CN" altLang="en-US">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1645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从文法构造的识别活前缀的</a:t>
            </a:r>
            <a:r>
              <a:rPr lang="en-US" altLang="zh-CN" sz="2800" b="1" dirty="0">
                <a:solidFill>
                  <a:srgbClr val="996633"/>
                </a:solidFill>
                <a:effectLst>
                  <a:outerShdw blurRad="38100" dist="38100" dir="2700000" algn="tl">
                    <a:srgbClr val="C0C0C0"/>
                  </a:outerShdw>
                </a:effectLst>
                <a:ea typeface="宋体" pitchFamily="2" charset="-122"/>
              </a:rPr>
              <a:t>DFA</a:t>
            </a: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的一些特点</a:t>
            </a:r>
          </a:p>
          <a:p>
            <a:pPr>
              <a:spcBef>
                <a:spcPct val="0"/>
              </a:spcBef>
              <a:buFontTx/>
              <a:buNone/>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概念：</a:t>
            </a:r>
            <a:r>
              <a:rPr lang="zh-CN" altLang="en-US" sz="2800" b="1" dirty="0">
                <a:solidFill>
                  <a:schemeClr val="accent2"/>
                </a:solidFill>
                <a:effectLst>
                  <a:outerShdw blurRad="38100" dist="38100" dir="2700000" algn="tl">
                    <a:srgbClr val="C0C0C0"/>
                  </a:outerShdw>
                </a:effectLst>
                <a:ea typeface="宋体" pitchFamily="2" charset="-122"/>
              </a:rPr>
              <a:t>有效项目</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		如果</a:t>
            </a:r>
            <a:r>
              <a:rPr lang="en-US" altLang="zh-CN" sz="2800" b="1" i="1" dirty="0">
                <a:solidFill>
                  <a:schemeClr val="accent2"/>
                </a:solidFill>
                <a:effectLst>
                  <a:outerShdw blurRad="38100" dist="38100" dir="2700000" algn="tl">
                    <a:srgbClr val="C0C0C0"/>
                  </a:outerShdw>
                </a:effectLst>
                <a:ea typeface="宋体" pitchFamily="2" charset="-122"/>
              </a:rPr>
              <a:t>S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baseline="-30000" dirty="0">
                <a:solidFill>
                  <a:schemeClr val="accent2"/>
                </a:solidFill>
                <a:effectLst>
                  <a:outerShdw blurRad="38100" dist="38100" dir="2700000" algn="tl">
                    <a:srgbClr val="C0C0C0"/>
                  </a:outerShdw>
                </a:effectLst>
                <a:ea typeface="宋体" pitchFamily="2" charset="-122"/>
              </a:rPr>
              <a:t>rm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baseline="-30000" dirty="0">
                <a:solidFill>
                  <a:schemeClr val="accent2"/>
                </a:solidFill>
                <a:effectLst>
                  <a:outerShdw blurRad="38100" dist="38100" dir="2700000" algn="tl">
                    <a:srgbClr val="C0C0C0"/>
                  </a:outerShdw>
                </a:effectLst>
                <a:ea typeface="宋体" pitchFamily="2" charset="-122"/>
              </a:rPr>
              <a:t>rm</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en-US" altLang="zh-CN" sz="2800" i="1" dirty="0">
                <a:solidFill>
                  <a:schemeClr val="accent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p>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     那么项目</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对活前缀</a:t>
            </a:r>
            <a:r>
              <a:rPr lang="zh-CN" altLang="en-US"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baseline="-30000" dirty="0">
                <a:solidFill>
                  <a:schemeClr val="accent2"/>
                </a:solidFill>
                <a:effectLst>
                  <a:outerShdw blurRad="38100" dist="38100" dir="2700000" algn="tl">
                    <a:srgbClr val="C0C0C0"/>
                  </a:outerShdw>
                </a:effectLst>
                <a:ea typeface="宋体" pitchFamily="2" charset="-122"/>
              </a:rPr>
              <a:t>1</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是</a:t>
            </a:r>
            <a:r>
              <a:rPr lang="zh-CN" altLang="en-US" sz="2800" b="1" dirty="0">
                <a:solidFill>
                  <a:schemeClr val="accent2"/>
                </a:solidFill>
                <a:effectLst>
                  <a:outerShdw blurRad="38100" dist="38100" dir="2700000" algn="tl">
                    <a:srgbClr val="C0C0C0"/>
                  </a:outerShdw>
                </a:effectLst>
                <a:ea typeface="宋体" pitchFamily="2" charset="-122"/>
              </a:rPr>
              <a:t>有效的</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a:t>
            </a:r>
            <a:endPar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endParaRPr>
          </a:p>
          <a:p>
            <a:pPr>
              <a:lnSpc>
                <a:spcPct val="90000"/>
              </a:lnSpc>
              <a:spcBef>
                <a:spcPct val="0"/>
              </a:spcBef>
              <a:buFontTx/>
              <a:buNone/>
              <a:defRPr/>
            </a:pPr>
            <a:endParaRPr lang="en-US" altLang="zh-CN" sz="2800" b="1" dirty="0">
              <a:solidFill>
                <a:schemeClr val="accent2"/>
              </a:solidFill>
              <a:effectLst>
                <a:outerShdw blurRad="38100" dist="38100" dir="2700000" algn="tl">
                  <a:srgbClr val="C0C0C0"/>
                </a:outerShdw>
              </a:effectLst>
              <a:ea typeface="宋体" pitchFamily="2" charset="-122"/>
            </a:endParaRPr>
          </a:p>
          <a:p>
            <a:pPr>
              <a:lnSpc>
                <a:spcPct val="90000"/>
              </a:lnSpc>
              <a:spcBef>
                <a:spcPct val="0"/>
              </a:spcBef>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一个项目可能对好几个活前缀都是有效的</a:t>
            </a:r>
            <a:r>
              <a:rPr lang="zh-CN" altLang="en-US" sz="2800" b="1" dirty="0">
                <a:solidFill>
                  <a:srgbClr val="996633"/>
                </a:solidFill>
                <a:effectLst>
                  <a:outerShdw blurRad="38100" dist="38100" dir="2700000" algn="tl">
                    <a:srgbClr val="C0C0C0"/>
                  </a:outerShdw>
                </a:effectLst>
                <a:ea typeface="宋体" pitchFamily="2" charset="-122"/>
              </a:rPr>
              <a:t>。</a:t>
            </a:r>
            <a:r>
              <a:rPr lang="en-US" altLang="zh-CN" sz="2800" b="1" dirty="0">
                <a:solidFill>
                  <a:srgbClr val="996633"/>
                </a:solidFill>
                <a:effectLst>
                  <a:outerShdw blurRad="38100" dist="38100" dir="2700000" algn="tl">
                    <a:srgbClr val="C0C0C0"/>
                  </a:outerShdw>
                </a:effectLst>
                <a:ea typeface="宋体" pitchFamily="2" charset="-122"/>
              </a:rPr>
              <a:t> 	</a:t>
            </a:r>
          </a:p>
          <a:p>
            <a:pPr>
              <a:spcBef>
                <a:spcPct val="0"/>
              </a:spcBef>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一个活前缀可能有多个有效项目。</a:t>
            </a:r>
          </a:p>
          <a:p>
            <a:pPr>
              <a:spcBef>
                <a:spcPct val="0"/>
              </a:spcBef>
              <a:buFontTx/>
              <a:buNone/>
              <a:defRPr/>
            </a:pP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一个活前缀</a:t>
            </a:r>
            <a:r>
              <a:rPr lang="zh-CN" altLang="en-US"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的有效项目集是从这个</a:t>
            </a:r>
            <a:r>
              <a:rPr lang="en-US" altLang="zh-CN" sz="2800" b="1" dirty="0">
                <a:solidFill>
                  <a:schemeClr val="accent2"/>
                </a:solidFill>
                <a:effectLst>
                  <a:outerShdw blurRad="38100" dist="38100" dir="2700000" algn="tl">
                    <a:srgbClr val="C0C0C0"/>
                  </a:outerShdw>
                </a:effectLst>
                <a:ea typeface="宋体" pitchFamily="2" charset="-122"/>
              </a:rPr>
              <a:t>DFA</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的初态出发，沿着标记为</a:t>
            </a:r>
            <a:r>
              <a:rPr lang="zh-CN" altLang="en-US"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的路径到达的那个项目集（状态）</a:t>
            </a:r>
            <a:r>
              <a:rPr lang="zh-CN" altLang="en-US"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latin typeface="宋体" pitchFamily="2" charset="-122"/>
                <a:ea typeface="宋体" pitchFamily="2" charset="-122"/>
              </a:rPr>
              <a:t>	</a:t>
            </a:r>
            <a:endParaRPr lang="zh-CN" altLang="en-US" sz="2800" b="1" i="1" dirty="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20</a:t>
            </a:fld>
            <a:endParaRPr lang="en-US" altLang="zh-CN" dirty="0"/>
          </a:p>
        </p:txBody>
      </p:sp>
    </p:spTree>
    <p:extLst>
      <p:ext uri="{BB962C8B-B14F-4D97-AF65-F5344CB8AC3E}">
        <p14:creationId xmlns:p14="http://schemas.microsoft.com/office/powerpoint/2010/main" val="380270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18498" name="Rectangle 2"/>
          <p:cNvSpPr>
            <a:spLocks noGrp="1" noChangeArrowheads="1"/>
          </p:cNvSpPr>
          <p:nvPr>
            <p:ph idx="1"/>
          </p:nvPr>
        </p:nvSpPr>
        <p:spPr>
          <a:xfrm>
            <a:off x="457200" y="980728"/>
            <a:ext cx="8507288" cy="5248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例 串</a:t>
            </a:r>
            <a:r>
              <a:rPr lang="en-US" altLang="zh-CN" sz="2400" b="1" i="1" dirty="0">
                <a:solidFill>
                  <a:schemeClr val="accent2"/>
                </a:solidFill>
                <a:effectLst>
                  <a:outerShdw blurRad="38100" dist="38100" dir="2700000" algn="tl">
                    <a:srgbClr val="C0C0C0"/>
                  </a:outerShdw>
                </a:effectLst>
                <a:ea typeface="宋体" pitchFamily="2" charset="-122"/>
              </a:rPr>
              <a:t>E</a:t>
            </a:r>
            <a:r>
              <a:rPr lang="en-US" altLang="zh-CN" sz="2400" b="1" dirty="0">
                <a:solidFill>
                  <a:schemeClr val="accent2"/>
                </a:solidFill>
                <a:effectLst>
                  <a:outerShdw blurRad="38100" dist="38100" dir="2700000" algn="tl">
                    <a:srgbClr val="C0C0C0"/>
                  </a:outerShdw>
                </a:effectLst>
                <a:ea typeface="宋体" pitchFamily="2" charset="-122"/>
              </a:rPr>
              <a:t> + </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cs typeface="Times New Roman" pitchFamily="18" charset="0"/>
              </a:rPr>
              <a:t>*</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是活前缀，读完它后，</a:t>
            </a:r>
            <a:r>
              <a:rPr lang="en-US" altLang="zh-CN" sz="2400" b="1" dirty="0">
                <a:solidFill>
                  <a:schemeClr val="accent2"/>
                </a:solidFill>
                <a:effectLst>
                  <a:outerShdw blurRad="38100" dist="38100" dir="2700000" algn="tl">
                    <a:srgbClr val="C0C0C0"/>
                  </a:outerShdw>
                </a:effectLst>
                <a:ea typeface="宋体" pitchFamily="2" charset="-122"/>
              </a:rPr>
              <a:t>DFA</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处于状态</a:t>
            </a:r>
            <a:r>
              <a:rPr lang="en-US" altLang="zh-CN" sz="2400" b="1" i="1" dirty="0">
                <a:solidFill>
                  <a:schemeClr val="accent2"/>
                </a:solidFill>
                <a:effectLst>
                  <a:outerShdw blurRad="38100" dist="38100" dir="2700000" algn="tl">
                    <a:srgbClr val="C0C0C0"/>
                  </a:outerShdw>
                </a:effectLst>
                <a:latin typeface="宋体" pitchFamily="2" charset="-122"/>
                <a:ea typeface="宋体" pitchFamily="2" charset="-122"/>
              </a:rPr>
              <a:t>I</a:t>
            </a:r>
            <a:r>
              <a:rPr lang="en-US" altLang="zh-CN" sz="2400" b="1" baseline="-30000" dirty="0">
                <a:solidFill>
                  <a:schemeClr val="accent2"/>
                </a:solidFill>
                <a:effectLst>
                  <a:outerShdw blurRad="38100" dist="38100" dir="2700000" algn="tl">
                    <a:srgbClr val="C0C0C0"/>
                  </a:outerShdw>
                </a:effectLst>
                <a:ea typeface="宋体" pitchFamily="2" charset="-122"/>
              </a:rPr>
              <a:t>7</a:t>
            </a:r>
          </a:p>
          <a:p>
            <a:pPr>
              <a:spcBef>
                <a:spcPct val="0"/>
              </a:spcBef>
              <a:buFontTx/>
              <a:buNone/>
              <a:defRPr/>
            </a:pPr>
            <a:r>
              <a:rPr lang="zh-CN" altLang="en-US" sz="2400" b="1" i="1" baseline="-30000" dirty="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400" b="1" i="1" baseline="-30000" dirty="0">
                <a:solidFill>
                  <a:schemeClr val="accent2"/>
                </a:solidFill>
                <a:effectLst>
                  <a:outerShdw blurRad="38100" dist="38100" dir="2700000" algn="tl">
                    <a:srgbClr val="C0C0C0"/>
                  </a:outerShdw>
                </a:effectLst>
                <a:ea typeface="宋体" pitchFamily="2" charset="-122"/>
              </a:rPr>
              <a:t>		</a:t>
            </a:r>
            <a:r>
              <a:rPr lang="en-US" altLang="zh-CN" sz="2400" b="0" i="1"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a:t>
            </a:r>
            <a:r>
              <a:rPr lang="en-US" altLang="zh-CN" sz="2400" b="0" baseline="-30000" dirty="0">
                <a:solidFill>
                  <a:schemeClr val="accent2"/>
                </a:solidFill>
                <a:effectLst>
                  <a:outerShdw blurRad="38100" dist="38100" dir="2700000" algn="tl">
                    <a:srgbClr val="C0C0C0"/>
                  </a:outerShdw>
                </a:effectLst>
                <a:ea typeface="宋体" pitchFamily="2" charset="-122"/>
              </a:rPr>
              <a:t>7</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T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F</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F</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E </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F</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·id</a:t>
            </a:r>
          </a:p>
          <a:p>
            <a:pPr>
              <a:spcBef>
                <a:spcPct val="0"/>
              </a:spcBef>
              <a:buFontTx/>
              <a:buNone/>
              <a:defRPr/>
            </a:pPr>
            <a:endParaRPr lang="en-US" altLang="zh-CN" sz="24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i="1" dirty="0">
                <a:solidFill>
                  <a:schemeClr val="accent2"/>
                </a:solidFill>
                <a:effectLst>
                  <a:outerShdw blurRad="38100" dist="38100" dir="2700000" algn="tl">
                    <a:srgbClr val="C0C0C0"/>
                  </a:outerShdw>
                </a:effectLst>
                <a:ea typeface="宋体" pitchFamily="2" charset="-122"/>
              </a:rPr>
              <a:t>E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E		  E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E</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E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i="1" dirty="0">
                <a:solidFill>
                  <a:schemeClr val="accent2"/>
                </a:solidFill>
                <a:effectLst>
                  <a:outerShdw blurRad="38100" dist="38100" dir="2700000" algn="tl">
                    <a:srgbClr val="C0C0C0"/>
                  </a:outerShdw>
                </a:effectLst>
                <a:ea typeface="宋体" pitchFamily="2" charset="-122"/>
              </a:rPr>
              <a:t>E</a:t>
            </a:r>
            <a:endParaRPr lang="en-US" altLang="zh-CN" sz="24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a:solidFill>
                  <a:schemeClr val="accent2"/>
                </a:solidFill>
                <a:effectLst>
                  <a:outerShdw blurRad="38100" dist="38100" dir="2700000" algn="tl">
                    <a:srgbClr val="C0C0C0"/>
                  </a:outerShdw>
                </a:effectLst>
                <a:ea typeface="宋体" pitchFamily="2" charset="-122"/>
              </a:rPr>
              <a:t> E </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 E</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 E</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endParaRPr lang="en-US" altLang="zh-CN" sz="24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a:solidFill>
                  <a:schemeClr val="accent2"/>
                </a:solidFill>
                <a:effectLst>
                  <a:outerShdw blurRad="38100" dist="38100" dir="2700000" algn="tl">
                    <a:srgbClr val="C0C0C0"/>
                  </a:outerShdw>
                </a:effectLst>
                <a:ea typeface="宋体" pitchFamily="2" charset="-122"/>
              </a:rPr>
              <a:t> E </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F</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 E</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F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 E</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F</a:t>
            </a:r>
            <a:endParaRPr lang="en-US" altLang="zh-CN" sz="24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a:solidFill>
                  <a:schemeClr val="accent2"/>
                </a:solidFill>
                <a:effectLst>
                  <a:outerShdw blurRad="38100" dist="38100" dir="2700000" algn="tl">
                    <a:srgbClr val="C0C0C0"/>
                  </a:outerShdw>
                </a:effectLst>
                <a:ea typeface="宋体" pitchFamily="2" charset="-122"/>
              </a:rPr>
              <a:t> E </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T</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rPr>
              <a:t>id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i="1" u="sng" dirty="0">
                <a:solidFill>
                  <a:schemeClr val="accent2"/>
                </a:solidFill>
                <a:effectLst>
                  <a:outerShdw blurRad="38100" dist="38100" dir="2700000" algn="tl">
                    <a:srgbClr val="C0C0C0"/>
                  </a:outerShdw>
                </a:effectLst>
                <a:ea typeface="宋体" pitchFamily="2" charset="-122"/>
              </a:rPr>
              <a:t>E</a:t>
            </a:r>
            <a:r>
              <a:rPr lang="en-US" altLang="zh-CN" sz="2400" b="1" u="sng" dirty="0">
                <a:solidFill>
                  <a:schemeClr val="accent2"/>
                </a:solidFill>
                <a:effectLst>
                  <a:outerShdw blurRad="38100" dist="38100" dir="2700000" algn="tl">
                    <a:srgbClr val="C0C0C0"/>
                  </a:outerShdw>
                </a:effectLst>
                <a:ea typeface="宋体" pitchFamily="2" charset="-122"/>
              </a:rPr>
              <a:t>+</a:t>
            </a:r>
            <a:r>
              <a:rPr lang="en-US" altLang="zh-CN" sz="2400" b="1" i="1" u="sng" dirty="0">
                <a:solidFill>
                  <a:schemeClr val="accent2"/>
                </a:solidFill>
                <a:effectLst>
                  <a:outerShdw blurRad="38100" dist="38100" dir="2700000" algn="tl">
                    <a:srgbClr val="C0C0C0"/>
                  </a:outerShdw>
                </a:effectLst>
                <a:ea typeface="宋体" pitchFamily="2" charset="-122"/>
              </a:rPr>
              <a:t>T</a:t>
            </a:r>
            <a:r>
              <a:rPr lang="en-US" altLang="zh-CN" sz="2400" b="1" u="sng" dirty="0">
                <a:solidFill>
                  <a:schemeClr val="accent2"/>
                </a:solidFill>
                <a:effectLst>
                  <a:outerShdw blurRad="38100" dist="38100" dir="2700000" algn="tl">
                    <a:srgbClr val="C0C0C0"/>
                  </a:outerShdw>
                </a:effectLst>
                <a:ea typeface="宋体" pitchFamily="2" charset="-122"/>
              </a:rPr>
              <a:t> </a:t>
            </a:r>
            <a:r>
              <a:rPr lang="en-US" altLang="zh-CN" sz="2400" b="1" u="sng"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E</a:t>
            </a:r>
            <a:r>
              <a:rPr lang="en-US" altLang="zh-CN" sz="2400" b="1" dirty="0">
                <a:solidFill>
                  <a:schemeClr val="accent2"/>
                </a:solidFill>
                <a:effectLst>
                  <a:outerShdw blurRad="38100" dist="38100" dir="2700000" algn="tl">
                    <a:srgbClr val="C0C0C0"/>
                  </a:outerShdw>
                </a:effectLst>
                <a:ea typeface="宋体" pitchFamily="2" charset="-122"/>
              </a:rPr>
              <a:t> )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i="1" u="sng" dirty="0">
                <a:solidFill>
                  <a:schemeClr val="accent2"/>
                </a:solidFill>
                <a:effectLst>
                  <a:outerShdw blurRad="38100" dist="38100" dir="2700000" algn="tl">
                    <a:srgbClr val="C0C0C0"/>
                  </a:outerShdw>
                </a:effectLst>
                <a:ea typeface="宋体" pitchFamily="2" charset="-122"/>
              </a:rPr>
              <a:t>E</a:t>
            </a:r>
            <a:r>
              <a:rPr lang="en-US" altLang="zh-CN" sz="2400" b="1" u="sng" dirty="0">
                <a:solidFill>
                  <a:schemeClr val="accent2"/>
                </a:solidFill>
                <a:effectLst>
                  <a:outerShdw blurRad="38100" dist="38100" dir="2700000" algn="tl">
                    <a:srgbClr val="C0C0C0"/>
                  </a:outerShdw>
                </a:effectLst>
                <a:ea typeface="宋体" pitchFamily="2" charset="-122"/>
              </a:rPr>
              <a:t>+</a:t>
            </a:r>
            <a:r>
              <a:rPr lang="en-US" altLang="zh-CN" sz="2400" b="1" i="1" u="sng" dirty="0">
                <a:solidFill>
                  <a:schemeClr val="accent2"/>
                </a:solidFill>
                <a:effectLst>
                  <a:outerShdw blurRad="38100" dist="38100" dir="2700000" algn="tl">
                    <a:srgbClr val="C0C0C0"/>
                  </a:outerShdw>
                </a:effectLst>
                <a:ea typeface="宋体" pitchFamily="2" charset="-122"/>
              </a:rPr>
              <a:t>T </a:t>
            </a:r>
            <a:r>
              <a:rPr lang="en-US" altLang="zh-CN" sz="2400" b="1" u="sng"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rPr>
              <a:t>id</a:t>
            </a:r>
          </a:p>
          <a:p>
            <a:pPr algn="just">
              <a:spcBef>
                <a:spcPct val="0"/>
              </a:spcBef>
              <a:buFontTx/>
              <a:buNone/>
              <a:defRPr/>
            </a:pP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i="1" u="sng" dirty="0">
                <a:solidFill>
                  <a:schemeClr val="accent2"/>
                </a:solidFill>
                <a:effectLst>
                  <a:outerShdw blurRad="38100" dist="38100" dir="2700000" algn="tl">
                    <a:srgbClr val="C0C0C0"/>
                  </a:outerShdw>
                </a:effectLst>
                <a:ea typeface="宋体" pitchFamily="2" charset="-122"/>
              </a:rPr>
              <a:t>E </a:t>
            </a:r>
            <a:r>
              <a:rPr lang="en-US" altLang="zh-CN" sz="2400" b="1" u="sng" dirty="0">
                <a:solidFill>
                  <a:schemeClr val="accent2"/>
                </a:solidFill>
                <a:effectLst>
                  <a:outerShdw blurRad="38100" dist="38100" dir="2700000" algn="tl">
                    <a:srgbClr val="C0C0C0"/>
                  </a:outerShdw>
                </a:effectLst>
                <a:ea typeface="宋体" pitchFamily="2" charset="-122"/>
              </a:rPr>
              <a:t>+</a:t>
            </a:r>
            <a:r>
              <a:rPr lang="en-US" altLang="zh-CN" sz="2400" b="1" i="1" u="sng" dirty="0">
                <a:solidFill>
                  <a:schemeClr val="accent2"/>
                </a:solidFill>
                <a:effectLst>
                  <a:outerShdw blurRad="38100" dist="38100" dir="2700000" algn="tl">
                    <a:srgbClr val="C0C0C0"/>
                  </a:outerShdw>
                </a:effectLst>
                <a:ea typeface="宋体" pitchFamily="2" charset="-122"/>
              </a:rPr>
              <a:t>T</a:t>
            </a:r>
            <a:r>
              <a:rPr lang="en-US" altLang="zh-CN" sz="2400" b="1" u="sng" dirty="0">
                <a:solidFill>
                  <a:schemeClr val="accent2"/>
                </a:solidFill>
                <a:effectLst>
                  <a:outerShdw blurRad="38100" dist="38100" dir="2700000" algn="tl">
                    <a:srgbClr val="C0C0C0"/>
                  </a:outerShdw>
                </a:effectLst>
                <a:ea typeface="宋体" pitchFamily="2" charset="-122"/>
              </a:rPr>
              <a:t> </a:t>
            </a:r>
            <a:r>
              <a:rPr lang="en-US" altLang="zh-CN" sz="2400" b="1" u="sng"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F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rPr>
              <a:t>id</a:t>
            </a:r>
            <a:endParaRPr lang="zh-CN" altLang="en-US" sz="2400" b="1" dirty="0">
              <a:solidFill>
                <a:schemeClr val="accent2"/>
              </a:solidFill>
              <a:effectLst>
                <a:outerShdw blurRad="38100" dist="38100" dir="2700000" algn="tl">
                  <a:srgbClr val="C0C0C0"/>
                </a:outerShdw>
              </a:effectLst>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21</a:t>
            </a:fld>
            <a:endParaRPr lang="en-US" altLang="zh-CN" dirty="0"/>
          </a:p>
        </p:txBody>
      </p:sp>
      <p:sp>
        <p:nvSpPr>
          <p:cNvPr id="618499" name="Rectangle 3" descr="Green marble"/>
          <p:cNvSpPr>
            <a:spLocks noChangeArrowheads="1"/>
          </p:cNvSpPr>
          <p:nvPr/>
        </p:nvSpPr>
        <p:spPr bwMode="auto">
          <a:xfrm>
            <a:off x="1187450" y="5157788"/>
            <a:ext cx="5329238" cy="1138773"/>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2000" dirty="0">
                <a:effectLst>
                  <a:outerShdw blurRad="38100" dist="38100" dir="2700000" algn="tl">
                    <a:srgbClr val="C0C0C0"/>
                  </a:outerShdw>
                </a:effectLst>
                <a:latin typeface="Tahoma" pitchFamily="34" charset="0"/>
              </a:rPr>
              <a:t>概念：</a:t>
            </a:r>
            <a:r>
              <a:rPr lang="zh-CN" altLang="en-US" sz="2000" dirty="0">
                <a:solidFill>
                  <a:schemeClr val="accent2"/>
                </a:solidFill>
                <a:effectLst>
                  <a:outerShdw blurRad="38100" dist="38100" dir="2700000" algn="tl">
                    <a:srgbClr val="C0C0C0"/>
                  </a:outerShdw>
                </a:effectLst>
                <a:latin typeface="Tahoma" pitchFamily="34" charset="0"/>
              </a:rPr>
              <a:t>有效项目</a:t>
            </a:r>
          </a:p>
          <a:p>
            <a:pPr eaLnBrk="1" hangingPunct="1">
              <a:lnSpc>
                <a:spcPct val="100000"/>
              </a:lnSpc>
              <a:buFontTx/>
              <a:buNone/>
              <a:defRPr/>
            </a:pPr>
            <a:r>
              <a:rPr lang="zh-CN" altLang="en-US" sz="2000" dirty="0">
                <a:solidFill>
                  <a:schemeClr val="accent2"/>
                </a:solidFill>
                <a:effectLst>
                  <a:outerShdw blurRad="38100" dist="38100" dir="2700000" algn="tl">
                    <a:srgbClr val="C0C0C0"/>
                  </a:outerShdw>
                </a:effectLst>
                <a:latin typeface="Tahoma" pitchFamily="34" charset="0"/>
              </a:rPr>
              <a:t>如果</a:t>
            </a:r>
            <a:r>
              <a:rPr lang="en-US" altLang="zh-CN" sz="2000" i="1" dirty="0">
                <a:solidFill>
                  <a:schemeClr val="accent2"/>
                </a:solidFill>
                <a:effectLst>
                  <a:outerShdw blurRad="38100" dist="38100" dir="2700000" algn="tl">
                    <a:srgbClr val="C0C0C0"/>
                  </a:outerShdw>
                </a:effectLst>
                <a:latin typeface="Tahoma" pitchFamily="34" charset="0"/>
              </a:rPr>
              <a:t>S</a:t>
            </a:r>
            <a:r>
              <a:rPr lang="en-US" altLang="zh-CN" sz="2000"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dirty="0">
                <a:solidFill>
                  <a:schemeClr val="accent2"/>
                </a:solidFill>
                <a:effectLst>
                  <a:outerShdw blurRad="38100" dist="38100" dir="2700000" algn="tl">
                    <a:srgbClr val="C0C0C0"/>
                  </a:outerShdw>
                </a:effectLst>
                <a:latin typeface="Tahoma" pitchFamily="34" charset="0"/>
              </a:rPr>
              <a:t>*</a:t>
            </a:r>
            <a:r>
              <a:rPr lang="en-US" altLang="zh-CN" sz="2000" i="1" baseline="-25000" dirty="0">
                <a:solidFill>
                  <a:schemeClr val="accent2"/>
                </a:solidFill>
                <a:effectLst>
                  <a:outerShdw blurRad="38100" dist="38100" dir="2700000" algn="tl">
                    <a:srgbClr val="C0C0C0"/>
                  </a:outerShdw>
                </a:effectLst>
                <a:latin typeface="Tahoma" pitchFamily="34" charset="0"/>
              </a:rPr>
              <a:t>rm</a:t>
            </a:r>
            <a:r>
              <a:rPr lang="en-US" altLang="zh-CN" sz="2000" i="1" dirty="0">
                <a:solidFill>
                  <a:schemeClr val="accent2"/>
                </a:solidFill>
                <a:effectLst>
                  <a:outerShdw blurRad="38100" dist="38100" dir="2700000" algn="tl">
                    <a:srgbClr val="C0C0C0"/>
                  </a:outerShdw>
                </a:effectLst>
                <a:latin typeface="Tahoma" pitchFamily="34" charset="0"/>
              </a:rPr>
              <a:t> </a:t>
            </a:r>
            <a:r>
              <a:rPr lang="en-US" altLang="zh-CN" sz="2000" i="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i="1" dirty="0">
                <a:solidFill>
                  <a:schemeClr val="accent2"/>
                </a:solidFill>
                <a:effectLst>
                  <a:outerShdw blurRad="38100" dist="38100" dir="2700000" algn="tl">
                    <a:srgbClr val="C0C0C0"/>
                  </a:outerShdw>
                </a:effectLst>
                <a:latin typeface="Tahoma" pitchFamily="34" charset="0"/>
              </a:rPr>
              <a:t>A</a:t>
            </a:r>
            <a:r>
              <a:rPr lang="en-US" altLang="zh-CN" i="1" kern="0" dirty="0">
                <a:solidFill>
                  <a:srgbClr val="990000"/>
                </a:solidFill>
                <a:effectLst>
                  <a:outerShdw blurRad="38100" dist="38100" dir="2700000" algn="tl">
                    <a:srgbClr val="C0C0C0"/>
                  </a:outerShdw>
                </a:effectLst>
                <a:latin typeface="楷体" pitchFamily="49" charset="-122"/>
                <a:sym typeface="Symbol" panose="05050102010706020507" pitchFamily="18" charset="2"/>
              </a:rPr>
              <a:t></a:t>
            </a:r>
            <a:r>
              <a:rPr lang="en-US" altLang="zh-CN" sz="2000" i="1" dirty="0">
                <a:solidFill>
                  <a:schemeClr val="accent2"/>
                </a:solidFill>
                <a:effectLst>
                  <a:outerShdw blurRad="38100" dist="38100" dir="2700000" algn="tl">
                    <a:srgbClr val="C0C0C0"/>
                  </a:outerShdw>
                </a:effectLst>
                <a:latin typeface="Tahoma" pitchFamily="34" charset="0"/>
              </a:rPr>
              <a:t> </a:t>
            </a:r>
            <a:r>
              <a:rPr lang="en-US" altLang="zh-CN" sz="2000"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i="1" baseline="-25000" dirty="0">
                <a:solidFill>
                  <a:schemeClr val="accent2"/>
                </a:solidFill>
                <a:effectLst>
                  <a:outerShdw blurRad="38100" dist="38100" dir="2700000" algn="tl">
                    <a:srgbClr val="C0C0C0"/>
                  </a:outerShdw>
                </a:effectLst>
                <a:latin typeface="Tahoma" pitchFamily="34" charset="0"/>
              </a:rPr>
              <a:t>rm</a:t>
            </a:r>
            <a:r>
              <a:rPr lang="en-US" altLang="zh-CN" sz="2000" i="1" dirty="0">
                <a:solidFill>
                  <a:schemeClr val="accent2"/>
                </a:solidFill>
                <a:effectLst>
                  <a:outerShdw blurRad="38100" dist="38100" dir="2700000" algn="tl">
                    <a:srgbClr val="C0C0C0"/>
                  </a:outerShdw>
                </a:effectLst>
                <a:latin typeface="Tahoma" pitchFamily="34" charset="0"/>
              </a:rPr>
              <a:t> </a:t>
            </a:r>
            <a:r>
              <a:rPr lang="en-US" altLang="zh-CN" sz="2000" i="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baseline="-25000" dirty="0">
                <a:solidFill>
                  <a:schemeClr val="accent2"/>
                </a:solidFill>
                <a:effectLst>
                  <a:outerShdw blurRad="38100" dist="38100" dir="2700000" algn="tl">
                    <a:srgbClr val="C0C0C0"/>
                  </a:outerShdw>
                </a:effectLst>
                <a:latin typeface="Tahoma" pitchFamily="34" charset="0"/>
              </a:rPr>
              <a:t>1</a:t>
            </a:r>
            <a:r>
              <a:rPr lang="en-US" altLang="zh-CN" sz="2000" i="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baseline="-25000" dirty="0">
                <a:solidFill>
                  <a:schemeClr val="accent2"/>
                </a:solidFill>
                <a:effectLst>
                  <a:outerShdw blurRad="38100" dist="38100" dir="2700000" algn="tl">
                    <a:srgbClr val="C0C0C0"/>
                  </a:outerShdw>
                </a:effectLst>
                <a:latin typeface="Tahoma" pitchFamily="34" charset="0"/>
              </a:rPr>
              <a:t>2</a:t>
            </a:r>
            <a:r>
              <a:rPr lang="en-US" altLang="zh-CN" i="1" kern="0" dirty="0">
                <a:solidFill>
                  <a:srgbClr val="990000"/>
                </a:solidFill>
                <a:effectLst>
                  <a:outerShdw blurRad="38100" dist="38100" dir="2700000" algn="tl">
                    <a:srgbClr val="C0C0C0"/>
                  </a:outerShdw>
                </a:effectLst>
                <a:latin typeface="楷体" pitchFamily="49" charset="-122"/>
                <a:sym typeface="Symbol" panose="05050102010706020507" pitchFamily="18" charset="2"/>
              </a:rPr>
              <a:t></a:t>
            </a:r>
            <a:r>
              <a:rPr lang="en-US" altLang="zh-CN" sz="2000" dirty="0">
                <a:solidFill>
                  <a:schemeClr val="accent2"/>
                </a:solidFill>
                <a:effectLst>
                  <a:outerShdw blurRad="38100" dist="38100" dir="2700000" algn="tl">
                    <a:srgbClr val="C0C0C0"/>
                  </a:outerShdw>
                </a:effectLst>
                <a:latin typeface="Tahoma" pitchFamily="34" charset="0"/>
              </a:rPr>
              <a:t>，</a:t>
            </a:r>
          </a:p>
          <a:p>
            <a:pPr eaLnBrk="1" hangingPunct="1">
              <a:lnSpc>
                <a:spcPct val="100000"/>
              </a:lnSpc>
              <a:buFontTx/>
              <a:buNone/>
              <a:defRPr/>
            </a:pPr>
            <a:r>
              <a:rPr lang="zh-CN" altLang="en-US" sz="2000" dirty="0">
                <a:solidFill>
                  <a:schemeClr val="accent2"/>
                </a:solidFill>
                <a:effectLst>
                  <a:outerShdw blurRad="38100" dist="38100" dir="2700000" algn="tl">
                    <a:srgbClr val="C0C0C0"/>
                  </a:outerShdw>
                </a:effectLst>
                <a:latin typeface="Tahoma" pitchFamily="34" charset="0"/>
              </a:rPr>
              <a:t>那么项目</a:t>
            </a:r>
            <a:r>
              <a:rPr lang="en-US" altLang="zh-CN" sz="2000" i="1" dirty="0">
                <a:solidFill>
                  <a:schemeClr val="accent2"/>
                </a:solidFill>
                <a:effectLst>
                  <a:outerShdw blurRad="38100" dist="38100" dir="2700000" algn="tl">
                    <a:srgbClr val="C0C0C0"/>
                  </a:outerShdw>
                </a:effectLst>
                <a:latin typeface="Tahoma" pitchFamily="34" charset="0"/>
              </a:rPr>
              <a:t>A</a:t>
            </a:r>
            <a:r>
              <a:rPr lang="en-US" altLang="zh-CN" sz="2000"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i="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baseline="-25000" dirty="0">
                <a:solidFill>
                  <a:schemeClr val="accent2"/>
                </a:solidFill>
                <a:effectLst>
                  <a:outerShdw blurRad="38100" dist="38100" dir="2700000" algn="tl">
                    <a:srgbClr val="C0C0C0"/>
                  </a:outerShdw>
                </a:effectLst>
                <a:latin typeface="Tahoma" pitchFamily="34" charset="0"/>
              </a:rPr>
              <a:t>1</a:t>
            </a:r>
            <a:r>
              <a:rPr lang="en-US" altLang="zh-CN" sz="2000" dirty="0">
                <a:solidFill>
                  <a:schemeClr val="accent2"/>
                </a:solidFill>
                <a:effectLst>
                  <a:outerShdw blurRad="38100" dist="38100" dir="2700000" algn="tl">
                    <a:srgbClr val="C0C0C0"/>
                  </a:outerShdw>
                </a:effectLst>
                <a:latin typeface="Arial"/>
              </a:rPr>
              <a:t>·</a:t>
            </a:r>
            <a:r>
              <a:rPr lang="en-US" altLang="zh-CN" sz="2000" i="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000" baseline="-25000" dirty="0">
                <a:solidFill>
                  <a:schemeClr val="accent2"/>
                </a:solidFill>
                <a:effectLst>
                  <a:outerShdw blurRad="38100" dist="38100" dir="2700000" algn="tl">
                    <a:srgbClr val="C0C0C0"/>
                  </a:outerShdw>
                </a:effectLst>
                <a:latin typeface="Tahoma" pitchFamily="34" charset="0"/>
              </a:rPr>
              <a:t>2</a:t>
            </a:r>
            <a:r>
              <a:rPr lang="zh-CN" altLang="en-US" sz="2000" dirty="0">
                <a:solidFill>
                  <a:schemeClr val="accent2"/>
                </a:solidFill>
                <a:effectLst>
                  <a:outerShdw blurRad="38100" dist="38100" dir="2700000" algn="tl">
                    <a:srgbClr val="C0C0C0"/>
                  </a:outerShdw>
                </a:effectLst>
                <a:latin typeface="Tahoma" pitchFamily="34" charset="0"/>
              </a:rPr>
              <a:t>对活前缀</a:t>
            </a:r>
            <a:r>
              <a:rPr lang="zh-CN" altLang="en-US" sz="2000" i="1" dirty="0">
                <a:solidFill>
                  <a:schemeClr val="accent2"/>
                </a:solidFill>
                <a:effectLst>
                  <a:outerShdw blurRad="38100" dist="38100" dir="2700000" algn="tl">
                    <a:srgbClr val="C0C0C0"/>
                  </a:outerShdw>
                </a:effectLst>
                <a:latin typeface="Tahoma" pitchFamily="34" charset="0"/>
                <a:sym typeface="Symbol" pitchFamily="18" charset="2"/>
              </a:rPr>
              <a:t></a:t>
            </a:r>
            <a:r>
              <a:rPr lang="zh-CN" altLang="en-US" sz="2000" baseline="-25000" dirty="0">
                <a:solidFill>
                  <a:schemeClr val="accent2"/>
                </a:solidFill>
                <a:effectLst>
                  <a:outerShdw blurRad="38100" dist="38100" dir="2700000" algn="tl">
                    <a:srgbClr val="C0C0C0"/>
                  </a:outerShdw>
                </a:effectLst>
                <a:latin typeface="Tahoma" pitchFamily="34" charset="0"/>
              </a:rPr>
              <a:t>1</a:t>
            </a:r>
            <a:r>
              <a:rPr lang="zh-CN" altLang="en-US" sz="2000" dirty="0">
                <a:solidFill>
                  <a:schemeClr val="accent2"/>
                </a:solidFill>
                <a:effectLst>
                  <a:outerShdw blurRad="38100" dist="38100" dir="2700000" algn="tl">
                    <a:srgbClr val="C0C0C0"/>
                  </a:outerShdw>
                </a:effectLst>
                <a:latin typeface="Tahoma" pitchFamily="34" charset="0"/>
              </a:rPr>
              <a:t>是有效的。</a:t>
            </a:r>
          </a:p>
        </p:txBody>
      </p:sp>
    </p:spTree>
    <p:extLst>
      <p:ext uri="{BB962C8B-B14F-4D97-AF65-F5344CB8AC3E}">
        <p14:creationId xmlns:p14="http://schemas.microsoft.com/office/powerpoint/2010/main" val="88480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CN" dirty="0">
                <a:effectLst>
                  <a:outerShdw blurRad="38100" dist="38100" dir="2700000" algn="tl">
                    <a:srgbClr val="C0C0C0"/>
                  </a:outerShdw>
                </a:effectLst>
                <a:latin typeface="华文楷体" pitchFamily="2" charset="-122"/>
                <a:ea typeface="华文楷体" pitchFamily="2" charset="-122"/>
              </a:rPr>
              <a:t>SLR</a:t>
            </a:r>
            <a:r>
              <a:rPr lang="zh-CN" altLang="en-US" dirty="0">
                <a:effectLst>
                  <a:outerShdw blurRad="38100" dist="38100" dir="2700000" algn="tl">
                    <a:srgbClr val="C0C0C0"/>
                  </a:outerShdw>
                </a:effectLst>
                <a:latin typeface="华文楷体" pitchFamily="2" charset="-122"/>
                <a:ea typeface="华文楷体" pitchFamily="2" charset="-122"/>
              </a:rPr>
              <a:t>分析表的构建</a:t>
            </a:r>
            <a:endParaRPr lang="zh-CN" altLang="en-US" dirty="0">
              <a:ea typeface="宋体" pitchFamily="2" charset="-122"/>
            </a:endParaRPr>
          </a:p>
        </p:txBody>
      </p:sp>
      <p:sp>
        <p:nvSpPr>
          <p:cNvPr id="620547" name="Rectangle 3"/>
          <p:cNvSpPr>
            <a:spLocks noGrp="1" noChangeArrowheads="1"/>
          </p:cNvSpPr>
          <p:nvPr>
            <p:ph idx="1"/>
          </p:nvPr>
        </p:nvSpPr>
        <p:spPr/>
        <p:txBody>
          <a:bodyPr/>
          <a:lstStyle/>
          <a:p>
            <a:r>
              <a:rPr lang="zh-CN" altLang="en-US">
                <a:ea typeface="宋体" pitchFamily="2" charset="-122"/>
              </a:rPr>
              <a:t>一般性构造过程</a:t>
            </a:r>
          </a:p>
          <a:p>
            <a:pPr lvl="1"/>
            <a:r>
              <a:rPr lang="zh-CN" altLang="en-US">
                <a:ea typeface="宋体" pitchFamily="2" charset="-122"/>
              </a:rPr>
              <a:t>首先对文法进行拓广</a:t>
            </a:r>
          </a:p>
          <a:p>
            <a:pPr lvl="2"/>
            <a:r>
              <a:rPr lang="zh-CN" altLang="en-US">
                <a:ea typeface="宋体" pitchFamily="2" charset="-122"/>
              </a:rPr>
              <a:t>添加产生式</a:t>
            </a:r>
            <a:r>
              <a:rPr lang="en-US" altLang="zh-CN">
                <a:ea typeface="宋体" pitchFamily="2" charset="-122"/>
              </a:rPr>
              <a:t>S’-&gt;S</a:t>
            </a:r>
          </a:p>
          <a:p>
            <a:pPr lvl="1"/>
            <a:r>
              <a:rPr lang="zh-CN" altLang="en-US">
                <a:ea typeface="宋体" pitchFamily="2" charset="-122"/>
              </a:rPr>
              <a:t>构建识别活前缀的</a:t>
            </a:r>
            <a:r>
              <a:rPr lang="en-US" altLang="zh-CN">
                <a:ea typeface="宋体" pitchFamily="2" charset="-122"/>
              </a:rPr>
              <a:t>DFA</a:t>
            </a:r>
          </a:p>
          <a:p>
            <a:pPr lvl="1"/>
            <a:r>
              <a:rPr lang="zh-CN" altLang="en-US">
                <a:ea typeface="宋体" pitchFamily="2" charset="-122"/>
              </a:rPr>
              <a:t>基于</a:t>
            </a:r>
            <a:r>
              <a:rPr lang="en-US" altLang="zh-CN">
                <a:ea typeface="宋体" pitchFamily="2" charset="-122"/>
              </a:rPr>
              <a:t>DFA</a:t>
            </a:r>
            <a:r>
              <a:rPr lang="zh-CN" altLang="en-US">
                <a:ea typeface="宋体" pitchFamily="2" charset="-122"/>
              </a:rPr>
              <a:t>构建分析表</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22</a:t>
            </a:fld>
            <a:endParaRPr lang="en-US" altLang="zh-CN" dirty="0"/>
          </a:p>
        </p:txBody>
      </p:sp>
    </p:spTree>
    <p:extLst>
      <p:ext uri="{BB962C8B-B14F-4D97-AF65-F5344CB8AC3E}">
        <p14:creationId xmlns:p14="http://schemas.microsoft.com/office/powerpoint/2010/main" val="500449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620547">
                                            <p:txEl>
                                              <p:pRg st="4" end="4"/>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p:txBody>
          <a:bodyPr/>
          <a:lstStyle/>
          <a:p>
            <a:r>
              <a:rPr lang="en-US" altLang="zh-CN" dirty="0">
                <a:effectLst>
                  <a:outerShdw blurRad="38100" dist="38100" dir="2700000" algn="tl">
                    <a:srgbClr val="C0C0C0"/>
                  </a:outerShdw>
                </a:effectLst>
                <a:latin typeface="华文楷体" pitchFamily="2" charset="-122"/>
                <a:ea typeface="华文楷体" pitchFamily="2" charset="-122"/>
              </a:rPr>
              <a:t>SLR</a:t>
            </a:r>
            <a:r>
              <a:rPr lang="zh-CN" altLang="en-US" dirty="0">
                <a:effectLst>
                  <a:outerShdw blurRad="38100" dist="38100" dir="2700000" algn="tl">
                    <a:srgbClr val="C0C0C0"/>
                  </a:outerShdw>
                </a:effectLst>
                <a:latin typeface="华文楷体" pitchFamily="2" charset="-122"/>
                <a:ea typeface="华文楷体" pitchFamily="2" charset="-122"/>
              </a:rPr>
              <a:t>分析表的构建</a:t>
            </a:r>
            <a:endParaRPr lang="zh-CN" altLang="en-US" dirty="0">
              <a:latin typeface="宋体" pitchFamily="2" charset="-122"/>
              <a:ea typeface="宋体" pitchFamily="2" charset="-122"/>
            </a:endParaRPr>
          </a:p>
        </p:txBody>
      </p:sp>
      <p:sp>
        <p:nvSpPr>
          <p:cNvPr id="62157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36000"/>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a:t>
            </a:r>
            <a:r>
              <a:rPr lang="en-US" altLang="zh-CN" sz="2800" b="1" dirty="0">
                <a:effectLst>
                  <a:outerShdw blurRad="38100" dist="38100" dir="2700000" algn="tl">
                    <a:srgbClr val="C0C0C0"/>
                  </a:outerShdw>
                </a:effectLst>
                <a:ea typeface="宋体" pitchFamily="2" charset="-122"/>
              </a:rPr>
              <a:t>DFA</a:t>
            </a:r>
            <a:r>
              <a:rPr lang="zh-CN" altLang="en-US" sz="2800" b="1" dirty="0">
                <a:effectLst>
                  <a:outerShdw blurRad="38100" dist="38100" dir="2700000" algn="tl">
                    <a:srgbClr val="C0C0C0"/>
                  </a:outerShdw>
                </a:effectLst>
                <a:ea typeface="宋体" pitchFamily="2" charset="-122"/>
              </a:rPr>
              <a:t>构造</a:t>
            </a:r>
            <a:r>
              <a:rPr lang="en-US" altLang="zh-CN" sz="2800" b="1" dirty="0">
                <a:effectLst>
                  <a:outerShdw blurRad="38100" dist="38100" dir="2700000" algn="tl">
                    <a:srgbClr val="C0C0C0"/>
                  </a:outerShdw>
                </a:effectLst>
                <a:ea typeface="宋体" pitchFamily="2" charset="-122"/>
              </a:rPr>
              <a:t>SLR</a:t>
            </a:r>
            <a:r>
              <a:rPr lang="zh-CN" altLang="en-US" sz="2800" b="1" dirty="0">
                <a:effectLst>
                  <a:outerShdw blurRad="38100" dist="38100" dir="2700000" algn="tl">
                    <a:srgbClr val="C0C0C0"/>
                  </a:outerShdw>
                </a:effectLst>
                <a:ea typeface="宋体" pitchFamily="2" charset="-122"/>
              </a:rPr>
              <a:t>分析表</a:t>
            </a:r>
          </a:p>
          <a:p>
            <a:pPr>
              <a:spcBef>
                <a:spcPct val="0"/>
              </a:spcBef>
              <a:defRPr/>
            </a:pPr>
            <a:r>
              <a:rPr lang="zh-CN" altLang="en-US" sz="2800" b="1" dirty="0">
                <a:effectLst>
                  <a:outerShdw blurRad="38100" dist="38100" dir="2700000" algn="tl">
                    <a:srgbClr val="C0C0C0"/>
                  </a:outerShdw>
                </a:effectLst>
                <a:latin typeface="宋体" pitchFamily="2" charset="-122"/>
                <a:ea typeface="宋体" pitchFamily="2" charset="-122"/>
              </a:rPr>
              <a:t>状态</a:t>
            </a:r>
            <a:r>
              <a:rPr lang="en-US" altLang="zh-CN" sz="2800" b="1" i="1" dirty="0" err="1">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从</a:t>
            </a:r>
            <a:r>
              <a:rPr lang="en-US" altLang="zh-CN" sz="2800" b="1" i="1" dirty="0">
                <a:effectLst>
                  <a:outerShdw blurRad="38100" dist="38100" dir="2700000" algn="tl">
                    <a:srgbClr val="C0C0C0"/>
                  </a:outerShdw>
                </a:effectLst>
                <a:ea typeface="宋体" pitchFamily="2" charset="-122"/>
              </a:rPr>
              <a:t>I</a:t>
            </a:r>
            <a:r>
              <a:rPr lang="en-US" altLang="zh-CN" sz="2800" b="1" i="1" baseline="-30000"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latin typeface="宋体" pitchFamily="2" charset="-122"/>
                <a:ea typeface="宋体" pitchFamily="2" charset="-122"/>
              </a:rPr>
              <a:t>构造，它的</a:t>
            </a:r>
            <a:r>
              <a:rPr lang="en-US" altLang="zh-CN" sz="2800" b="1" i="1" dirty="0">
                <a:effectLst>
                  <a:outerShdw blurRad="38100" dist="38100" dir="2700000" algn="tl">
                    <a:srgbClr val="C0C0C0"/>
                  </a:outerShdw>
                </a:effectLst>
                <a:ea typeface="宋体" pitchFamily="2" charset="-122"/>
              </a:rPr>
              <a:t>action</a:t>
            </a:r>
            <a:r>
              <a:rPr lang="zh-CN" altLang="en-US" sz="2800" b="1" dirty="0">
                <a:effectLst>
                  <a:outerShdw blurRad="38100" dist="38100" dir="2700000" algn="tl">
                    <a:srgbClr val="C0C0C0"/>
                  </a:outerShdw>
                </a:effectLst>
                <a:latin typeface="宋体" pitchFamily="2" charset="-122"/>
                <a:ea typeface="宋体" pitchFamily="2" charset="-122"/>
              </a:rPr>
              <a:t>函数如下确定：</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中，并且</a:t>
            </a:r>
            <a:r>
              <a:rPr lang="en-US" altLang="zh-CN" sz="2800" b="1" i="1" dirty="0" err="1">
                <a:solidFill>
                  <a:schemeClr val="accent2"/>
                </a:solidFill>
                <a:effectLst>
                  <a:outerShdw blurRad="38100" dist="38100" dir="2700000" algn="tl">
                    <a:srgbClr val="C0C0C0"/>
                  </a:outerShdw>
                </a:effectLst>
                <a:ea typeface="宋体" pitchFamily="2" charset="-122"/>
              </a:rPr>
              <a:t>goto</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i="1" baseline="-30000" dirty="0" err="1">
                <a:solidFill>
                  <a:schemeClr val="accent2"/>
                </a:solidFill>
                <a:effectLst>
                  <a:outerShdw blurRad="38100" dist="38100" dir="2700000" algn="tl">
                    <a:srgbClr val="C0C0C0"/>
                  </a:outerShdw>
                </a:effectLst>
                <a:ea typeface="宋体" pitchFamily="2" charset="-122"/>
              </a:rPr>
              <a:t>j</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那么置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a:t>
            </a:r>
            <a:r>
              <a:rPr lang="en-US" altLang="zh-CN" sz="2800" b="1" i="1" dirty="0" err="1">
                <a:solidFill>
                  <a:schemeClr val="accent2"/>
                </a:solidFill>
                <a:effectLst>
                  <a:outerShdw blurRad="38100" dist="38100" dir="2700000" algn="tl">
                    <a:srgbClr val="C0C0C0"/>
                  </a:outerShdw>
                </a:effectLst>
                <a:ea typeface="宋体" pitchFamily="2" charset="-122"/>
              </a:rPr>
              <a:t>sj</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中，那么对</a:t>
            </a:r>
            <a:r>
              <a:rPr lang="en-US" altLang="zh-CN" sz="2800" b="1" dirty="0">
                <a:solidFill>
                  <a:schemeClr val="accent2"/>
                </a:solidFill>
                <a:effectLst>
                  <a:outerShdw blurRad="38100" dist="38100" dir="2700000" algn="tl">
                    <a:srgbClr val="C0C0C0"/>
                  </a:outerShdw>
                </a:effectLst>
                <a:ea typeface="宋体" pitchFamily="2" charset="-122"/>
              </a:rPr>
              <a:t>FOLLOW(</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中的所有</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a:t>
            </a:r>
            <a:r>
              <a:rPr lang="en-US" altLang="zh-CN" sz="2800" b="1" i="1" dirty="0" err="1">
                <a:solidFill>
                  <a:schemeClr val="accent2"/>
                </a:solidFill>
                <a:effectLst>
                  <a:outerShdw blurRad="38100" dist="38100" dir="2700000" algn="tl">
                    <a:srgbClr val="C0C0C0"/>
                  </a:outerShdw>
                </a:effectLst>
                <a:ea typeface="宋体" pitchFamily="2" charset="-122"/>
              </a:rPr>
              <a:t>rj</a:t>
            </a:r>
            <a:r>
              <a:rPr lang="en-US" altLang="zh-CN" sz="2800" b="1" dirty="0" err="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j</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是产生式</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的编号。</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S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S</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中，那么置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为接受</a:t>
            </a:r>
            <a:r>
              <a:rPr lang="en-US" altLang="zh-CN" sz="2800" b="1" i="1" dirty="0" err="1">
                <a:solidFill>
                  <a:schemeClr val="accent2"/>
                </a:solidFill>
                <a:effectLst>
                  <a:outerShdw blurRad="38100" dist="38100" dir="2700000" algn="tl">
                    <a:srgbClr val="C0C0C0"/>
                  </a:outerShdw>
                </a:effectLst>
                <a:ea typeface="宋体" pitchFamily="2" charset="-122"/>
              </a:rPr>
              <a:t>acc</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zh-CN" altLang="en-US" sz="2800" b="1" dirty="0">
                <a:effectLst>
                  <a:outerShdw blurRad="38100" dist="38100" dir="2700000" algn="tl">
                    <a:srgbClr val="C0C0C0"/>
                  </a:outerShdw>
                </a:effectLst>
                <a:latin typeface="宋体" pitchFamily="2" charset="-122"/>
                <a:ea typeface="宋体" pitchFamily="2" charset="-122"/>
              </a:rPr>
              <a:t>如果出现动作冲突，那么该文法就不是</a:t>
            </a:r>
            <a:r>
              <a:rPr lang="en-US" altLang="zh-CN" sz="2800" b="1" dirty="0">
                <a:effectLst>
                  <a:outerShdw blurRad="38100" dist="38100" dir="2700000" algn="tl">
                    <a:srgbClr val="C0C0C0"/>
                  </a:outerShdw>
                </a:effectLst>
                <a:ea typeface="宋体" pitchFamily="2" charset="-122"/>
              </a:rPr>
              <a:t>SLR(1)</a:t>
            </a:r>
            <a:r>
              <a:rPr lang="zh-CN" altLang="en-US" sz="2800" b="1" dirty="0">
                <a:effectLst>
                  <a:outerShdw blurRad="38100" dist="38100" dir="2700000" algn="tl">
                    <a:srgbClr val="C0C0C0"/>
                  </a:outerShdw>
                </a:effectLst>
                <a:latin typeface="宋体" pitchFamily="2" charset="-122"/>
                <a:ea typeface="宋体" pitchFamily="2" charset="-122"/>
              </a:rPr>
              <a:t>的。 </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23</a:t>
            </a:fld>
            <a:endParaRPr lang="en-US" altLang="zh-CN" dirty="0"/>
          </a:p>
        </p:txBody>
      </p:sp>
    </p:spTree>
    <p:extLst>
      <p:ext uri="{BB962C8B-B14F-4D97-AF65-F5344CB8AC3E}">
        <p14:creationId xmlns:p14="http://schemas.microsoft.com/office/powerpoint/2010/main" val="352418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1570">
                                            <p:txEl>
                                              <p:pRg st="5" end="5"/>
                                            </p:txEl>
                                          </p:spTgt>
                                        </p:tgtEl>
                                        <p:attrNameLst>
                                          <p:attrName>style.visibility</p:attrName>
                                        </p:attrNameLst>
                                      </p:cBhvr>
                                      <p:to>
                                        <p:strVal val="visible"/>
                                      </p:to>
                                    </p:set>
                                    <p:animEffect transition="in" filter="box(in)">
                                      <p:cBhvr>
                                        <p:cTn id="7" dur="500"/>
                                        <p:tgtEl>
                                          <p:spTgt spid="621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zh-CN" dirty="0">
                <a:effectLst>
                  <a:outerShdw blurRad="38100" dist="38100" dir="2700000" algn="tl">
                    <a:srgbClr val="C0C0C0"/>
                  </a:outerShdw>
                </a:effectLst>
                <a:latin typeface="华文楷体" pitchFamily="2" charset="-122"/>
                <a:ea typeface="华文楷体" pitchFamily="2" charset="-122"/>
              </a:rPr>
              <a:t>SLR</a:t>
            </a:r>
            <a:r>
              <a:rPr lang="zh-CN" altLang="en-US" dirty="0">
                <a:effectLst>
                  <a:outerShdw blurRad="38100" dist="38100" dir="2700000" algn="tl">
                    <a:srgbClr val="C0C0C0"/>
                  </a:outerShdw>
                </a:effectLst>
                <a:latin typeface="华文楷体" pitchFamily="2" charset="-122"/>
                <a:ea typeface="华文楷体" pitchFamily="2" charset="-122"/>
              </a:rPr>
              <a:t>分析表的构建</a:t>
            </a:r>
            <a:endParaRPr lang="zh-CN" altLang="en-US" dirty="0">
              <a:latin typeface="宋体" pitchFamily="2" charset="-122"/>
              <a:ea typeface="宋体" pitchFamily="2" charset="-122"/>
            </a:endParaRPr>
          </a:p>
        </p:txBody>
      </p:sp>
      <p:sp>
        <p:nvSpPr>
          <p:cNvPr id="623619" name="Rectangle 3"/>
          <p:cNvSpPr>
            <a:spLocks noGrp="1" noChangeArrowheads="1"/>
          </p:cNvSpPr>
          <p:nvPr>
            <p:ph idx="1"/>
          </p:nvPr>
        </p:nvSpPr>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a:t>
            </a:r>
            <a:r>
              <a:rPr lang="en-US" altLang="zh-CN" sz="2800" b="1" dirty="0">
                <a:effectLst>
                  <a:outerShdw blurRad="38100" dist="38100" dir="2700000" algn="tl">
                    <a:srgbClr val="C0C0C0"/>
                  </a:outerShdw>
                </a:effectLst>
                <a:ea typeface="宋体" pitchFamily="2" charset="-122"/>
              </a:rPr>
              <a:t>DFA</a:t>
            </a:r>
            <a:r>
              <a:rPr lang="zh-CN" altLang="en-US" sz="2800" b="1" dirty="0">
                <a:effectLst>
                  <a:outerShdw blurRad="38100" dist="38100" dir="2700000" algn="tl">
                    <a:srgbClr val="C0C0C0"/>
                  </a:outerShdw>
                </a:effectLst>
                <a:ea typeface="宋体" pitchFamily="2" charset="-122"/>
              </a:rPr>
              <a:t>构造</a:t>
            </a:r>
            <a:r>
              <a:rPr lang="en-US" altLang="zh-CN" sz="2800" b="1" dirty="0">
                <a:effectLst>
                  <a:outerShdw blurRad="38100" dist="38100" dir="2700000" algn="tl">
                    <a:srgbClr val="C0C0C0"/>
                  </a:outerShdw>
                </a:effectLst>
                <a:ea typeface="宋体" pitchFamily="2" charset="-122"/>
              </a:rPr>
              <a:t>SLR</a:t>
            </a:r>
            <a:r>
              <a:rPr lang="zh-CN" altLang="en-US" sz="2800" b="1" dirty="0">
                <a:effectLst>
                  <a:outerShdw blurRad="38100" dist="38100" dir="2700000" algn="tl">
                    <a:srgbClr val="C0C0C0"/>
                  </a:outerShdw>
                </a:effectLst>
                <a:ea typeface="宋体" pitchFamily="2" charset="-122"/>
              </a:rPr>
              <a:t>分析表</a:t>
            </a:r>
          </a:p>
          <a:p>
            <a:pPr>
              <a:spcBef>
                <a:spcPct val="0"/>
              </a:spcBef>
              <a:defRPr/>
            </a:pPr>
            <a:r>
              <a:rPr lang="zh-CN" altLang="en-US" sz="2800" b="1" dirty="0">
                <a:effectLst>
                  <a:outerShdw blurRad="38100" dist="38100" dir="2700000" algn="tl">
                    <a:srgbClr val="C0C0C0"/>
                  </a:outerShdw>
                </a:effectLst>
                <a:latin typeface="宋体" pitchFamily="2" charset="-122"/>
                <a:ea typeface="宋体" pitchFamily="2" charset="-122"/>
              </a:rPr>
              <a:t>状态</a:t>
            </a:r>
            <a:r>
              <a:rPr lang="en-US" altLang="zh-CN" sz="2800" b="1" i="1"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从</a:t>
            </a:r>
            <a:r>
              <a:rPr lang="en-US" altLang="zh-CN" sz="2800" b="1" i="1" dirty="0">
                <a:effectLst>
                  <a:outerShdw blurRad="38100" dist="38100" dir="2700000" algn="tl">
                    <a:srgbClr val="C0C0C0"/>
                  </a:outerShdw>
                </a:effectLst>
                <a:ea typeface="宋体" pitchFamily="2" charset="-122"/>
              </a:rPr>
              <a:t>I</a:t>
            </a:r>
            <a:r>
              <a:rPr lang="en-US" altLang="zh-CN" sz="2800" b="1" i="1" baseline="-30000"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latin typeface="宋体" pitchFamily="2" charset="-122"/>
                <a:ea typeface="宋体" pitchFamily="2" charset="-122"/>
              </a:rPr>
              <a:t>构造，它的</a:t>
            </a:r>
            <a:r>
              <a:rPr lang="en-US" altLang="zh-CN" sz="2800" b="1" i="1" dirty="0">
                <a:effectLst>
                  <a:outerShdw blurRad="38100" dist="38100" dir="2700000" algn="tl">
                    <a:srgbClr val="C0C0C0"/>
                  </a:outerShdw>
                </a:effectLst>
                <a:ea typeface="宋体" pitchFamily="2" charset="-122"/>
              </a:rPr>
              <a:t>action</a:t>
            </a:r>
            <a:r>
              <a:rPr lang="zh-CN" altLang="en-US" sz="2800" b="1" dirty="0">
                <a:effectLst>
                  <a:outerShdw blurRad="38100" dist="38100" dir="2700000" algn="tl">
                    <a:srgbClr val="C0C0C0"/>
                  </a:outerShdw>
                </a:effectLst>
                <a:latin typeface="宋体" pitchFamily="2" charset="-122"/>
                <a:ea typeface="宋体" pitchFamily="2" charset="-122"/>
              </a:rPr>
              <a:t>函数如下确定：</a:t>
            </a:r>
          </a:p>
          <a:p>
            <a:pPr lvl="1">
              <a:spcBef>
                <a:spcPct val="0"/>
              </a:spcBef>
              <a:defRPr/>
            </a:pPr>
            <a:r>
              <a:rPr lang="zh-CN" altLang="en-US" b="1" dirty="0">
                <a:solidFill>
                  <a:srgbClr val="996633"/>
                </a:solidFill>
                <a:effectLst>
                  <a:outerShdw blurRad="38100" dist="38100" dir="2700000" algn="tl">
                    <a:srgbClr val="C0C0C0"/>
                  </a:outerShdw>
                </a:effectLst>
                <a:latin typeface="宋体" pitchFamily="2" charset="-122"/>
                <a:ea typeface="宋体" pitchFamily="2" charset="-122"/>
              </a:rPr>
              <a:t> </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 . .</a:t>
            </a:r>
          </a:p>
          <a:p>
            <a:pPr>
              <a:spcBef>
                <a:spcPct val="0"/>
              </a:spcBef>
              <a:defRPr/>
            </a:pPr>
            <a:r>
              <a:rPr lang="zh-CN" altLang="en-US" sz="2800" b="1" dirty="0">
                <a:effectLst>
                  <a:outerShdw blurRad="38100" dist="38100" dir="2700000" algn="tl">
                    <a:srgbClr val="C0C0C0"/>
                  </a:outerShdw>
                </a:effectLst>
                <a:ea typeface="宋体" pitchFamily="2" charset="-122"/>
              </a:rPr>
              <a:t>使用下面规则构造状态</a:t>
            </a:r>
            <a:r>
              <a:rPr lang="en-US" altLang="zh-CN" sz="2800" b="1" i="1"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的</a:t>
            </a:r>
            <a:r>
              <a:rPr lang="en-US" altLang="zh-CN" sz="2800" b="1" i="1" dirty="0" err="1">
                <a:effectLst>
                  <a:outerShdw blurRad="38100" dist="38100" dir="2700000" algn="tl">
                    <a:srgbClr val="C0C0C0"/>
                  </a:outerShdw>
                </a:effectLst>
                <a:ea typeface="宋体" pitchFamily="2" charset="-122"/>
              </a:rPr>
              <a:t>goto</a:t>
            </a:r>
            <a:r>
              <a:rPr lang="zh-CN" altLang="en-US" sz="2800" b="1" dirty="0">
                <a:effectLst>
                  <a:outerShdw blurRad="38100" dist="38100" dir="2700000" algn="tl">
                    <a:srgbClr val="C0C0C0"/>
                  </a:outerShdw>
                </a:effectLst>
                <a:ea typeface="宋体" pitchFamily="2" charset="-122"/>
              </a:rPr>
              <a:t>函数：</a:t>
            </a:r>
            <a:endParaRPr lang="zh-CN" altLang="en-US" sz="2800" b="1" dirty="0">
              <a:effectLst>
                <a:outerShdw blurRad="38100" dist="38100" dir="2700000" algn="tl">
                  <a:srgbClr val="C0C0C0"/>
                </a:outerShdw>
              </a:effectLst>
              <a:latin typeface="宋体" pitchFamily="2" charset="-122"/>
              <a:ea typeface="宋体" pitchFamily="2" charset="-122"/>
            </a:endParaRPr>
          </a:p>
          <a:p>
            <a:pPr lvl="1">
              <a:spcBef>
                <a:spcPct val="0"/>
              </a:spcBef>
              <a:defRPr/>
            </a:pP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对所有的非终结符</a:t>
            </a:r>
            <a:r>
              <a:rPr lang="en-US" altLang="zh-CN" b="1" i="1" dirty="0">
                <a:solidFill>
                  <a:schemeClr val="accent2"/>
                </a:solidFill>
                <a:effectLst>
                  <a:outerShdw blurRad="38100" dist="38100" dir="2700000" algn="tl">
                    <a:srgbClr val="C0C0C0"/>
                  </a:outerShdw>
                </a:effectLst>
                <a:ea typeface="宋体" pitchFamily="2" charset="-122"/>
              </a:rPr>
              <a:t>A</a:t>
            </a:r>
            <a:r>
              <a:rPr lang="en-US" altLang="zh-CN"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b="1" i="1" dirty="0" err="1">
                <a:solidFill>
                  <a:schemeClr val="accent2"/>
                </a:solidFill>
                <a:effectLst>
                  <a:outerShdw blurRad="38100" dist="38100" dir="2700000" algn="tl">
                    <a:srgbClr val="C0C0C0"/>
                  </a:outerShdw>
                </a:effectLst>
                <a:ea typeface="宋体" pitchFamily="2" charset="-122"/>
              </a:rPr>
              <a:t>goto</a:t>
            </a:r>
            <a:r>
              <a:rPr lang="en-US" altLang="zh-CN" b="1" dirty="0">
                <a:solidFill>
                  <a:schemeClr val="accent2"/>
                </a:solidFill>
                <a:effectLst>
                  <a:outerShdw blurRad="38100" dist="38100" dir="2700000" algn="tl">
                    <a:srgbClr val="C0C0C0"/>
                  </a:outerShdw>
                </a:effectLst>
                <a:ea typeface="宋体" pitchFamily="2" charset="-122"/>
              </a:rPr>
              <a:t>(</a:t>
            </a:r>
            <a:r>
              <a:rPr lang="en-US" altLang="zh-CN" b="1" i="1" dirty="0">
                <a:solidFill>
                  <a:schemeClr val="accent2"/>
                </a:solidFill>
                <a:effectLst>
                  <a:outerShdw blurRad="38100" dist="38100" dir="2700000" algn="tl">
                    <a:srgbClr val="C0C0C0"/>
                  </a:outerShdw>
                </a:effectLst>
                <a:ea typeface="宋体" pitchFamily="2" charset="-122"/>
              </a:rPr>
              <a:t>I</a:t>
            </a:r>
            <a:r>
              <a:rPr lang="en-US" altLang="zh-CN" b="1" i="1" baseline="-30000" dirty="0">
                <a:solidFill>
                  <a:schemeClr val="accent2"/>
                </a:solidFill>
                <a:effectLst>
                  <a:outerShdw blurRad="38100" dist="38100" dir="2700000" algn="tl">
                    <a:srgbClr val="C0C0C0"/>
                  </a:outerShdw>
                </a:effectLst>
                <a:ea typeface="宋体" pitchFamily="2" charset="-122"/>
              </a:rPr>
              <a:t>i</a:t>
            </a:r>
            <a:r>
              <a:rPr lang="en-US" altLang="zh-CN" b="1" dirty="0">
                <a:solidFill>
                  <a:schemeClr val="accent2"/>
                </a:solidFill>
                <a:effectLst>
                  <a:outerShdw blurRad="38100" dist="38100" dir="2700000" algn="tl">
                    <a:srgbClr val="C0C0C0"/>
                  </a:outerShdw>
                </a:effectLst>
                <a:ea typeface="宋体" pitchFamily="2" charset="-122"/>
              </a:rPr>
              <a:t>, </a:t>
            </a:r>
            <a:r>
              <a:rPr lang="en-US" altLang="zh-CN" b="1" i="1" dirty="0">
                <a:solidFill>
                  <a:schemeClr val="accent2"/>
                </a:solidFill>
                <a:effectLst>
                  <a:outerShdw blurRad="38100" dist="38100" dir="2700000" algn="tl">
                    <a:srgbClr val="C0C0C0"/>
                  </a:outerShdw>
                </a:effectLst>
                <a:ea typeface="宋体" pitchFamily="2" charset="-122"/>
              </a:rPr>
              <a:t>A</a:t>
            </a:r>
            <a:r>
              <a:rPr lang="en-US" altLang="zh-CN" b="1" dirty="0">
                <a:solidFill>
                  <a:schemeClr val="accent2"/>
                </a:solidFill>
                <a:effectLst>
                  <a:outerShdw blurRad="38100" dist="38100" dir="2700000" algn="tl">
                    <a:srgbClr val="C0C0C0"/>
                  </a:outerShdw>
                </a:effectLst>
                <a:ea typeface="宋体" pitchFamily="2" charset="-122"/>
              </a:rPr>
              <a:t>) =</a:t>
            </a:r>
            <a:r>
              <a:rPr lang="en-US" altLang="zh-CN" b="1" i="1" dirty="0">
                <a:solidFill>
                  <a:schemeClr val="accent2"/>
                </a:solidFill>
                <a:effectLst>
                  <a:outerShdw blurRad="38100" dist="38100" dir="2700000" algn="tl">
                    <a:srgbClr val="C0C0C0"/>
                  </a:outerShdw>
                </a:effectLst>
                <a:ea typeface="宋体" pitchFamily="2" charset="-122"/>
              </a:rPr>
              <a:t> </a:t>
            </a:r>
            <a:r>
              <a:rPr lang="en-US" altLang="zh-CN" b="1" i="1" dirty="0" err="1">
                <a:solidFill>
                  <a:schemeClr val="accent2"/>
                </a:solidFill>
                <a:effectLst>
                  <a:outerShdw blurRad="38100" dist="38100" dir="2700000" algn="tl">
                    <a:srgbClr val="C0C0C0"/>
                  </a:outerShdw>
                </a:effectLst>
                <a:ea typeface="宋体" pitchFamily="2" charset="-122"/>
              </a:rPr>
              <a:t>I</a:t>
            </a:r>
            <a:r>
              <a:rPr lang="en-US" altLang="zh-CN" b="1" i="1" baseline="-30000" dirty="0" err="1">
                <a:solidFill>
                  <a:schemeClr val="accent2"/>
                </a:solidFill>
                <a:effectLst>
                  <a:outerShdw blurRad="38100" dist="38100" dir="2700000" algn="tl">
                    <a:srgbClr val="C0C0C0"/>
                  </a:outerShdw>
                </a:effectLst>
                <a:ea typeface="宋体" pitchFamily="2" charset="-122"/>
              </a:rPr>
              <a:t>j</a:t>
            </a:r>
            <a:r>
              <a:rPr lang="en-US" altLang="zh-CN" b="1" dirty="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那么</a:t>
            </a:r>
            <a:r>
              <a:rPr lang="en-US" altLang="zh-CN" b="1" i="1" dirty="0" err="1">
                <a:solidFill>
                  <a:schemeClr val="accent2"/>
                </a:solidFill>
                <a:effectLst>
                  <a:outerShdw blurRad="38100" dist="38100" dir="2700000" algn="tl">
                    <a:srgbClr val="C0C0C0"/>
                  </a:outerShdw>
                </a:effectLst>
                <a:ea typeface="宋体" pitchFamily="2" charset="-122"/>
              </a:rPr>
              <a:t>goto</a:t>
            </a:r>
            <a:r>
              <a:rPr lang="en-US" altLang="zh-CN" b="1" dirty="0">
                <a:solidFill>
                  <a:schemeClr val="accent2"/>
                </a:solidFill>
                <a:effectLst>
                  <a:outerShdw blurRad="38100" dist="38100" dir="2700000" algn="tl">
                    <a:srgbClr val="C0C0C0"/>
                  </a:outerShdw>
                </a:effectLst>
                <a:ea typeface="宋体" pitchFamily="2" charset="-122"/>
              </a:rPr>
              <a:t>[</a:t>
            </a:r>
            <a:r>
              <a:rPr lang="en-US" altLang="zh-CN" b="1" i="1" dirty="0">
                <a:solidFill>
                  <a:schemeClr val="accent2"/>
                </a:solidFill>
                <a:effectLst>
                  <a:outerShdw blurRad="38100" dist="38100" dir="2700000" algn="tl">
                    <a:srgbClr val="C0C0C0"/>
                  </a:outerShdw>
                </a:effectLst>
                <a:ea typeface="宋体" pitchFamily="2" charset="-122"/>
              </a:rPr>
              <a:t>i</a:t>
            </a:r>
            <a:r>
              <a:rPr lang="en-US" altLang="zh-CN" b="1" dirty="0">
                <a:solidFill>
                  <a:schemeClr val="accent2"/>
                </a:solidFill>
                <a:effectLst>
                  <a:outerShdw blurRad="38100" dist="38100" dir="2700000" algn="tl">
                    <a:srgbClr val="C0C0C0"/>
                  </a:outerShdw>
                </a:effectLst>
                <a:ea typeface="宋体" pitchFamily="2" charset="-122"/>
              </a:rPr>
              <a:t>, </a:t>
            </a:r>
            <a:r>
              <a:rPr lang="en-US" altLang="zh-CN" b="1" i="1" dirty="0">
                <a:solidFill>
                  <a:schemeClr val="accent2"/>
                </a:solidFill>
                <a:effectLst>
                  <a:outerShdw blurRad="38100" dist="38100" dir="2700000" algn="tl">
                    <a:srgbClr val="C0C0C0"/>
                  </a:outerShdw>
                </a:effectLst>
                <a:ea typeface="宋体" pitchFamily="2" charset="-122"/>
              </a:rPr>
              <a:t>A</a:t>
            </a:r>
            <a:r>
              <a:rPr lang="en-US" altLang="zh-CN" b="1" dirty="0">
                <a:solidFill>
                  <a:schemeClr val="accent2"/>
                </a:solidFill>
                <a:effectLst>
                  <a:outerShdw blurRad="38100" dist="38100" dir="2700000" algn="tl">
                    <a:srgbClr val="C0C0C0"/>
                  </a:outerShdw>
                </a:effectLst>
                <a:ea typeface="宋体" pitchFamily="2" charset="-122"/>
              </a:rPr>
              <a:t>] = </a:t>
            </a:r>
            <a:r>
              <a:rPr lang="en-US" altLang="zh-CN" b="1" i="1" dirty="0">
                <a:solidFill>
                  <a:schemeClr val="accent2"/>
                </a:solidFill>
                <a:effectLst>
                  <a:outerShdw blurRad="38100" dist="38100" dir="2700000" algn="tl">
                    <a:srgbClr val="C0C0C0"/>
                  </a:outerShdw>
                </a:effectLst>
                <a:ea typeface="宋体" pitchFamily="2" charset="-122"/>
              </a:rPr>
              <a:t>j</a:t>
            </a:r>
            <a:r>
              <a:rPr lang="en-US" altLang="zh-CN"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b="1" dirty="0">
                <a:solidFill>
                  <a:srgbClr val="996633"/>
                </a:solidFill>
                <a:effectLst>
                  <a:outerShdw blurRad="38100" dist="38100" dir="2700000" algn="tl">
                    <a:srgbClr val="C0C0C0"/>
                  </a:outerShdw>
                </a:effectLst>
                <a:latin typeface="宋体" pitchFamily="2" charset="-122"/>
                <a:ea typeface="宋体" pitchFamily="2" charset="-122"/>
              </a:rPr>
              <a:t> </a:t>
            </a:r>
          </a:p>
          <a:p>
            <a:pPr>
              <a:lnSpc>
                <a:spcPct val="150000"/>
              </a:lnSpc>
              <a:spcBef>
                <a:spcPct val="0"/>
              </a:spcBef>
              <a:defRPr/>
            </a:pPr>
            <a:r>
              <a:rPr lang="zh-CN" altLang="en-US" sz="2800" dirty="0">
                <a:effectLst>
                  <a:outerShdw blurRad="38100" dist="38100" dir="2700000" algn="tl">
                    <a:srgbClr val="C0C0C0"/>
                  </a:outerShdw>
                </a:effectLst>
                <a:latin typeface="宋体" pitchFamily="2" charset="-122"/>
                <a:ea typeface="宋体" pitchFamily="2" charset="-122"/>
              </a:rPr>
              <a:t>不能由上面两步定义的条目都置为</a:t>
            </a:r>
            <a:r>
              <a:rPr lang="en-US" altLang="zh-CN" sz="2800" dirty="0">
                <a:effectLst>
                  <a:outerShdw blurRad="38100" dist="38100" dir="2700000" algn="tl">
                    <a:srgbClr val="C0C0C0"/>
                  </a:outerShdw>
                </a:effectLst>
                <a:ea typeface="宋体" pitchFamily="2" charset="-122"/>
              </a:rPr>
              <a:t>error</a:t>
            </a:r>
            <a:r>
              <a:rPr lang="en-US" altLang="zh-CN" sz="2800" dirty="0">
                <a:effectLst>
                  <a:outerShdw blurRad="38100" dist="38100" dir="2700000" algn="tl">
                    <a:srgbClr val="C0C0C0"/>
                  </a:outerShdw>
                </a:effectLst>
                <a:latin typeface="宋体" pitchFamily="2" charset="-122"/>
                <a:ea typeface="宋体" pitchFamily="2" charset="-122"/>
              </a:rPr>
              <a:t>。</a:t>
            </a:r>
          </a:p>
          <a:p>
            <a:pPr>
              <a:spcBef>
                <a:spcPct val="0"/>
              </a:spcBef>
              <a:defRPr/>
            </a:pPr>
            <a:r>
              <a:rPr lang="zh-CN" altLang="en-US" sz="2800" dirty="0">
                <a:effectLst>
                  <a:outerShdw blurRad="38100" dist="38100" dir="2700000" algn="tl">
                    <a:srgbClr val="C0C0C0"/>
                  </a:outerShdw>
                </a:effectLst>
                <a:latin typeface="宋体" pitchFamily="2" charset="-122"/>
                <a:ea typeface="宋体" pitchFamily="2" charset="-122"/>
              </a:rPr>
              <a:t>分析器的初始状态是包含</a:t>
            </a:r>
            <a:r>
              <a:rPr lang="zh-CN" altLang="en-US" sz="2800" dirty="0">
                <a:effectLst>
                  <a:outerShdw blurRad="38100" dist="38100" dir="2700000" algn="tl">
                    <a:srgbClr val="C0C0C0"/>
                  </a:outerShdw>
                </a:effectLst>
                <a:ea typeface="宋体" pitchFamily="2" charset="-122"/>
              </a:rPr>
              <a:t>[</a:t>
            </a:r>
            <a:r>
              <a:rPr lang="en-US" altLang="zh-CN" sz="2800" i="1" dirty="0">
                <a:effectLst>
                  <a:outerShdw blurRad="38100" dist="38100" dir="2700000" algn="tl">
                    <a:srgbClr val="C0C0C0"/>
                  </a:outerShdw>
                </a:effectLst>
                <a:ea typeface="宋体" pitchFamily="2" charset="-122"/>
              </a:rPr>
              <a:t>S </a:t>
            </a:r>
            <a:r>
              <a:rPr lang="en-US" altLang="zh-CN" sz="2800" dirty="0">
                <a:effectLst>
                  <a:outerShdw blurRad="38100" dist="38100" dir="2700000" algn="tl">
                    <a:srgbClr val="C0C0C0"/>
                  </a:outerShdw>
                </a:effectLst>
                <a:ea typeface="宋体" pitchFamily="2" charset="-122"/>
                <a:sym typeface="Symbol" pitchFamily="18" charset="2"/>
              </a:rPr>
              <a:t></a:t>
            </a:r>
            <a:r>
              <a:rPr lang="en-US" altLang="zh-CN" sz="2800" dirty="0">
                <a:effectLst>
                  <a:outerShdw blurRad="38100" dist="38100" dir="2700000" algn="tl">
                    <a:srgbClr val="C0C0C0"/>
                  </a:outerShdw>
                </a:effectLst>
                <a:ea typeface="宋体" pitchFamily="2" charset="-122"/>
              </a:rPr>
              <a:t>·</a:t>
            </a:r>
            <a:r>
              <a:rPr lang="en-US" altLang="zh-CN" sz="2800" i="1" dirty="0">
                <a:effectLst>
                  <a:outerShdw blurRad="38100" dist="38100" dir="2700000" algn="tl">
                    <a:srgbClr val="C0C0C0"/>
                  </a:outerShdw>
                </a:effectLst>
                <a:ea typeface="宋体" pitchFamily="2" charset="-122"/>
              </a:rPr>
              <a:t>S </a:t>
            </a:r>
            <a:r>
              <a:rPr lang="en-US" altLang="zh-CN" sz="2800" dirty="0">
                <a:effectLst>
                  <a:outerShdw blurRad="38100" dist="38100" dir="2700000" algn="tl">
                    <a:srgbClr val="C0C0C0"/>
                  </a:outerShdw>
                </a:effectLst>
                <a:ea typeface="宋体" pitchFamily="2" charset="-122"/>
              </a:rPr>
              <a:t>]</a:t>
            </a:r>
            <a:r>
              <a:rPr lang="zh-CN" altLang="en-US" sz="2800" dirty="0">
                <a:effectLst>
                  <a:outerShdw blurRad="38100" dist="38100" dir="2700000" algn="tl">
                    <a:srgbClr val="C0C0C0"/>
                  </a:outerShdw>
                </a:effectLst>
                <a:latin typeface="宋体" pitchFamily="2" charset="-122"/>
                <a:ea typeface="宋体" pitchFamily="2" charset="-122"/>
              </a:rPr>
              <a:t>的项目集对应的状态。</a:t>
            </a:r>
            <a:endParaRPr lang="en-US" altLang="zh-CN" sz="2800" dirty="0">
              <a:effectLst>
                <a:outerShdw blurRad="38100" dist="38100" dir="2700000" algn="tl">
                  <a:srgbClr val="C0C0C0"/>
                </a:outerShdw>
              </a:effectLst>
              <a:latin typeface="宋体" pitchFamily="2" charset="-122"/>
              <a:ea typeface="宋体" pitchFamily="2" charset="-122"/>
            </a:endParaRPr>
          </a:p>
          <a:p>
            <a:pPr>
              <a:spcBef>
                <a:spcPct val="0"/>
              </a:spcBef>
              <a:defRPr/>
            </a:pPr>
            <a:endParaRPr lang="zh-CN" altLang="en-US" b="1" dirty="0">
              <a:solidFill>
                <a:srgbClr val="996633"/>
              </a:solidFill>
              <a:effectLst>
                <a:outerShdw blurRad="38100" dist="38100" dir="2700000" algn="tl">
                  <a:srgbClr val="C0C0C0"/>
                </a:outerShdw>
              </a:effectLst>
              <a:latin typeface="宋体" pitchFamily="2" charset="-122"/>
              <a:ea typeface="宋体" pitchFamily="2" charset="-122"/>
            </a:endParaRPr>
          </a:p>
          <a:p>
            <a:pPr>
              <a:defRPr/>
            </a:pPr>
            <a:endParaRPr lang="zh-CN" altLang="en-US" dirty="0">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24</a:t>
            </a:fld>
            <a:endParaRPr lang="en-US" altLang="zh-CN" dirty="0"/>
          </a:p>
        </p:txBody>
      </p:sp>
    </p:spTree>
    <p:extLst>
      <p:ext uri="{BB962C8B-B14F-4D97-AF65-F5344CB8AC3E}">
        <p14:creationId xmlns:p14="http://schemas.microsoft.com/office/powerpoint/2010/main" val="14847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3619">
                                            <p:txEl>
                                              <p:pRg st="5" end="5"/>
                                            </p:txEl>
                                          </p:spTgt>
                                        </p:tgtEl>
                                        <p:attrNameLst>
                                          <p:attrName>style.visibility</p:attrName>
                                        </p:attrNameLst>
                                      </p:cBhvr>
                                      <p:to>
                                        <p:strVal val="visible"/>
                                      </p:to>
                                    </p:set>
                                    <p:animEffect transition="in" filter="wipe(left)">
                                      <p:cBhvr>
                                        <p:cTn id="7" dur="500"/>
                                        <p:tgtEl>
                                          <p:spTgt spid="62361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3619">
                                            <p:txEl>
                                              <p:pRg st="6" end="6"/>
                                            </p:txEl>
                                          </p:spTgt>
                                        </p:tgtEl>
                                        <p:attrNameLst>
                                          <p:attrName>style.visibility</p:attrName>
                                        </p:attrNameLst>
                                      </p:cBhvr>
                                      <p:to>
                                        <p:strVal val="visible"/>
                                      </p:to>
                                    </p:set>
                                    <p:animEffect transition="in" filter="wipe(left)">
                                      <p:cBhvr>
                                        <p:cTn id="12" dur="500"/>
                                        <p:tgtEl>
                                          <p:spTgt spid="623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8"/>
          <p:cNvSpPr>
            <a:spLocks noGrp="1" noChangeArrowheads="1"/>
          </p:cNvSpPr>
          <p:nvPr>
            <p:ph type="title"/>
          </p:nvPr>
        </p:nvSpPr>
        <p:spPr/>
        <p:txBody>
          <a:bodyPr/>
          <a:lstStyle/>
          <a:p>
            <a:r>
              <a:rPr lang="en-US" altLang="zh-CN" dirty="0">
                <a:effectLst>
                  <a:outerShdw blurRad="38100" dist="38100" dir="2700000" algn="tl">
                    <a:srgbClr val="C0C0C0"/>
                  </a:outerShdw>
                </a:effectLst>
                <a:latin typeface="华文楷体" pitchFamily="2" charset="-122"/>
                <a:ea typeface="华文楷体" pitchFamily="2" charset="-122"/>
              </a:rPr>
              <a:t>SLR</a:t>
            </a:r>
            <a:r>
              <a:rPr lang="zh-CN" altLang="en-US" dirty="0">
                <a:effectLst>
                  <a:outerShdw blurRad="38100" dist="38100" dir="2700000" algn="tl">
                    <a:srgbClr val="C0C0C0"/>
                  </a:outerShdw>
                </a:effectLst>
                <a:latin typeface="华文楷体" pitchFamily="2" charset="-122"/>
                <a:ea typeface="华文楷体" pitchFamily="2" charset="-122"/>
              </a:rPr>
              <a:t>分析表的构建</a:t>
            </a:r>
            <a:endParaRPr lang="zh-CN" altLang="en-US" dirty="0">
              <a:latin typeface="华文楷体" pitchFamily="2" charset="-122"/>
              <a:ea typeface="华文楷体" pitchFamily="2" charset="-122"/>
            </a:endParaRPr>
          </a:p>
        </p:txBody>
      </p:sp>
      <p:sp>
        <p:nvSpPr>
          <p:cNvPr id="627714" name="Rectangle 2"/>
          <p:cNvSpPr>
            <a:spLocks noGrp="1" noChangeArrowheads="1"/>
          </p:cNvSpPr>
          <p:nvPr>
            <p:ph idx="1"/>
          </p:nvPr>
        </p:nvSpPr>
        <p:spPr>
          <a:xfrm>
            <a:off x="250825" y="1700808"/>
            <a:ext cx="8534400" cy="1473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例  状态</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2</a:t>
            </a:r>
            <a:r>
              <a:rPr lang="zh-CN" altLang="en-US" sz="2800" b="1" dirty="0">
                <a:solidFill>
                  <a:schemeClr val="accent2"/>
                </a:solidFill>
                <a:effectLst>
                  <a:outerShdw blurRad="38100" dist="38100" dir="2700000" algn="tl">
                    <a:srgbClr val="C0C0C0"/>
                  </a:outerShdw>
                </a:effectLst>
                <a:ea typeface="宋体" pitchFamily="2" charset="-122"/>
              </a:rPr>
              <a:t>的</a:t>
            </a:r>
            <a:r>
              <a:rPr lang="en-US" altLang="zh-CN" sz="2800" b="1" dirty="0">
                <a:solidFill>
                  <a:schemeClr val="accent2"/>
                </a:solidFill>
                <a:effectLst>
                  <a:outerShdw blurRad="38100" dist="38100" dir="2700000" algn="tl">
                    <a:srgbClr val="C0C0C0"/>
                  </a:outerShdw>
                </a:effectLst>
                <a:ea typeface="宋体" pitchFamily="2" charset="-122"/>
              </a:rPr>
              <a:t>LR(0)</a:t>
            </a:r>
            <a:r>
              <a:rPr lang="zh-CN" altLang="en-US" sz="2800" b="1" dirty="0">
                <a:solidFill>
                  <a:schemeClr val="accent2"/>
                </a:solidFill>
                <a:effectLst>
                  <a:outerShdw blurRad="38100" dist="38100" dir="2700000" algn="tl">
                    <a:srgbClr val="C0C0C0"/>
                  </a:outerShdw>
                </a:effectLst>
                <a:ea typeface="宋体" pitchFamily="2" charset="-122"/>
              </a:rPr>
              <a:t>项目集</a:t>
            </a:r>
            <a:r>
              <a:rPr lang="en-US" altLang="zh-CN" sz="2800" b="1" dirty="0">
                <a:solidFill>
                  <a:schemeClr val="accent2"/>
                </a:solidFill>
                <a:effectLst>
                  <a:outerShdw blurRad="38100" dist="38100" dir="2700000" algn="tl">
                    <a:srgbClr val="C0C0C0"/>
                  </a:outerShdw>
                </a:effectLst>
                <a:ea typeface="宋体" pitchFamily="2" charset="-122"/>
              </a:rPr>
              <a:t>:</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T</a:t>
            </a:r>
            <a:r>
              <a:rPr lang="en-US" altLang="zh-CN" sz="2800" b="1" dirty="0">
                <a:solidFill>
                  <a:schemeClr val="accent2"/>
                </a:solidFill>
                <a:effectLst>
                  <a:outerShdw blurRad="38100" dist="38100" dir="2700000" algn="tl">
                    <a:srgbClr val="C0C0C0"/>
                  </a:outerShdw>
                </a:effectLst>
                <a:ea typeface="宋体" pitchFamily="2" charset="-122"/>
              </a:rPr>
              <a:t>·</a:t>
            </a: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cs typeface="Times New Roman" pitchFamily="18" charset="0"/>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a:t>
            </a:r>
            <a:endParaRPr lang="zh-CN" altLang="en-US" sz="2800" b="1" dirty="0">
              <a:effectLst>
                <a:outerShdw blurRad="38100" dist="38100" dir="2700000" algn="tl">
                  <a:srgbClr val="C0C0C0"/>
                </a:outerShdw>
              </a:effectLst>
              <a:ea typeface="宋体" pitchFamily="2" charset="-122"/>
            </a:endParaRPr>
          </a:p>
          <a:p>
            <a:pPr algn="just">
              <a:spcBef>
                <a:spcPct val="0"/>
              </a:spcBef>
              <a:buFontTx/>
              <a:buNone/>
              <a:defRPr/>
            </a:pPr>
            <a:endParaRPr lang="zh-CN" altLang="en-US" sz="2800" b="1" dirty="0">
              <a:effectLst>
                <a:outerShdw blurRad="38100" dist="38100" dir="2700000" algn="tl">
                  <a:srgbClr val="C0C0C0"/>
                </a:outerShdw>
              </a:effectLst>
              <a:latin typeface="宋体" pitchFamily="2" charset="-122"/>
              <a:ea typeface="宋体" pitchFamily="2" charset="-122"/>
            </a:endParaRPr>
          </a:p>
        </p:txBody>
      </p:sp>
      <p:sp>
        <p:nvSpPr>
          <p:cNvPr id="627715" name="Rectangle 3" descr="Green marble"/>
          <p:cNvSpPr>
            <a:spLocks noChangeArrowheads="1"/>
          </p:cNvSpPr>
          <p:nvPr/>
        </p:nvSpPr>
        <p:spPr bwMode="auto">
          <a:xfrm>
            <a:off x="6588125" y="1052513"/>
            <a:ext cx="2376488" cy="15652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
        <p:nvSpPr>
          <p:cNvPr id="627716" name="Text Box 4" descr="Green marble"/>
          <p:cNvSpPr txBox="1">
            <a:spLocks noChangeArrowheads="1"/>
          </p:cNvSpPr>
          <p:nvPr/>
        </p:nvSpPr>
        <p:spPr bwMode="auto">
          <a:xfrm>
            <a:off x="730250" y="34877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2400">
                <a:effectLst>
                  <a:outerShdw blurRad="38100" dist="38100" dir="2700000" algn="tl">
                    <a:srgbClr val="C0C0C0"/>
                  </a:outerShdw>
                </a:effectLst>
                <a:latin typeface="Tahoma" pitchFamily="34" charset="0"/>
              </a:rPr>
              <a:t>因为</a:t>
            </a:r>
            <a:r>
              <a:rPr lang="en-US" altLang="zh-CN" sz="2400">
                <a:effectLst>
                  <a:outerShdw blurRad="38100" dist="38100" dir="2700000" algn="tl">
                    <a:srgbClr val="C0C0C0"/>
                  </a:outerShdw>
                </a:effectLst>
                <a:latin typeface="Tahoma" pitchFamily="34" charset="0"/>
              </a:rPr>
              <a:t>FOLLOW(</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 {$, +, )}, </a:t>
            </a:r>
            <a:r>
              <a:rPr lang="zh-CN" altLang="en-US" sz="2400">
                <a:effectLst>
                  <a:outerShdw blurRad="38100" dist="38100" dir="2700000" algn="tl">
                    <a:srgbClr val="C0C0C0"/>
                  </a:outerShdw>
                </a:effectLst>
                <a:latin typeface="Tahoma" pitchFamily="34" charset="0"/>
              </a:rPr>
              <a:t>所以：</a:t>
            </a:r>
            <a:endParaRPr lang="en-US" altLang="zh-CN" sz="2400">
              <a:solidFill>
                <a:schemeClr val="accent2"/>
              </a:solidFill>
              <a:effectLst>
                <a:outerShdw blurRad="38100" dist="38100" dir="2700000" algn="tl">
                  <a:srgbClr val="C0C0C0"/>
                </a:outerShdw>
              </a:effectLst>
              <a:latin typeface="Tahoma" pitchFamily="34" charset="0"/>
            </a:endParaRPr>
          </a:p>
        </p:txBody>
      </p:sp>
      <p:sp>
        <p:nvSpPr>
          <p:cNvPr id="627717" name="Text Box 5" descr="Green marble"/>
          <p:cNvSpPr txBox="1">
            <a:spLocks noChangeArrowheads="1"/>
          </p:cNvSpPr>
          <p:nvPr/>
        </p:nvSpPr>
        <p:spPr bwMode="auto">
          <a:xfrm>
            <a:off x="730250" y="5070475"/>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en-US" altLang="zh-CN" sz="2400" i="1" dirty="0">
                <a:effectLst>
                  <a:outerShdw blurRad="38100" dist="38100" dir="2700000" algn="tl">
                    <a:srgbClr val="C0C0C0"/>
                  </a:outerShdw>
                </a:effectLst>
                <a:latin typeface="Tahoma" pitchFamily="34" charset="0"/>
              </a:rPr>
              <a:t>action</a:t>
            </a:r>
            <a:r>
              <a:rPr lang="en-US" altLang="zh-CN" sz="2400" dirty="0">
                <a:effectLst>
                  <a:outerShdw blurRad="38100" dist="38100" dir="2700000" algn="tl">
                    <a:srgbClr val="C0C0C0"/>
                  </a:outerShdw>
                </a:effectLst>
                <a:latin typeface="Tahoma" pitchFamily="34" charset="0"/>
              </a:rPr>
              <a:t>[2, *] = </a:t>
            </a:r>
            <a:r>
              <a:rPr lang="en-US" altLang="zh-CN" sz="2400" i="1" dirty="0">
                <a:effectLst>
                  <a:outerShdw blurRad="38100" dist="38100" dir="2700000" algn="tl">
                    <a:srgbClr val="C0C0C0"/>
                  </a:outerShdw>
                </a:effectLst>
                <a:latin typeface="Tahoma" pitchFamily="34" charset="0"/>
              </a:rPr>
              <a:t>s</a:t>
            </a:r>
            <a:r>
              <a:rPr lang="en-US" altLang="zh-CN" sz="2400" dirty="0">
                <a:effectLst>
                  <a:outerShdw blurRad="38100" dist="38100" dir="2700000" algn="tl">
                    <a:srgbClr val="C0C0C0"/>
                  </a:outerShdw>
                </a:effectLst>
                <a:latin typeface="Tahoma" pitchFamily="34" charset="0"/>
              </a:rPr>
              <a:t>7</a:t>
            </a:r>
            <a:endParaRPr lang="zh-CN" altLang="en-US" sz="2400" dirty="0">
              <a:effectLst>
                <a:outerShdw blurRad="38100" dist="38100" dir="2700000" algn="tl">
                  <a:srgbClr val="C0C0C0"/>
                </a:outerShdw>
              </a:effectLst>
              <a:latin typeface="Tahoma" pitchFamily="34" charset="0"/>
            </a:endParaRPr>
          </a:p>
        </p:txBody>
      </p:sp>
      <p:sp>
        <p:nvSpPr>
          <p:cNvPr id="627719" name="Text Box 7" descr="Green marble"/>
          <p:cNvSpPr txBox="1">
            <a:spLocks noChangeArrowheads="1"/>
          </p:cNvSpPr>
          <p:nvPr/>
        </p:nvSpPr>
        <p:spPr bwMode="auto">
          <a:xfrm>
            <a:off x="1403648" y="4267200"/>
            <a:ext cx="7272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buFontTx/>
              <a:buNone/>
              <a:defRPr/>
            </a:pPr>
            <a:r>
              <a:rPr lang="en-US" altLang="zh-CN" sz="2400" i="1" dirty="0">
                <a:solidFill>
                  <a:schemeClr val="accent2"/>
                </a:solidFill>
                <a:effectLst>
                  <a:outerShdw blurRad="38100" dist="38100" dir="2700000" algn="tl">
                    <a:srgbClr val="C0C0C0"/>
                  </a:outerShdw>
                </a:effectLst>
                <a:latin typeface="Tahoma" pitchFamily="34" charset="0"/>
              </a:rPr>
              <a:t>action</a:t>
            </a:r>
            <a:r>
              <a:rPr lang="en-US" altLang="zh-CN" sz="2400" dirty="0">
                <a:solidFill>
                  <a:schemeClr val="accent2"/>
                </a:solidFill>
                <a:effectLst>
                  <a:outerShdw blurRad="38100" dist="38100" dir="2700000" algn="tl">
                    <a:srgbClr val="C0C0C0"/>
                  </a:outerShdw>
                </a:effectLst>
                <a:latin typeface="Tahoma" pitchFamily="34" charset="0"/>
              </a:rPr>
              <a:t>[2, $]=</a:t>
            </a:r>
            <a:r>
              <a:rPr lang="en-US" altLang="zh-CN" sz="2400" i="1" dirty="0">
                <a:solidFill>
                  <a:schemeClr val="accent2"/>
                </a:solidFill>
                <a:effectLst>
                  <a:outerShdw blurRad="38100" dist="38100" dir="2700000" algn="tl">
                    <a:srgbClr val="C0C0C0"/>
                  </a:outerShdw>
                </a:effectLst>
                <a:latin typeface="Tahoma" pitchFamily="34" charset="0"/>
              </a:rPr>
              <a:t>action</a:t>
            </a:r>
            <a:r>
              <a:rPr lang="en-US" altLang="zh-CN" sz="2400" dirty="0">
                <a:solidFill>
                  <a:schemeClr val="accent2"/>
                </a:solidFill>
                <a:effectLst>
                  <a:outerShdw blurRad="38100" dist="38100" dir="2700000" algn="tl">
                    <a:srgbClr val="C0C0C0"/>
                  </a:outerShdw>
                </a:effectLst>
                <a:latin typeface="Tahoma" pitchFamily="34" charset="0"/>
              </a:rPr>
              <a:t>[2, +]=</a:t>
            </a:r>
            <a:r>
              <a:rPr lang="en-US" altLang="zh-CN" sz="2400" i="1" dirty="0">
                <a:solidFill>
                  <a:schemeClr val="accent2"/>
                </a:solidFill>
                <a:effectLst>
                  <a:outerShdw blurRad="38100" dist="38100" dir="2700000" algn="tl">
                    <a:srgbClr val="C0C0C0"/>
                  </a:outerShdw>
                </a:effectLst>
                <a:latin typeface="Tahoma" pitchFamily="34" charset="0"/>
              </a:rPr>
              <a:t>action</a:t>
            </a:r>
            <a:r>
              <a:rPr lang="en-US" altLang="zh-CN" sz="2400" dirty="0">
                <a:solidFill>
                  <a:schemeClr val="accent2"/>
                </a:solidFill>
                <a:effectLst>
                  <a:outerShdw blurRad="38100" dist="38100" dir="2700000" algn="tl">
                    <a:srgbClr val="C0C0C0"/>
                  </a:outerShdw>
                </a:effectLst>
                <a:latin typeface="Tahoma" pitchFamily="34" charset="0"/>
              </a:rPr>
              <a:t>[2, )]=</a:t>
            </a:r>
            <a:r>
              <a:rPr lang="en-US" altLang="zh-CN" sz="2400" i="1" dirty="0">
                <a:solidFill>
                  <a:schemeClr val="accent2"/>
                </a:solidFill>
                <a:effectLst>
                  <a:outerShdw blurRad="38100" dist="38100" dir="2700000" algn="tl">
                    <a:srgbClr val="C0C0C0"/>
                  </a:outerShdw>
                </a:effectLst>
                <a:latin typeface="Tahoma" pitchFamily="34" charset="0"/>
              </a:rPr>
              <a:t>r</a:t>
            </a:r>
            <a:r>
              <a:rPr lang="en-US" altLang="zh-CN" sz="2400" dirty="0">
                <a:solidFill>
                  <a:schemeClr val="accent2"/>
                </a:solidFill>
                <a:effectLst>
                  <a:outerShdw blurRad="38100" dist="38100" dir="2700000" algn="tl">
                    <a:srgbClr val="C0C0C0"/>
                  </a:outerShdw>
                </a:effectLst>
                <a:latin typeface="Tahoma" pitchFamily="34" charset="0"/>
              </a:rPr>
              <a:t>2</a:t>
            </a:r>
            <a:endParaRPr lang="zh-CN" altLang="en-US" sz="2400" dirty="0">
              <a:solidFill>
                <a:schemeClr val="tx1"/>
              </a:solidFill>
              <a:effectLst>
                <a:outerShdw blurRad="38100" dist="38100" dir="2700000" algn="tl">
                  <a:srgbClr val="C0C0C0"/>
                </a:outerShdw>
              </a:effectLst>
              <a:latin typeface="Tahoma" pitchFamily="34" charset="0"/>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25</a:t>
            </a:fld>
            <a:endParaRPr lang="en-US" altLang="zh-CN" dirty="0"/>
          </a:p>
        </p:txBody>
      </p:sp>
    </p:spTree>
    <p:extLst>
      <p:ext uri="{BB962C8B-B14F-4D97-AF65-F5344CB8AC3E}">
        <p14:creationId xmlns:p14="http://schemas.microsoft.com/office/powerpoint/2010/main" val="2141148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7714">
                                            <p:txEl>
                                              <p:pRg st="0" end="0"/>
                                            </p:txEl>
                                          </p:spTgt>
                                        </p:tgtEl>
                                        <p:attrNameLst>
                                          <p:attrName>style.visibility</p:attrName>
                                        </p:attrNameLst>
                                      </p:cBhvr>
                                      <p:to>
                                        <p:strVal val="visible"/>
                                      </p:to>
                                    </p:set>
                                    <p:animEffect transition="in" filter="blinds(horizontal)">
                                      <p:cBhvr>
                                        <p:cTn id="7" dur="500"/>
                                        <p:tgtEl>
                                          <p:spTgt spid="6277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7714">
                                            <p:txEl>
                                              <p:pRg st="1" end="1"/>
                                            </p:txEl>
                                          </p:spTgt>
                                        </p:tgtEl>
                                        <p:attrNameLst>
                                          <p:attrName>style.visibility</p:attrName>
                                        </p:attrNameLst>
                                      </p:cBhvr>
                                      <p:to>
                                        <p:strVal val="visible"/>
                                      </p:to>
                                    </p:set>
                                    <p:animEffect transition="in" filter="blinds(horizontal)">
                                      <p:cBhvr>
                                        <p:cTn id="10" dur="500"/>
                                        <p:tgtEl>
                                          <p:spTgt spid="62771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7714">
                                            <p:txEl>
                                              <p:pRg st="2" end="2"/>
                                            </p:txEl>
                                          </p:spTgt>
                                        </p:tgtEl>
                                        <p:attrNameLst>
                                          <p:attrName>style.visibility</p:attrName>
                                        </p:attrNameLst>
                                      </p:cBhvr>
                                      <p:to>
                                        <p:strVal val="visible"/>
                                      </p:to>
                                    </p:set>
                                    <p:animEffect transition="in" filter="blinds(horizontal)">
                                      <p:cBhvr>
                                        <p:cTn id="13" dur="500"/>
                                        <p:tgtEl>
                                          <p:spTgt spid="62771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627716">
                                            <p:txEl>
                                              <p:pRg st="0" end="0"/>
                                            </p:txEl>
                                          </p:spTgt>
                                        </p:tgtEl>
                                        <p:attrNameLst>
                                          <p:attrName>style.visibility</p:attrName>
                                        </p:attrNameLst>
                                      </p:cBhvr>
                                      <p:to>
                                        <p:strVal val="visible"/>
                                      </p:to>
                                    </p:set>
                                    <p:animEffect transition="in" filter="checkerboard(across)">
                                      <p:cBhvr>
                                        <p:cTn id="18" dur="500"/>
                                        <p:tgtEl>
                                          <p:spTgt spid="62771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27719">
                                            <p:txEl>
                                              <p:pRg st="0" end="0"/>
                                            </p:txEl>
                                          </p:spTgt>
                                        </p:tgtEl>
                                        <p:attrNameLst>
                                          <p:attrName>style.visibility</p:attrName>
                                        </p:attrNameLst>
                                      </p:cBhvr>
                                      <p:to>
                                        <p:strVal val="visible"/>
                                      </p:to>
                                    </p:set>
                                    <p:animEffect transition="in" filter="checkerboard(across)">
                                      <p:cBhvr>
                                        <p:cTn id="23" dur="500"/>
                                        <p:tgtEl>
                                          <p:spTgt spid="62771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627717">
                                            <p:txEl>
                                              <p:pRg st="0" end="0"/>
                                            </p:txEl>
                                          </p:spTgt>
                                        </p:tgtEl>
                                        <p:attrNameLst>
                                          <p:attrName>style.visibility</p:attrName>
                                        </p:attrNameLst>
                                      </p:cBhvr>
                                      <p:to>
                                        <p:strVal val="visible"/>
                                      </p:to>
                                    </p:set>
                                    <p:animEffect transition="in" filter="checkerboard(across)">
                                      <p:cBhvr>
                                        <p:cTn id="28" dur="500"/>
                                        <p:tgtEl>
                                          <p:spTgt spid="6277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946B-18AA-4204-B684-6C36D25C1630}"/>
              </a:ext>
            </a:extLst>
          </p:cNvPr>
          <p:cNvSpPr>
            <a:spLocks noGrp="1"/>
          </p:cNvSpPr>
          <p:nvPr>
            <p:ph type="title"/>
          </p:nvPr>
        </p:nvSpPr>
        <p:spPr/>
        <p:txBody>
          <a:bodyPr/>
          <a:lstStyle/>
          <a:p>
            <a:r>
              <a:rPr lang="en-US" altLang="zh-CN" dirty="0"/>
              <a:t>SLR</a:t>
            </a:r>
            <a:r>
              <a:rPr lang="zh-CN" altLang="en-US" dirty="0"/>
              <a:t>练习题</a:t>
            </a:r>
          </a:p>
        </p:txBody>
      </p:sp>
      <p:sp>
        <p:nvSpPr>
          <p:cNvPr id="3" name="Content Placeholder 2">
            <a:extLst>
              <a:ext uri="{FF2B5EF4-FFF2-40B4-BE49-F238E27FC236}">
                <a16:creationId xmlns:a16="http://schemas.microsoft.com/office/drawing/2014/main" id="{E37088FD-01D0-42A4-A1CE-27E6A3050261}"/>
              </a:ext>
            </a:extLst>
          </p:cNvPr>
          <p:cNvSpPr>
            <a:spLocks noGrp="1"/>
          </p:cNvSpPr>
          <p:nvPr>
            <p:ph idx="1"/>
          </p:nvPr>
        </p:nvSpPr>
        <p:spPr/>
        <p:txBody>
          <a:bodyPr/>
          <a:lstStyle/>
          <a:p>
            <a:pPr lvl="0"/>
            <a:r>
              <a:rPr lang="zh-CN" altLang="zh-CN" sz="3200" dirty="0"/>
              <a:t>考虑如下上下文无关文法</a:t>
            </a:r>
            <a:endParaRPr lang="en-US" altLang="zh-CN" sz="3200" dirty="0"/>
          </a:p>
          <a:p>
            <a:pPr marL="0" indent="0">
              <a:buNone/>
            </a:pPr>
            <a:r>
              <a:rPr lang="en-US" altLang="zh-CN" sz="3200" dirty="0"/>
              <a:t>S-&gt;</a:t>
            </a:r>
            <a:r>
              <a:rPr lang="en-US" altLang="zh-CN" sz="3200" dirty="0" err="1"/>
              <a:t>aSb</a:t>
            </a:r>
            <a:r>
              <a:rPr lang="en-US" altLang="zh-CN" sz="3200" dirty="0"/>
              <a:t>   </a:t>
            </a:r>
          </a:p>
          <a:p>
            <a:pPr marL="0" indent="0">
              <a:buNone/>
            </a:pPr>
            <a:r>
              <a:rPr lang="en-US" altLang="zh-CN" sz="3200" dirty="0"/>
              <a:t>S-&gt;c</a:t>
            </a:r>
            <a:endParaRPr lang="zh-CN" altLang="zh-CN" sz="3200" dirty="0"/>
          </a:p>
          <a:p>
            <a:r>
              <a:rPr lang="zh-CN" altLang="zh-CN" sz="3200" dirty="0"/>
              <a:t>（</a:t>
            </a:r>
            <a:r>
              <a:rPr lang="en-US" altLang="zh-CN" sz="3200" dirty="0"/>
              <a:t>1</a:t>
            </a:r>
            <a:r>
              <a:rPr lang="zh-CN" altLang="zh-CN" sz="3200" dirty="0"/>
              <a:t>）使用该文法的</a:t>
            </a:r>
            <a:r>
              <a:rPr lang="en-US" altLang="zh-CN" sz="3200" dirty="0"/>
              <a:t>LR(0)</a:t>
            </a:r>
            <a:r>
              <a:rPr lang="zh-CN" altLang="zh-CN" sz="3200" dirty="0"/>
              <a:t>项目集构造该文法的</a:t>
            </a:r>
            <a:r>
              <a:rPr lang="en-US" altLang="zh-CN" sz="3200" dirty="0"/>
              <a:t>DFA</a:t>
            </a:r>
            <a:r>
              <a:rPr lang="zh-CN" altLang="zh-CN" sz="3200" dirty="0"/>
              <a:t>。</a:t>
            </a:r>
          </a:p>
          <a:p>
            <a:r>
              <a:rPr lang="zh-CN" altLang="zh-CN" sz="3200" dirty="0"/>
              <a:t>（</a:t>
            </a:r>
            <a:r>
              <a:rPr lang="en-US" altLang="zh-CN" sz="3200" dirty="0"/>
              <a:t>2</a:t>
            </a:r>
            <a:r>
              <a:rPr lang="zh-CN" altLang="zh-CN" sz="3200" dirty="0"/>
              <a:t>）使用该文法构造</a:t>
            </a:r>
            <a:r>
              <a:rPr lang="en-US" altLang="zh-CN" sz="3200" dirty="0"/>
              <a:t>SLR</a:t>
            </a:r>
            <a:r>
              <a:rPr lang="zh-CN" altLang="zh-CN" sz="3200" dirty="0"/>
              <a:t>移进归约分析表。</a:t>
            </a:r>
          </a:p>
          <a:p>
            <a:r>
              <a:rPr lang="zh-CN" altLang="zh-CN" sz="3200" dirty="0"/>
              <a:t>（</a:t>
            </a:r>
            <a:r>
              <a:rPr lang="en-US" altLang="zh-CN" sz="3200" dirty="0"/>
              <a:t>3</a:t>
            </a:r>
            <a:r>
              <a:rPr lang="zh-CN" altLang="zh-CN" sz="3200" dirty="0"/>
              <a:t>）判断该文法是否是</a:t>
            </a:r>
            <a:r>
              <a:rPr lang="en-US" altLang="zh-CN" sz="3200" dirty="0"/>
              <a:t>SLR</a:t>
            </a:r>
            <a:r>
              <a:rPr lang="zh-CN" altLang="zh-CN" sz="3200" dirty="0"/>
              <a:t>文法？</a:t>
            </a:r>
            <a:endParaRPr lang="zh-CN" altLang="en-US" sz="3200" dirty="0"/>
          </a:p>
          <a:p>
            <a:pPr marL="0" indent="0">
              <a:buNone/>
            </a:pPr>
            <a:endParaRPr lang="zh-CN" altLang="en-US" sz="3200" dirty="0"/>
          </a:p>
        </p:txBody>
      </p:sp>
      <p:sp>
        <p:nvSpPr>
          <p:cNvPr id="4" name="Slide Number Placeholder 3">
            <a:extLst>
              <a:ext uri="{FF2B5EF4-FFF2-40B4-BE49-F238E27FC236}">
                <a16:creationId xmlns:a16="http://schemas.microsoft.com/office/drawing/2014/main" id="{1268AAFB-6F74-4FDC-8BF9-79E6639EBB1D}"/>
              </a:ext>
            </a:extLst>
          </p:cNvPr>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26</a:t>
            </a:fld>
            <a:endParaRPr lang="en-US" altLang="zh-CN" dirty="0"/>
          </a:p>
        </p:txBody>
      </p:sp>
    </p:spTree>
    <p:extLst>
      <p:ext uri="{BB962C8B-B14F-4D97-AF65-F5344CB8AC3E}">
        <p14:creationId xmlns:p14="http://schemas.microsoft.com/office/powerpoint/2010/main" val="3539123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946B-18AA-4204-B684-6C36D25C1630}"/>
              </a:ext>
            </a:extLst>
          </p:cNvPr>
          <p:cNvSpPr>
            <a:spLocks noGrp="1"/>
          </p:cNvSpPr>
          <p:nvPr>
            <p:ph type="title"/>
          </p:nvPr>
        </p:nvSpPr>
        <p:spPr/>
        <p:txBody>
          <a:bodyPr/>
          <a:lstStyle/>
          <a:p>
            <a:r>
              <a:rPr lang="en-US" altLang="zh-CN" dirty="0"/>
              <a:t>SLR</a:t>
            </a:r>
            <a:r>
              <a:rPr lang="zh-CN" altLang="en-US" dirty="0"/>
              <a:t>练习题</a:t>
            </a:r>
          </a:p>
        </p:txBody>
      </p:sp>
      <p:sp>
        <p:nvSpPr>
          <p:cNvPr id="3" name="Content Placeholder 2">
            <a:extLst>
              <a:ext uri="{FF2B5EF4-FFF2-40B4-BE49-F238E27FC236}">
                <a16:creationId xmlns:a16="http://schemas.microsoft.com/office/drawing/2014/main" id="{E37088FD-01D0-42A4-A1CE-27E6A3050261}"/>
              </a:ext>
            </a:extLst>
          </p:cNvPr>
          <p:cNvSpPr>
            <a:spLocks noGrp="1"/>
          </p:cNvSpPr>
          <p:nvPr>
            <p:ph idx="1"/>
          </p:nvPr>
        </p:nvSpPr>
        <p:spPr>
          <a:xfrm>
            <a:off x="457200" y="980728"/>
            <a:ext cx="8229600" cy="1276923"/>
          </a:xfrm>
        </p:spPr>
        <p:txBody>
          <a:bodyPr/>
          <a:lstStyle/>
          <a:p>
            <a:pPr marL="0" indent="0">
              <a:buNone/>
            </a:pPr>
            <a:r>
              <a:rPr lang="en-US" altLang="zh-CN" sz="3200" dirty="0"/>
              <a:t>S-&gt;</a:t>
            </a:r>
            <a:r>
              <a:rPr lang="en-US" altLang="zh-CN" sz="3200" dirty="0" err="1"/>
              <a:t>aSb</a:t>
            </a:r>
            <a:r>
              <a:rPr lang="en-US" altLang="zh-CN" sz="3200" dirty="0"/>
              <a:t>   </a:t>
            </a:r>
          </a:p>
          <a:p>
            <a:pPr marL="0" indent="0">
              <a:buNone/>
            </a:pPr>
            <a:r>
              <a:rPr lang="en-US" altLang="zh-CN" sz="3200" dirty="0"/>
              <a:t>S-&gt;c</a:t>
            </a:r>
            <a:endParaRPr lang="zh-CN" altLang="zh-CN" sz="3200" dirty="0"/>
          </a:p>
          <a:p>
            <a:pPr marL="0" indent="0">
              <a:buNone/>
            </a:pPr>
            <a:endParaRPr lang="zh-CN" altLang="en-US" sz="3200" dirty="0"/>
          </a:p>
        </p:txBody>
      </p:sp>
      <p:sp>
        <p:nvSpPr>
          <p:cNvPr id="4" name="Slide Number Placeholder 3">
            <a:extLst>
              <a:ext uri="{FF2B5EF4-FFF2-40B4-BE49-F238E27FC236}">
                <a16:creationId xmlns:a16="http://schemas.microsoft.com/office/drawing/2014/main" id="{1268AAFB-6F74-4FDC-8BF9-79E6639EBB1D}"/>
              </a:ext>
            </a:extLst>
          </p:cNvPr>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27</a:t>
            </a:fld>
            <a:endParaRPr lang="en-US" altLang="zh-CN" dirty="0"/>
          </a:p>
        </p:txBody>
      </p:sp>
      <p:sp>
        <p:nvSpPr>
          <p:cNvPr id="6" name="Line 3">
            <a:extLst>
              <a:ext uri="{FF2B5EF4-FFF2-40B4-BE49-F238E27FC236}">
                <a16:creationId xmlns:a16="http://schemas.microsoft.com/office/drawing/2014/main" id="{B1C5265C-AB65-433C-BCC4-915D1AA229DC}"/>
              </a:ext>
            </a:extLst>
          </p:cNvPr>
          <p:cNvSpPr>
            <a:spLocks noChangeShapeType="1"/>
          </p:cNvSpPr>
          <p:nvPr/>
        </p:nvSpPr>
        <p:spPr bwMode="auto">
          <a:xfrm>
            <a:off x="6219954" y="3536722"/>
            <a:ext cx="776846"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4">
            <a:extLst>
              <a:ext uri="{FF2B5EF4-FFF2-40B4-BE49-F238E27FC236}">
                <a16:creationId xmlns:a16="http://schemas.microsoft.com/office/drawing/2014/main" id="{723677F6-E281-44E4-B1D7-4615AC5A6750}"/>
              </a:ext>
            </a:extLst>
          </p:cNvPr>
          <p:cNvSpPr txBox="1">
            <a:spLocks noChangeArrowheads="1"/>
          </p:cNvSpPr>
          <p:nvPr/>
        </p:nvSpPr>
        <p:spPr bwMode="auto">
          <a:xfrm>
            <a:off x="6391013" y="3151809"/>
            <a:ext cx="336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b</a:t>
            </a:r>
          </a:p>
        </p:txBody>
      </p:sp>
      <p:sp>
        <p:nvSpPr>
          <p:cNvPr id="11" name="Text Box 8">
            <a:extLst>
              <a:ext uri="{FF2B5EF4-FFF2-40B4-BE49-F238E27FC236}">
                <a16:creationId xmlns:a16="http://schemas.microsoft.com/office/drawing/2014/main" id="{563ED06E-036C-41F2-B9AD-F318EDFC03BA}"/>
              </a:ext>
            </a:extLst>
          </p:cNvPr>
          <p:cNvSpPr txBox="1">
            <a:spLocks noChangeArrowheads="1"/>
          </p:cNvSpPr>
          <p:nvPr/>
        </p:nvSpPr>
        <p:spPr bwMode="auto">
          <a:xfrm>
            <a:off x="777987" y="2397720"/>
            <a:ext cx="1440000" cy="101566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rPr>
              <a:t>S'</a:t>
            </a:r>
            <a:r>
              <a:rPr lang="en-US" altLang="zh-CN" sz="2000" b="0" dirty="0">
                <a:solidFill>
                  <a:schemeClr val="tx1"/>
                </a:solidFill>
                <a:latin typeface="Comic Sans MS" pitchFamily="66" charset="0"/>
                <a:sym typeface="Symbol" pitchFamily="18" charset="2"/>
              </a:rPr>
              <a:t> S</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a:t>
            </a:r>
            <a:r>
              <a:rPr lang="en-US" altLang="zh-CN" sz="2000" b="0" dirty="0" err="1">
                <a:solidFill>
                  <a:schemeClr val="tx1"/>
                </a:solidFill>
                <a:latin typeface="Comic Sans MS" pitchFamily="66" charset="0"/>
                <a:sym typeface="Symbol" pitchFamily="18" charset="2"/>
              </a:rPr>
              <a:t>aSb</a:t>
            </a:r>
            <a:endParaRPr lang="en-US" altLang="zh-CN" sz="2000" b="0" dirty="0">
              <a:solidFill>
                <a:schemeClr val="tx1"/>
              </a:solidFill>
              <a:latin typeface="Comic Sans MS" pitchFamily="66" charset="0"/>
              <a:sym typeface="Symbol" pitchFamily="18" charset="2"/>
            </a:endParaRP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c</a:t>
            </a:r>
          </a:p>
        </p:txBody>
      </p:sp>
      <p:sp>
        <p:nvSpPr>
          <p:cNvPr id="13" name="Text Box 10">
            <a:extLst>
              <a:ext uri="{FF2B5EF4-FFF2-40B4-BE49-F238E27FC236}">
                <a16:creationId xmlns:a16="http://schemas.microsoft.com/office/drawing/2014/main" id="{F988AE16-60E1-4973-9D3D-104ED2DCA9D5}"/>
              </a:ext>
            </a:extLst>
          </p:cNvPr>
          <p:cNvSpPr txBox="1">
            <a:spLocks noChangeArrowheads="1"/>
          </p:cNvSpPr>
          <p:nvPr/>
        </p:nvSpPr>
        <p:spPr bwMode="auto">
          <a:xfrm>
            <a:off x="2819400" y="2996952"/>
            <a:ext cx="1440000" cy="1015663"/>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a Sb</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a:t>
            </a:r>
            <a:r>
              <a:rPr lang="en-US" altLang="zh-CN" sz="2000" b="0" dirty="0" err="1">
                <a:solidFill>
                  <a:schemeClr val="tx1"/>
                </a:solidFill>
                <a:latin typeface="Comic Sans MS" pitchFamily="66" charset="0"/>
                <a:sym typeface="Symbol" pitchFamily="18" charset="2"/>
              </a:rPr>
              <a:t>aSb</a:t>
            </a:r>
            <a:endParaRPr lang="en-US" altLang="zh-CN" sz="2000" b="0" dirty="0">
              <a:solidFill>
                <a:schemeClr val="tx1"/>
              </a:solidFill>
              <a:latin typeface="Comic Sans MS" pitchFamily="66" charset="0"/>
              <a:sym typeface="Symbol" pitchFamily="18" charset="2"/>
            </a:endParaRP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c</a:t>
            </a:r>
          </a:p>
        </p:txBody>
      </p:sp>
      <p:sp>
        <p:nvSpPr>
          <p:cNvPr id="14" name="Text Box 11">
            <a:extLst>
              <a:ext uri="{FF2B5EF4-FFF2-40B4-BE49-F238E27FC236}">
                <a16:creationId xmlns:a16="http://schemas.microsoft.com/office/drawing/2014/main" id="{8CCD35AB-989D-49FF-B091-53F83685CAF4}"/>
              </a:ext>
            </a:extLst>
          </p:cNvPr>
          <p:cNvSpPr txBox="1">
            <a:spLocks noChangeArrowheads="1"/>
          </p:cNvSpPr>
          <p:nvPr/>
        </p:nvSpPr>
        <p:spPr bwMode="auto">
          <a:xfrm>
            <a:off x="2819400" y="2397720"/>
            <a:ext cx="1440000"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rPr>
              <a:t>S'</a:t>
            </a:r>
            <a:r>
              <a:rPr lang="en-US" altLang="zh-CN" sz="2000" b="0">
                <a:solidFill>
                  <a:schemeClr val="tx1"/>
                </a:solidFill>
                <a:latin typeface="Comic Sans MS" pitchFamily="66" charset="0"/>
                <a:sym typeface="Symbol" pitchFamily="18" charset="2"/>
              </a:rPr>
              <a:t> S </a:t>
            </a:r>
          </a:p>
        </p:txBody>
      </p:sp>
      <p:sp>
        <p:nvSpPr>
          <p:cNvPr id="15" name="Line 12">
            <a:extLst>
              <a:ext uri="{FF2B5EF4-FFF2-40B4-BE49-F238E27FC236}">
                <a16:creationId xmlns:a16="http://schemas.microsoft.com/office/drawing/2014/main" id="{64E1E77D-B1B9-412B-8E50-1FE7D3CAB0F8}"/>
              </a:ext>
            </a:extLst>
          </p:cNvPr>
          <p:cNvSpPr>
            <a:spLocks noChangeShapeType="1"/>
          </p:cNvSpPr>
          <p:nvPr/>
        </p:nvSpPr>
        <p:spPr bwMode="auto">
          <a:xfrm flipV="1">
            <a:off x="2217986" y="2550119"/>
            <a:ext cx="595733" cy="15865"/>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Line 13">
            <a:extLst>
              <a:ext uri="{FF2B5EF4-FFF2-40B4-BE49-F238E27FC236}">
                <a16:creationId xmlns:a16="http://schemas.microsoft.com/office/drawing/2014/main" id="{B5B5713E-88A5-418A-8C3F-84D3E823D925}"/>
              </a:ext>
            </a:extLst>
          </p:cNvPr>
          <p:cNvSpPr>
            <a:spLocks noChangeShapeType="1"/>
          </p:cNvSpPr>
          <p:nvPr/>
        </p:nvSpPr>
        <p:spPr bwMode="auto">
          <a:xfrm>
            <a:off x="2133600" y="3284984"/>
            <a:ext cx="685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 name="Text Box 14">
            <a:extLst>
              <a:ext uri="{FF2B5EF4-FFF2-40B4-BE49-F238E27FC236}">
                <a16:creationId xmlns:a16="http://schemas.microsoft.com/office/drawing/2014/main" id="{44D3962C-A66D-4FE1-AB57-A5E9F56C0FD9}"/>
              </a:ext>
            </a:extLst>
          </p:cNvPr>
          <p:cNvSpPr txBox="1">
            <a:spLocks noChangeArrowheads="1"/>
          </p:cNvSpPr>
          <p:nvPr/>
        </p:nvSpPr>
        <p:spPr bwMode="auto">
          <a:xfrm>
            <a:off x="409575" y="249138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0</a:t>
            </a:r>
            <a:endParaRPr lang="en-US" altLang="zh-CN" sz="2000" b="0">
              <a:solidFill>
                <a:srgbClr val="FF0000"/>
              </a:solidFill>
              <a:latin typeface="Comic Sans MS" pitchFamily="66" charset="0"/>
            </a:endParaRPr>
          </a:p>
        </p:txBody>
      </p:sp>
      <p:sp>
        <p:nvSpPr>
          <p:cNvPr id="18" name="Text Box 15">
            <a:extLst>
              <a:ext uri="{FF2B5EF4-FFF2-40B4-BE49-F238E27FC236}">
                <a16:creationId xmlns:a16="http://schemas.microsoft.com/office/drawing/2014/main" id="{9DEDA1B5-FBA8-4A80-BC6F-A5BE1DFFA063}"/>
              </a:ext>
            </a:extLst>
          </p:cNvPr>
          <p:cNvSpPr txBox="1">
            <a:spLocks noChangeArrowheads="1"/>
          </p:cNvSpPr>
          <p:nvPr/>
        </p:nvSpPr>
        <p:spPr bwMode="auto">
          <a:xfrm>
            <a:off x="2925589" y="20240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1</a:t>
            </a:r>
            <a:endParaRPr lang="en-US" altLang="zh-CN" sz="2000" b="0" dirty="0">
              <a:solidFill>
                <a:srgbClr val="FF0000"/>
              </a:solidFill>
              <a:latin typeface="Comic Sans MS" pitchFamily="66" charset="0"/>
            </a:endParaRPr>
          </a:p>
        </p:txBody>
      </p:sp>
      <p:sp>
        <p:nvSpPr>
          <p:cNvPr id="19" name="Text Box 16">
            <a:extLst>
              <a:ext uri="{FF2B5EF4-FFF2-40B4-BE49-F238E27FC236}">
                <a16:creationId xmlns:a16="http://schemas.microsoft.com/office/drawing/2014/main" id="{BF49EEA2-2ADD-4DCC-BB8E-BAD6AB38F8CA}"/>
              </a:ext>
            </a:extLst>
          </p:cNvPr>
          <p:cNvSpPr txBox="1">
            <a:spLocks noChangeArrowheads="1"/>
          </p:cNvSpPr>
          <p:nvPr/>
        </p:nvSpPr>
        <p:spPr bwMode="auto">
          <a:xfrm>
            <a:off x="2438400" y="3284984"/>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2</a:t>
            </a:r>
            <a:endParaRPr lang="en-US" altLang="zh-CN" sz="2000" b="0" dirty="0">
              <a:solidFill>
                <a:srgbClr val="FF0000"/>
              </a:solidFill>
              <a:latin typeface="Comic Sans MS" pitchFamily="66" charset="0"/>
            </a:endParaRPr>
          </a:p>
        </p:txBody>
      </p:sp>
      <p:sp>
        <p:nvSpPr>
          <p:cNvPr id="20" name="Line 17">
            <a:extLst>
              <a:ext uri="{FF2B5EF4-FFF2-40B4-BE49-F238E27FC236}">
                <a16:creationId xmlns:a16="http://schemas.microsoft.com/office/drawing/2014/main" id="{AE4225CC-076A-436A-9766-CAC81338F55B}"/>
              </a:ext>
            </a:extLst>
          </p:cNvPr>
          <p:cNvSpPr>
            <a:spLocks noChangeShapeType="1"/>
          </p:cNvSpPr>
          <p:nvPr/>
        </p:nvSpPr>
        <p:spPr bwMode="auto">
          <a:xfrm flipH="1">
            <a:off x="1456055" y="3413383"/>
            <a:ext cx="10589" cy="599232"/>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8">
            <a:extLst>
              <a:ext uri="{FF2B5EF4-FFF2-40B4-BE49-F238E27FC236}">
                <a16:creationId xmlns:a16="http://schemas.microsoft.com/office/drawing/2014/main" id="{06C33117-8FFE-4D20-B0F5-BB633BFC726F}"/>
              </a:ext>
            </a:extLst>
          </p:cNvPr>
          <p:cNvSpPr txBox="1">
            <a:spLocks noChangeArrowheads="1"/>
          </p:cNvSpPr>
          <p:nvPr/>
        </p:nvSpPr>
        <p:spPr bwMode="auto">
          <a:xfrm>
            <a:off x="7633708" y="2904618"/>
            <a:ext cx="4263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5</a:t>
            </a:r>
            <a:endParaRPr lang="en-US" altLang="zh-CN" sz="2000" b="0" dirty="0">
              <a:solidFill>
                <a:srgbClr val="FF0000"/>
              </a:solidFill>
              <a:latin typeface="Comic Sans MS" pitchFamily="66" charset="0"/>
            </a:endParaRPr>
          </a:p>
        </p:txBody>
      </p:sp>
      <p:sp>
        <p:nvSpPr>
          <p:cNvPr id="22" name="Text Box 19">
            <a:extLst>
              <a:ext uri="{FF2B5EF4-FFF2-40B4-BE49-F238E27FC236}">
                <a16:creationId xmlns:a16="http://schemas.microsoft.com/office/drawing/2014/main" id="{66DEC31C-96F6-4F19-9BE7-419106B7940B}"/>
              </a:ext>
            </a:extLst>
          </p:cNvPr>
          <p:cNvSpPr txBox="1">
            <a:spLocks noChangeArrowheads="1"/>
          </p:cNvSpPr>
          <p:nvPr/>
        </p:nvSpPr>
        <p:spPr bwMode="auto">
          <a:xfrm>
            <a:off x="755195" y="3982502"/>
            <a:ext cx="1440000"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c </a:t>
            </a:r>
          </a:p>
        </p:txBody>
      </p:sp>
      <p:sp>
        <p:nvSpPr>
          <p:cNvPr id="23" name="Text Box 20">
            <a:extLst>
              <a:ext uri="{FF2B5EF4-FFF2-40B4-BE49-F238E27FC236}">
                <a16:creationId xmlns:a16="http://schemas.microsoft.com/office/drawing/2014/main" id="{DBF1324B-AF98-45B4-A78C-279D8AED6AEC}"/>
              </a:ext>
            </a:extLst>
          </p:cNvPr>
          <p:cNvSpPr txBox="1">
            <a:spLocks noChangeArrowheads="1"/>
          </p:cNvSpPr>
          <p:nvPr/>
        </p:nvSpPr>
        <p:spPr bwMode="auto">
          <a:xfrm>
            <a:off x="349250" y="3959820"/>
            <a:ext cx="48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3</a:t>
            </a:r>
            <a:endParaRPr lang="en-US" altLang="zh-CN" sz="2000" b="0" dirty="0">
              <a:solidFill>
                <a:srgbClr val="FF0000"/>
              </a:solidFill>
              <a:latin typeface="Comic Sans MS" pitchFamily="66" charset="0"/>
            </a:endParaRPr>
          </a:p>
        </p:txBody>
      </p:sp>
      <p:sp>
        <p:nvSpPr>
          <p:cNvPr id="26" name="Text Box 23">
            <a:extLst>
              <a:ext uri="{FF2B5EF4-FFF2-40B4-BE49-F238E27FC236}">
                <a16:creationId xmlns:a16="http://schemas.microsoft.com/office/drawing/2014/main" id="{E17F4260-17FB-4264-8148-F31A1B5F7FD4}"/>
              </a:ext>
            </a:extLst>
          </p:cNvPr>
          <p:cNvSpPr txBox="1">
            <a:spLocks noChangeArrowheads="1"/>
          </p:cNvSpPr>
          <p:nvPr/>
        </p:nvSpPr>
        <p:spPr bwMode="auto">
          <a:xfrm>
            <a:off x="5107776" y="293294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4</a:t>
            </a:r>
            <a:endParaRPr lang="en-US" altLang="zh-CN" sz="2000" b="0" dirty="0">
              <a:solidFill>
                <a:srgbClr val="FF0000"/>
              </a:solidFill>
              <a:latin typeface="Comic Sans MS" pitchFamily="66" charset="0"/>
            </a:endParaRPr>
          </a:p>
        </p:txBody>
      </p:sp>
      <p:sp>
        <p:nvSpPr>
          <p:cNvPr id="27" name="Text Box 24">
            <a:extLst>
              <a:ext uri="{FF2B5EF4-FFF2-40B4-BE49-F238E27FC236}">
                <a16:creationId xmlns:a16="http://schemas.microsoft.com/office/drawing/2014/main" id="{615366D8-FAB5-43E0-A05E-948DBDD67208}"/>
              </a:ext>
            </a:extLst>
          </p:cNvPr>
          <p:cNvSpPr txBox="1">
            <a:spLocks noChangeArrowheads="1"/>
          </p:cNvSpPr>
          <p:nvPr/>
        </p:nvSpPr>
        <p:spPr bwMode="auto">
          <a:xfrm>
            <a:off x="2362200" y="2169120"/>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S</a:t>
            </a:r>
          </a:p>
        </p:txBody>
      </p:sp>
      <p:sp>
        <p:nvSpPr>
          <p:cNvPr id="28" name="Text Box 25">
            <a:extLst>
              <a:ext uri="{FF2B5EF4-FFF2-40B4-BE49-F238E27FC236}">
                <a16:creationId xmlns:a16="http://schemas.microsoft.com/office/drawing/2014/main" id="{70242043-4CEF-4C9B-B700-507320545193}"/>
              </a:ext>
            </a:extLst>
          </p:cNvPr>
          <p:cNvSpPr txBox="1">
            <a:spLocks noChangeArrowheads="1"/>
          </p:cNvSpPr>
          <p:nvPr/>
        </p:nvSpPr>
        <p:spPr bwMode="auto">
          <a:xfrm>
            <a:off x="2286000" y="2852936"/>
            <a:ext cx="316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a</a:t>
            </a:r>
          </a:p>
        </p:txBody>
      </p:sp>
      <p:sp>
        <p:nvSpPr>
          <p:cNvPr id="32" name="Text Box 29">
            <a:extLst>
              <a:ext uri="{FF2B5EF4-FFF2-40B4-BE49-F238E27FC236}">
                <a16:creationId xmlns:a16="http://schemas.microsoft.com/office/drawing/2014/main" id="{8E960A29-1A99-4156-9950-3500445C4891}"/>
              </a:ext>
            </a:extLst>
          </p:cNvPr>
          <p:cNvSpPr txBox="1">
            <a:spLocks noChangeArrowheads="1"/>
          </p:cNvSpPr>
          <p:nvPr/>
        </p:nvSpPr>
        <p:spPr bwMode="auto">
          <a:xfrm>
            <a:off x="4716016" y="3304728"/>
            <a:ext cx="1503938" cy="40011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a:t>
            </a:r>
            <a:r>
              <a:rPr lang="en-US" altLang="zh-CN" sz="2000" b="0" dirty="0" err="1">
                <a:solidFill>
                  <a:schemeClr val="tx1"/>
                </a:solidFill>
                <a:latin typeface="Comic Sans MS" pitchFamily="66" charset="0"/>
                <a:sym typeface="Symbol" pitchFamily="18" charset="2"/>
              </a:rPr>
              <a:t>aS</a:t>
            </a:r>
            <a:r>
              <a:rPr lang="en-US" altLang="zh-CN" sz="2000" b="0" dirty="0">
                <a:solidFill>
                  <a:schemeClr val="tx1"/>
                </a:solidFill>
                <a:latin typeface="Comic Sans MS" pitchFamily="66" charset="0"/>
                <a:sym typeface="Symbol" pitchFamily="18" charset="2"/>
              </a:rPr>
              <a:t>  b</a:t>
            </a:r>
          </a:p>
        </p:txBody>
      </p:sp>
      <p:cxnSp>
        <p:nvCxnSpPr>
          <p:cNvPr id="33" name="AutoShape 30">
            <a:extLst>
              <a:ext uri="{FF2B5EF4-FFF2-40B4-BE49-F238E27FC236}">
                <a16:creationId xmlns:a16="http://schemas.microsoft.com/office/drawing/2014/main" id="{ED8B411A-947A-4324-8AB9-EE9D491A0D91}"/>
              </a:ext>
            </a:extLst>
          </p:cNvPr>
          <p:cNvCxnSpPr>
            <a:cxnSpLocks noChangeShapeType="1"/>
          </p:cNvCxnSpPr>
          <p:nvPr/>
        </p:nvCxnSpPr>
        <p:spPr bwMode="auto">
          <a:xfrm flipV="1">
            <a:off x="4259400" y="3504783"/>
            <a:ext cx="456616" cy="1"/>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34">
            <a:extLst>
              <a:ext uri="{FF2B5EF4-FFF2-40B4-BE49-F238E27FC236}">
                <a16:creationId xmlns:a16="http://schemas.microsoft.com/office/drawing/2014/main" id="{59DE9CD2-4355-4480-8BDB-9E9B287402C5}"/>
              </a:ext>
            </a:extLst>
          </p:cNvPr>
          <p:cNvSpPr txBox="1">
            <a:spLocks noChangeArrowheads="1"/>
          </p:cNvSpPr>
          <p:nvPr/>
        </p:nvSpPr>
        <p:spPr bwMode="auto">
          <a:xfrm>
            <a:off x="6986091" y="3304728"/>
            <a:ext cx="1503938" cy="40011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a:t>
            </a:r>
            <a:r>
              <a:rPr lang="en-US" altLang="zh-CN" sz="2000" b="0" dirty="0" err="1">
                <a:solidFill>
                  <a:schemeClr val="tx1"/>
                </a:solidFill>
                <a:latin typeface="Comic Sans MS" pitchFamily="66" charset="0"/>
                <a:sym typeface="Symbol" pitchFamily="18" charset="2"/>
              </a:rPr>
              <a:t>aSb</a:t>
            </a:r>
            <a:r>
              <a:rPr lang="en-US" altLang="zh-CN" sz="2000" b="0" dirty="0">
                <a:solidFill>
                  <a:schemeClr val="tx1"/>
                </a:solidFill>
                <a:latin typeface="Comic Sans MS" pitchFamily="66" charset="0"/>
                <a:sym typeface="Symbol" pitchFamily="18" charset="2"/>
              </a:rPr>
              <a:t> </a:t>
            </a:r>
          </a:p>
        </p:txBody>
      </p:sp>
      <p:sp>
        <p:nvSpPr>
          <p:cNvPr id="54" name="Text Box 24">
            <a:extLst>
              <a:ext uri="{FF2B5EF4-FFF2-40B4-BE49-F238E27FC236}">
                <a16:creationId xmlns:a16="http://schemas.microsoft.com/office/drawing/2014/main" id="{281500C0-9ADF-4A29-97AF-F01EBE6226F6}"/>
              </a:ext>
            </a:extLst>
          </p:cNvPr>
          <p:cNvSpPr txBox="1">
            <a:spLocks noChangeArrowheads="1"/>
          </p:cNvSpPr>
          <p:nvPr/>
        </p:nvSpPr>
        <p:spPr bwMode="auto">
          <a:xfrm>
            <a:off x="4300033" y="3064410"/>
            <a:ext cx="235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S</a:t>
            </a:r>
          </a:p>
        </p:txBody>
      </p:sp>
      <p:sp>
        <p:nvSpPr>
          <p:cNvPr id="57" name="Text Box 4">
            <a:extLst>
              <a:ext uri="{FF2B5EF4-FFF2-40B4-BE49-F238E27FC236}">
                <a16:creationId xmlns:a16="http://schemas.microsoft.com/office/drawing/2014/main" id="{6EFCC44F-D334-4843-9EDC-98627B11C0C6}"/>
              </a:ext>
            </a:extLst>
          </p:cNvPr>
          <p:cNvSpPr txBox="1">
            <a:spLocks noChangeArrowheads="1"/>
          </p:cNvSpPr>
          <p:nvPr/>
        </p:nvSpPr>
        <p:spPr bwMode="auto">
          <a:xfrm>
            <a:off x="1187624" y="3501008"/>
            <a:ext cx="238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c</a:t>
            </a:r>
          </a:p>
        </p:txBody>
      </p:sp>
      <p:sp>
        <p:nvSpPr>
          <p:cNvPr id="29" name="Text Box 4">
            <a:extLst>
              <a:ext uri="{FF2B5EF4-FFF2-40B4-BE49-F238E27FC236}">
                <a16:creationId xmlns:a16="http://schemas.microsoft.com/office/drawing/2014/main" id="{26175FFA-652B-455B-A73A-7745A20E8373}"/>
              </a:ext>
            </a:extLst>
          </p:cNvPr>
          <p:cNvSpPr txBox="1">
            <a:spLocks noChangeArrowheads="1"/>
          </p:cNvSpPr>
          <p:nvPr/>
        </p:nvSpPr>
        <p:spPr bwMode="auto">
          <a:xfrm>
            <a:off x="2352705" y="3578653"/>
            <a:ext cx="238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c</a:t>
            </a:r>
          </a:p>
        </p:txBody>
      </p:sp>
      <p:sp>
        <p:nvSpPr>
          <p:cNvPr id="30" name="Freeform 2">
            <a:extLst>
              <a:ext uri="{FF2B5EF4-FFF2-40B4-BE49-F238E27FC236}">
                <a16:creationId xmlns:a16="http://schemas.microsoft.com/office/drawing/2014/main" id="{B6A0919A-EE69-48E5-86B2-9CA4BA62BCD0}"/>
              </a:ext>
            </a:extLst>
          </p:cNvPr>
          <p:cNvSpPr>
            <a:spLocks/>
          </p:cNvSpPr>
          <p:nvPr/>
        </p:nvSpPr>
        <p:spPr bwMode="auto">
          <a:xfrm>
            <a:off x="2565482" y="3902435"/>
            <a:ext cx="495300" cy="495300"/>
          </a:xfrm>
          <a:custGeom>
            <a:avLst/>
            <a:gdLst>
              <a:gd name="T0" fmla="*/ 120 w 312"/>
              <a:gd name="T1" fmla="*/ 0 h 312"/>
              <a:gd name="T2" fmla="*/ 24 w 312"/>
              <a:gd name="T3" fmla="*/ 192 h 312"/>
              <a:gd name="T4" fmla="*/ 264 w 312"/>
              <a:gd name="T5" fmla="*/ 288 h 312"/>
              <a:gd name="T6" fmla="*/ 312 w 312"/>
              <a:gd name="T7" fmla="*/ 48 h 312"/>
            </a:gdLst>
            <a:ahLst/>
            <a:cxnLst>
              <a:cxn ang="0">
                <a:pos x="T0" y="T1"/>
              </a:cxn>
              <a:cxn ang="0">
                <a:pos x="T2" y="T3"/>
              </a:cxn>
              <a:cxn ang="0">
                <a:pos x="T4" y="T5"/>
              </a:cxn>
              <a:cxn ang="0">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 name="Text Box 25">
            <a:extLst>
              <a:ext uri="{FF2B5EF4-FFF2-40B4-BE49-F238E27FC236}">
                <a16:creationId xmlns:a16="http://schemas.microsoft.com/office/drawing/2014/main" id="{F325425A-9CC1-40EF-9156-14DF2553DA77}"/>
              </a:ext>
            </a:extLst>
          </p:cNvPr>
          <p:cNvSpPr txBox="1">
            <a:spLocks noChangeArrowheads="1"/>
          </p:cNvSpPr>
          <p:nvPr/>
        </p:nvSpPr>
        <p:spPr bwMode="auto">
          <a:xfrm>
            <a:off x="2744670" y="4000231"/>
            <a:ext cx="316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a</a:t>
            </a:r>
          </a:p>
        </p:txBody>
      </p:sp>
      <p:sp>
        <p:nvSpPr>
          <p:cNvPr id="34" name="Line 17">
            <a:extLst>
              <a:ext uri="{FF2B5EF4-FFF2-40B4-BE49-F238E27FC236}">
                <a16:creationId xmlns:a16="http://schemas.microsoft.com/office/drawing/2014/main" id="{1F50F91D-10B8-43E4-9713-6F73BCECBE40}"/>
              </a:ext>
            </a:extLst>
          </p:cNvPr>
          <p:cNvSpPr>
            <a:spLocks noChangeShapeType="1"/>
          </p:cNvSpPr>
          <p:nvPr/>
        </p:nvSpPr>
        <p:spPr bwMode="auto">
          <a:xfrm flipH="1">
            <a:off x="2195193" y="3691385"/>
            <a:ext cx="665563" cy="55017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73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par>
                          <p:cTn id="38" fill="hold">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par>
                          <p:cTn id="42" fill="hold">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childTnLst>
                          </p:cTn>
                        </p:par>
                        <p:par>
                          <p:cTn id="59" fill="hold">
                            <p:stCondLst>
                              <p:cond delay="2000"/>
                            </p:stCondLst>
                            <p:childTnLst>
                              <p:par>
                                <p:cTn id="60" presetID="3" presetClass="entr" presetSubtype="10"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linds(horizont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linds(horizontal)">
                                      <p:cBhvr>
                                        <p:cTn id="67" dur="500"/>
                                        <p:tgtEl>
                                          <p:spTgt spid="32"/>
                                        </p:tgtEl>
                                      </p:cBhvr>
                                    </p:animEffect>
                                  </p:childTnLst>
                                </p:cTn>
                              </p:par>
                            </p:childTnLst>
                          </p:cTn>
                        </p:par>
                        <p:par>
                          <p:cTn id="68" fill="hold">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linds(horizontal)">
                                      <p:cBhvr>
                                        <p:cTn id="71" dur="500"/>
                                        <p:tgtEl>
                                          <p:spTgt spid="26"/>
                                        </p:tgtEl>
                                      </p:cBhvr>
                                    </p:animEffect>
                                  </p:childTnLst>
                                </p:cTn>
                              </p:par>
                            </p:childTnLst>
                          </p:cTn>
                        </p:par>
                        <p:par>
                          <p:cTn id="72" fill="hold">
                            <p:stCondLst>
                              <p:cond delay="1000"/>
                            </p:stCondLst>
                            <p:childTnLst>
                              <p:par>
                                <p:cTn id="73" presetID="3" presetClass="entr" presetSubtype="10"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linds(horizontal)">
                                      <p:cBhvr>
                                        <p:cTn id="75" dur="500"/>
                                        <p:tgtEl>
                                          <p:spTgt spid="33"/>
                                        </p:tgtEl>
                                      </p:cBhvr>
                                    </p:animEffect>
                                  </p:childTnLst>
                                </p:cTn>
                              </p:par>
                            </p:childTnLst>
                          </p:cTn>
                        </p:par>
                        <p:par>
                          <p:cTn id="76" fill="hold">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linds(horizontal)">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blinds(horizontal)">
                                      <p:cBhvr>
                                        <p:cTn id="84" dur="500"/>
                                        <p:tgtEl>
                                          <p:spTgt spid="6"/>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par>
                          <p:cTn id="89" fill="hold">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par>
                          <p:cTn id="93" fill="hold">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blinds(horizontal)">
                                      <p:cBhvr>
                                        <p:cTn id="96" dur="500"/>
                                        <p:tgtEl>
                                          <p:spTgt spid="7"/>
                                        </p:tgtEl>
                                      </p:cBhvr>
                                    </p:animEffect>
                                  </p:childTnLst>
                                </p:cTn>
                              </p:par>
                            </p:childTnLst>
                          </p:cTn>
                        </p:par>
                        <p:par>
                          <p:cTn id="97" fill="hold">
                            <p:stCondLst>
                              <p:cond delay="2000"/>
                            </p:stCondLst>
                            <p:childTnLst>
                              <p:par>
                                <p:cTn id="98" presetID="3" presetClass="entr" presetSubtype="10" fill="hold" grpId="0" nodeType="after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blinds(horizontal)">
                                      <p:cBhvr>
                                        <p:cTn id="100" dur="5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p:stCondLst>
                              <p:cond delay="500"/>
                            </p:stCondLst>
                            <p:childTnLst>
                              <p:par>
                                <p:cTn id="107" presetID="3" presetClass="entr" presetSubtype="10" fill="hold" grpId="0" nodeType="after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blinds(horizontal)">
                                      <p:cBhvr>
                                        <p:cTn id="109" dur="500"/>
                                        <p:tgtEl>
                                          <p:spTgt spid="31"/>
                                        </p:tgtEl>
                                      </p:cBhvr>
                                    </p:animEffect>
                                  </p:childTnLst>
                                </p:cTn>
                              </p:par>
                            </p:childTnLst>
                          </p:cTn>
                        </p:par>
                        <p:par>
                          <p:cTn id="110" fill="hold">
                            <p:stCondLst>
                              <p:cond delay="1000"/>
                            </p:stCondLst>
                            <p:childTnLst>
                              <p:par>
                                <p:cTn id="111" presetID="3" presetClass="entr" presetSubtype="10" fill="hold" nodeType="after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blinds(horizontal)">
                                      <p:cBhvr>
                                        <p:cTn id="1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nimBg="1" autoUpdateAnimBg="0"/>
      <p:bldP spid="13" grpId="0" animBg="1" autoUpdateAnimBg="0"/>
      <p:bldP spid="14" grpId="0" animBg="1" autoUpdateAnimBg="0"/>
      <p:bldP spid="17" grpId="0" autoUpdateAnimBg="0"/>
      <p:bldP spid="18" grpId="0" autoUpdateAnimBg="0"/>
      <p:bldP spid="19" grpId="0" autoUpdateAnimBg="0"/>
      <p:bldP spid="21" grpId="0" autoUpdateAnimBg="0"/>
      <p:bldP spid="22" grpId="0" animBg="1" autoUpdateAnimBg="0"/>
      <p:bldP spid="23" grpId="0" autoUpdateAnimBg="0"/>
      <p:bldP spid="26" grpId="0" autoUpdateAnimBg="0"/>
      <p:bldP spid="27" grpId="0" autoUpdateAnimBg="0"/>
      <p:bldP spid="28" grpId="0" autoUpdateAnimBg="0"/>
      <p:bldP spid="32" grpId="0" animBg="1" autoUpdateAnimBg="0"/>
      <p:bldP spid="37" grpId="0" animBg="1" autoUpdateAnimBg="0"/>
      <p:bldP spid="54" grpId="0" autoUpdateAnimBg="0"/>
      <p:bldP spid="57" grpId="0" autoUpdateAnimBg="0"/>
      <p:bldP spid="29" grpId="0" autoUpdateAnimBg="0"/>
      <p:bldP spid="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946B-18AA-4204-B684-6C36D25C1630}"/>
              </a:ext>
            </a:extLst>
          </p:cNvPr>
          <p:cNvSpPr>
            <a:spLocks noGrp="1"/>
          </p:cNvSpPr>
          <p:nvPr>
            <p:ph type="title"/>
          </p:nvPr>
        </p:nvSpPr>
        <p:spPr/>
        <p:txBody>
          <a:bodyPr/>
          <a:lstStyle/>
          <a:p>
            <a:r>
              <a:rPr lang="en-US" altLang="zh-CN" dirty="0"/>
              <a:t>SLR</a:t>
            </a:r>
            <a:r>
              <a:rPr lang="zh-CN" altLang="en-US" dirty="0"/>
              <a:t>练习题</a:t>
            </a:r>
          </a:p>
        </p:txBody>
      </p:sp>
      <p:sp>
        <p:nvSpPr>
          <p:cNvPr id="3" name="Content Placeholder 2">
            <a:extLst>
              <a:ext uri="{FF2B5EF4-FFF2-40B4-BE49-F238E27FC236}">
                <a16:creationId xmlns:a16="http://schemas.microsoft.com/office/drawing/2014/main" id="{E37088FD-01D0-42A4-A1CE-27E6A3050261}"/>
              </a:ext>
            </a:extLst>
          </p:cNvPr>
          <p:cNvSpPr>
            <a:spLocks noGrp="1"/>
          </p:cNvSpPr>
          <p:nvPr>
            <p:ph idx="1"/>
          </p:nvPr>
        </p:nvSpPr>
        <p:spPr>
          <a:xfrm>
            <a:off x="457200" y="980728"/>
            <a:ext cx="3538736" cy="1276923"/>
          </a:xfrm>
        </p:spPr>
        <p:txBody>
          <a:bodyPr/>
          <a:lstStyle/>
          <a:p>
            <a:pPr marL="0" indent="0">
              <a:buNone/>
            </a:pPr>
            <a:r>
              <a:rPr lang="en-US" altLang="zh-CN" sz="3200" b="0" dirty="0">
                <a:latin typeface="Comic Sans MS" panose="030F0702030302020204" pitchFamily="66" charset="0"/>
              </a:rPr>
              <a:t>S-&gt;</a:t>
            </a:r>
            <a:r>
              <a:rPr lang="en-US" altLang="zh-CN" sz="3200" b="0" dirty="0" err="1">
                <a:latin typeface="Comic Sans MS" panose="030F0702030302020204" pitchFamily="66" charset="0"/>
              </a:rPr>
              <a:t>aSb</a:t>
            </a:r>
            <a:r>
              <a:rPr lang="en-US" altLang="zh-CN" sz="3200" b="0" dirty="0">
                <a:latin typeface="Comic Sans MS" panose="030F0702030302020204" pitchFamily="66" charset="0"/>
              </a:rPr>
              <a:t>   </a:t>
            </a:r>
          </a:p>
          <a:p>
            <a:pPr marL="0" indent="0">
              <a:buNone/>
            </a:pPr>
            <a:r>
              <a:rPr lang="en-US" altLang="zh-CN" sz="3200" b="0" dirty="0">
                <a:latin typeface="Comic Sans MS" panose="030F0702030302020204" pitchFamily="66" charset="0"/>
              </a:rPr>
              <a:t>S-&gt;c</a:t>
            </a:r>
            <a:endParaRPr lang="zh-CN" altLang="zh-CN" sz="3200" b="0" dirty="0">
              <a:latin typeface="Comic Sans MS" panose="030F0702030302020204" pitchFamily="66" charset="0"/>
            </a:endParaRPr>
          </a:p>
          <a:p>
            <a:pPr marL="0" indent="0">
              <a:buNone/>
            </a:pPr>
            <a:endParaRPr lang="zh-CN" altLang="en-US" sz="3200" b="0"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1268AAFB-6F74-4FDC-8BF9-79E6639EBB1D}"/>
              </a:ext>
            </a:extLst>
          </p:cNvPr>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28</a:t>
            </a:fld>
            <a:endParaRPr lang="en-US" altLang="zh-CN" dirty="0"/>
          </a:p>
        </p:txBody>
      </p:sp>
      <p:sp>
        <p:nvSpPr>
          <p:cNvPr id="6" name="Line 3">
            <a:extLst>
              <a:ext uri="{FF2B5EF4-FFF2-40B4-BE49-F238E27FC236}">
                <a16:creationId xmlns:a16="http://schemas.microsoft.com/office/drawing/2014/main" id="{B1C5265C-AB65-433C-BCC4-915D1AA229DC}"/>
              </a:ext>
            </a:extLst>
          </p:cNvPr>
          <p:cNvSpPr>
            <a:spLocks noChangeShapeType="1"/>
          </p:cNvSpPr>
          <p:nvPr/>
        </p:nvSpPr>
        <p:spPr bwMode="auto">
          <a:xfrm>
            <a:off x="6219954" y="3536722"/>
            <a:ext cx="776846"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Text Box 4">
            <a:extLst>
              <a:ext uri="{FF2B5EF4-FFF2-40B4-BE49-F238E27FC236}">
                <a16:creationId xmlns:a16="http://schemas.microsoft.com/office/drawing/2014/main" id="{723677F6-E281-44E4-B1D7-4615AC5A6750}"/>
              </a:ext>
            </a:extLst>
          </p:cNvPr>
          <p:cNvSpPr txBox="1">
            <a:spLocks noChangeArrowheads="1"/>
          </p:cNvSpPr>
          <p:nvPr/>
        </p:nvSpPr>
        <p:spPr bwMode="auto">
          <a:xfrm>
            <a:off x="6391013" y="3151809"/>
            <a:ext cx="336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b</a:t>
            </a:r>
          </a:p>
        </p:txBody>
      </p:sp>
      <p:sp>
        <p:nvSpPr>
          <p:cNvPr id="11" name="Text Box 8">
            <a:extLst>
              <a:ext uri="{FF2B5EF4-FFF2-40B4-BE49-F238E27FC236}">
                <a16:creationId xmlns:a16="http://schemas.microsoft.com/office/drawing/2014/main" id="{563ED06E-036C-41F2-B9AD-F318EDFC03BA}"/>
              </a:ext>
            </a:extLst>
          </p:cNvPr>
          <p:cNvSpPr txBox="1">
            <a:spLocks noChangeArrowheads="1"/>
          </p:cNvSpPr>
          <p:nvPr/>
        </p:nvSpPr>
        <p:spPr bwMode="auto">
          <a:xfrm>
            <a:off x="777987" y="2397720"/>
            <a:ext cx="1440000" cy="101566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rPr>
              <a:t>S'</a:t>
            </a:r>
            <a:r>
              <a:rPr lang="en-US" altLang="zh-CN" sz="2000" b="0" dirty="0">
                <a:solidFill>
                  <a:schemeClr val="tx1"/>
                </a:solidFill>
                <a:latin typeface="Comic Sans MS" pitchFamily="66" charset="0"/>
                <a:sym typeface="Symbol" pitchFamily="18" charset="2"/>
              </a:rPr>
              <a:t> S</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a:t>
            </a:r>
            <a:r>
              <a:rPr lang="en-US" altLang="zh-CN" sz="2000" b="0" dirty="0" err="1">
                <a:solidFill>
                  <a:schemeClr val="tx1"/>
                </a:solidFill>
                <a:latin typeface="Comic Sans MS" pitchFamily="66" charset="0"/>
                <a:sym typeface="Symbol" pitchFamily="18" charset="2"/>
              </a:rPr>
              <a:t>aSb</a:t>
            </a:r>
            <a:endParaRPr lang="en-US" altLang="zh-CN" sz="2000" b="0" dirty="0">
              <a:solidFill>
                <a:schemeClr val="tx1"/>
              </a:solidFill>
              <a:latin typeface="Comic Sans MS" pitchFamily="66" charset="0"/>
              <a:sym typeface="Symbol" pitchFamily="18" charset="2"/>
            </a:endParaRP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c</a:t>
            </a:r>
          </a:p>
        </p:txBody>
      </p:sp>
      <p:sp>
        <p:nvSpPr>
          <p:cNvPr id="13" name="Text Box 10">
            <a:extLst>
              <a:ext uri="{FF2B5EF4-FFF2-40B4-BE49-F238E27FC236}">
                <a16:creationId xmlns:a16="http://schemas.microsoft.com/office/drawing/2014/main" id="{F988AE16-60E1-4973-9D3D-104ED2DCA9D5}"/>
              </a:ext>
            </a:extLst>
          </p:cNvPr>
          <p:cNvSpPr txBox="1">
            <a:spLocks noChangeArrowheads="1"/>
          </p:cNvSpPr>
          <p:nvPr/>
        </p:nvSpPr>
        <p:spPr bwMode="auto">
          <a:xfrm>
            <a:off x="2819400" y="2996952"/>
            <a:ext cx="1440000" cy="1015663"/>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a Sb</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a:t>
            </a:r>
            <a:r>
              <a:rPr lang="en-US" altLang="zh-CN" sz="2000" b="0" dirty="0" err="1">
                <a:solidFill>
                  <a:schemeClr val="tx1"/>
                </a:solidFill>
                <a:latin typeface="Comic Sans MS" pitchFamily="66" charset="0"/>
                <a:sym typeface="Symbol" pitchFamily="18" charset="2"/>
              </a:rPr>
              <a:t>aSb</a:t>
            </a:r>
            <a:endParaRPr lang="en-US" altLang="zh-CN" sz="2000" b="0" dirty="0">
              <a:solidFill>
                <a:schemeClr val="tx1"/>
              </a:solidFill>
              <a:latin typeface="Comic Sans MS" pitchFamily="66" charset="0"/>
              <a:sym typeface="Symbol" pitchFamily="18" charset="2"/>
            </a:endParaRPr>
          </a:p>
          <a:p>
            <a:pPr eaLnBrk="1" hangingPunct="1">
              <a:lnSpc>
                <a:spcPct val="100000"/>
              </a:lnSpc>
              <a:buFontTx/>
              <a:buNone/>
            </a:pPr>
            <a:r>
              <a:rPr lang="en-US" altLang="zh-CN" sz="2000" b="0" dirty="0">
                <a:solidFill>
                  <a:schemeClr val="tx1"/>
                </a:solidFill>
                <a:latin typeface="Comic Sans MS" pitchFamily="66" charset="0"/>
                <a:sym typeface="Symbol" pitchFamily="18" charset="2"/>
              </a:rPr>
              <a:t>S   c</a:t>
            </a:r>
          </a:p>
        </p:txBody>
      </p:sp>
      <p:sp>
        <p:nvSpPr>
          <p:cNvPr id="14" name="Text Box 11">
            <a:extLst>
              <a:ext uri="{FF2B5EF4-FFF2-40B4-BE49-F238E27FC236}">
                <a16:creationId xmlns:a16="http://schemas.microsoft.com/office/drawing/2014/main" id="{8CCD35AB-989D-49FF-B091-53F83685CAF4}"/>
              </a:ext>
            </a:extLst>
          </p:cNvPr>
          <p:cNvSpPr txBox="1">
            <a:spLocks noChangeArrowheads="1"/>
          </p:cNvSpPr>
          <p:nvPr/>
        </p:nvSpPr>
        <p:spPr bwMode="auto">
          <a:xfrm>
            <a:off x="2819400" y="2397720"/>
            <a:ext cx="1440000"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rPr>
              <a:t>S'</a:t>
            </a:r>
            <a:r>
              <a:rPr lang="en-US" altLang="zh-CN" sz="2000" b="0" dirty="0">
                <a:solidFill>
                  <a:schemeClr val="tx1"/>
                </a:solidFill>
                <a:latin typeface="Comic Sans MS" pitchFamily="66" charset="0"/>
                <a:sym typeface="Symbol" pitchFamily="18" charset="2"/>
              </a:rPr>
              <a:t> S </a:t>
            </a:r>
          </a:p>
        </p:txBody>
      </p:sp>
      <p:sp>
        <p:nvSpPr>
          <p:cNvPr id="15" name="Line 12">
            <a:extLst>
              <a:ext uri="{FF2B5EF4-FFF2-40B4-BE49-F238E27FC236}">
                <a16:creationId xmlns:a16="http://schemas.microsoft.com/office/drawing/2014/main" id="{64E1E77D-B1B9-412B-8E50-1FE7D3CAB0F8}"/>
              </a:ext>
            </a:extLst>
          </p:cNvPr>
          <p:cNvSpPr>
            <a:spLocks noChangeShapeType="1"/>
          </p:cNvSpPr>
          <p:nvPr/>
        </p:nvSpPr>
        <p:spPr bwMode="auto">
          <a:xfrm flipV="1">
            <a:off x="2217986" y="2550119"/>
            <a:ext cx="595733" cy="15865"/>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Line 13">
            <a:extLst>
              <a:ext uri="{FF2B5EF4-FFF2-40B4-BE49-F238E27FC236}">
                <a16:creationId xmlns:a16="http://schemas.microsoft.com/office/drawing/2014/main" id="{B5B5713E-88A5-418A-8C3F-84D3E823D925}"/>
              </a:ext>
            </a:extLst>
          </p:cNvPr>
          <p:cNvSpPr>
            <a:spLocks noChangeShapeType="1"/>
          </p:cNvSpPr>
          <p:nvPr/>
        </p:nvSpPr>
        <p:spPr bwMode="auto">
          <a:xfrm>
            <a:off x="2133600" y="3284984"/>
            <a:ext cx="685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 name="Text Box 14">
            <a:extLst>
              <a:ext uri="{FF2B5EF4-FFF2-40B4-BE49-F238E27FC236}">
                <a16:creationId xmlns:a16="http://schemas.microsoft.com/office/drawing/2014/main" id="{44D3962C-A66D-4FE1-AB57-A5E9F56C0FD9}"/>
              </a:ext>
            </a:extLst>
          </p:cNvPr>
          <p:cNvSpPr txBox="1">
            <a:spLocks noChangeArrowheads="1"/>
          </p:cNvSpPr>
          <p:nvPr/>
        </p:nvSpPr>
        <p:spPr bwMode="auto">
          <a:xfrm>
            <a:off x="409575" y="2491382"/>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0</a:t>
            </a:r>
            <a:endParaRPr lang="en-US" altLang="zh-CN" sz="2000" b="0">
              <a:solidFill>
                <a:srgbClr val="FF0000"/>
              </a:solidFill>
              <a:latin typeface="Comic Sans MS" pitchFamily="66" charset="0"/>
            </a:endParaRPr>
          </a:p>
        </p:txBody>
      </p:sp>
      <p:sp>
        <p:nvSpPr>
          <p:cNvPr id="18" name="Text Box 15">
            <a:extLst>
              <a:ext uri="{FF2B5EF4-FFF2-40B4-BE49-F238E27FC236}">
                <a16:creationId xmlns:a16="http://schemas.microsoft.com/office/drawing/2014/main" id="{9DEDA1B5-FBA8-4A80-BC6F-A5BE1DFFA063}"/>
              </a:ext>
            </a:extLst>
          </p:cNvPr>
          <p:cNvSpPr txBox="1">
            <a:spLocks noChangeArrowheads="1"/>
          </p:cNvSpPr>
          <p:nvPr/>
        </p:nvSpPr>
        <p:spPr bwMode="auto">
          <a:xfrm>
            <a:off x="2925589" y="20240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1</a:t>
            </a:r>
            <a:endParaRPr lang="en-US" altLang="zh-CN" sz="2000" b="0" dirty="0">
              <a:solidFill>
                <a:srgbClr val="FF0000"/>
              </a:solidFill>
              <a:latin typeface="Comic Sans MS" pitchFamily="66" charset="0"/>
            </a:endParaRPr>
          </a:p>
        </p:txBody>
      </p:sp>
      <p:sp>
        <p:nvSpPr>
          <p:cNvPr id="19" name="Text Box 16">
            <a:extLst>
              <a:ext uri="{FF2B5EF4-FFF2-40B4-BE49-F238E27FC236}">
                <a16:creationId xmlns:a16="http://schemas.microsoft.com/office/drawing/2014/main" id="{BF49EEA2-2ADD-4DCC-BB8E-BAD6AB38F8CA}"/>
              </a:ext>
            </a:extLst>
          </p:cNvPr>
          <p:cNvSpPr txBox="1">
            <a:spLocks noChangeArrowheads="1"/>
          </p:cNvSpPr>
          <p:nvPr/>
        </p:nvSpPr>
        <p:spPr bwMode="auto">
          <a:xfrm>
            <a:off x="2438482" y="331237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2</a:t>
            </a:r>
            <a:endParaRPr lang="en-US" altLang="zh-CN" sz="2000" b="0" dirty="0">
              <a:solidFill>
                <a:srgbClr val="FF0000"/>
              </a:solidFill>
              <a:latin typeface="Comic Sans MS" pitchFamily="66" charset="0"/>
            </a:endParaRPr>
          </a:p>
        </p:txBody>
      </p:sp>
      <p:sp>
        <p:nvSpPr>
          <p:cNvPr id="20" name="Line 17">
            <a:extLst>
              <a:ext uri="{FF2B5EF4-FFF2-40B4-BE49-F238E27FC236}">
                <a16:creationId xmlns:a16="http://schemas.microsoft.com/office/drawing/2014/main" id="{AE4225CC-076A-436A-9766-CAC81338F55B}"/>
              </a:ext>
            </a:extLst>
          </p:cNvPr>
          <p:cNvSpPr>
            <a:spLocks noChangeShapeType="1"/>
          </p:cNvSpPr>
          <p:nvPr/>
        </p:nvSpPr>
        <p:spPr bwMode="auto">
          <a:xfrm flipH="1">
            <a:off x="1456055" y="3413383"/>
            <a:ext cx="10589" cy="599232"/>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Text Box 18">
            <a:extLst>
              <a:ext uri="{FF2B5EF4-FFF2-40B4-BE49-F238E27FC236}">
                <a16:creationId xmlns:a16="http://schemas.microsoft.com/office/drawing/2014/main" id="{06C33117-8FFE-4D20-B0F5-BB633BFC726F}"/>
              </a:ext>
            </a:extLst>
          </p:cNvPr>
          <p:cNvSpPr txBox="1">
            <a:spLocks noChangeArrowheads="1"/>
          </p:cNvSpPr>
          <p:nvPr/>
        </p:nvSpPr>
        <p:spPr bwMode="auto">
          <a:xfrm>
            <a:off x="7633708" y="2904618"/>
            <a:ext cx="4263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5</a:t>
            </a:r>
            <a:endParaRPr lang="en-US" altLang="zh-CN" sz="2000" b="0" dirty="0">
              <a:solidFill>
                <a:srgbClr val="FF0000"/>
              </a:solidFill>
              <a:latin typeface="Comic Sans MS" pitchFamily="66" charset="0"/>
            </a:endParaRPr>
          </a:p>
        </p:txBody>
      </p:sp>
      <p:sp>
        <p:nvSpPr>
          <p:cNvPr id="22" name="Text Box 19">
            <a:extLst>
              <a:ext uri="{FF2B5EF4-FFF2-40B4-BE49-F238E27FC236}">
                <a16:creationId xmlns:a16="http://schemas.microsoft.com/office/drawing/2014/main" id="{66DEC31C-96F6-4F19-9BE7-419106B7940B}"/>
              </a:ext>
            </a:extLst>
          </p:cNvPr>
          <p:cNvSpPr txBox="1">
            <a:spLocks noChangeArrowheads="1"/>
          </p:cNvSpPr>
          <p:nvPr/>
        </p:nvSpPr>
        <p:spPr bwMode="auto">
          <a:xfrm>
            <a:off x="755195" y="3982502"/>
            <a:ext cx="1440000"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c </a:t>
            </a:r>
          </a:p>
        </p:txBody>
      </p:sp>
      <p:sp>
        <p:nvSpPr>
          <p:cNvPr id="23" name="Text Box 20">
            <a:extLst>
              <a:ext uri="{FF2B5EF4-FFF2-40B4-BE49-F238E27FC236}">
                <a16:creationId xmlns:a16="http://schemas.microsoft.com/office/drawing/2014/main" id="{DBF1324B-AF98-45B4-A78C-279D8AED6AEC}"/>
              </a:ext>
            </a:extLst>
          </p:cNvPr>
          <p:cNvSpPr txBox="1">
            <a:spLocks noChangeArrowheads="1"/>
          </p:cNvSpPr>
          <p:nvPr/>
        </p:nvSpPr>
        <p:spPr bwMode="auto">
          <a:xfrm>
            <a:off x="349250" y="3959820"/>
            <a:ext cx="48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3</a:t>
            </a:r>
            <a:endParaRPr lang="en-US" altLang="zh-CN" sz="2000" b="0" dirty="0">
              <a:solidFill>
                <a:srgbClr val="FF0000"/>
              </a:solidFill>
              <a:latin typeface="Comic Sans MS" pitchFamily="66" charset="0"/>
            </a:endParaRPr>
          </a:p>
        </p:txBody>
      </p:sp>
      <p:sp>
        <p:nvSpPr>
          <p:cNvPr id="26" name="Text Box 23">
            <a:extLst>
              <a:ext uri="{FF2B5EF4-FFF2-40B4-BE49-F238E27FC236}">
                <a16:creationId xmlns:a16="http://schemas.microsoft.com/office/drawing/2014/main" id="{E17F4260-17FB-4264-8148-F31A1B5F7FD4}"/>
              </a:ext>
            </a:extLst>
          </p:cNvPr>
          <p:cNvSpPr txBox="1">
            <a:spLocks noChangeArrowheads="1"/>
          </p:cNvSpPr>
          <p:nvPr/>
        </p:nvSpPr>
        <p:spPr bwMode="auto">
          <a:xfrm>
            <a:off x="5107776" y="2932947"/>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FF0000"/>
                </a:solidFill>
                <a:latin typeface="Comic Sans MS" pitchFamily="66" charset="0"/>
              </a:rPr>
              <a:t>I</a:t>
            </a:r>
            <a:r>
              <a:rPr lang="en-US" altLang="zh-CN" sz="2000" baseline="-25000" dirty="0">
                <a:solidFill>
                  <a:srgbClr val="FF0000"/>
                </a:solidFill>
                <a:latin typeface="Comic Sans MS" pitchFamily="66" charset="0"/>
              </a:rPr>
              <a:t>4</a:t>
            </a:r>
            <a:endParaRPr lang="en-US" altLang="zh-CN" sz="2000" b="0" dirty="0">
              <a:solidFill>
                <a:srgbClr val="FF0000"/>
              </a:solidFill>
              <a:latin typeface="Comic Sans MS" pitchFamily="66" charset="0"/>
            </a:endParaRPr>
          </a:p>
        </p:txBody>
      </p:sp>
      <p:sp>
        <p:nvSpPr>
          <p:cNvPr id="27" name="Text Box 24">
            <a:extLst>
              <a:ext uri="{FF2B5EF4-FFF2-40B4-BE49-F238E27FC236}">
                <a16:creationId xmlns:a16="http://schemas.microsoft.com/office/drawing/2014/main" id="{615366D8-FAB5-43E0-A05E-948DBDD67208}"/>
              </a:ext>
            </a:extLst>
          </p:cNvPr>
          <p:cNvSpPr txBox="1">
            <a:spLocks noChangeArrowheads="1"/>
          </p:cNvSpPr>
          <p:nvPr/>
        </p:nvSpPr>
        <p:spPr bwMode="auto">
          <a:xfrm>
            <a:off x="2362200" y="2169120"/>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S</a:t>
            </a:r>
          </a:p>
        </p:txBody>
      </p:sp>
      <p:sp>
        <p:nvSpPr>
          <p:cNvPr id="28" name="Text Box 25">
            <a:extLst>
              <a:ext uri="{FF2B5EF4-FFF2-40B4-BE49-F238E27FC236}">
                <a16:creationId xmlns:a16="http://schemas.microsoft.com/office/drawing/2014/main" id="{70242043-4CEF-4C9B-B700-507320545193}"/>
              </a:ext>
            </a:extLst>
          </p:cNvPr>
          <p:cNvSpPr txBox="1">
            <a:spLocks noChangeArrowheads="1"/>
          </p:cNvSpPr>
          <p:nvPr/>
        </p:nvSpPr>
        <p:spPr bwMode="auto">
          <a:xfrm>
            <a:off x="2286000" y="2852936"/>
            <a:ext cx="316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a</a:t>
            </a:r>
          </a:p>
        </p:txBody>
      </p:sp>
      <p:sp>
        <p:nvSpPr>
          <p:cNvPr id="32" name="Text Box 29">
            <a:extLst>
              <a:ext uri="{FF2B5EF4-FFF2-40B4-BE49-F238E27FC236}">
                <a16:creationId xmlns:a16="http://schemas.microsoft.com/office/drawing/2014/main" id="{8E960A29-1A99-4156-9950-3500445C4891}"/>
              </a:ext>
            </a:extLst>
          </p:cNvPr>
          <p:cNvSpPr txBox="1">
            <a:spLocks noChangeArrowheads="1"/>
          </p:cNvSpPr>
          <p:nvPr/>
        </p:nvSpPr>
        <p:spPr bwMode="auto">
          <a:xfrm>
            <a:off x="4716016" y="3304728"/>
            <a:ext cx="1503938" cy="40011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a:t>
            </a:r>
            <a:r>
              <a:rPr lang="en-US" altLang="zh-CN" sz="2000" b="0" dirty="0" err="1">
                <a:solidFill>
                  <a:schemeClr val="tx1"/>
                </a:solidFill>
                <a:latin typeface="Comic Sans MS" pitchFamily="66" charset="0"/>
                <a:sym typeface="Symbol" pitchFamily="18" charset="2"/>
              </a:rPr>
              <a:t>aS</a:t>
            </a:r>
            <a:r>
              <a:rPr lang="en-US" altLang="zh-CN" sz="2000" b="0" dirty="0">
                <a:solidFill>
                  <a:schemeClr val="tx1"/>
                </a:solidFill>
                <a:latin typeface="Comic Sans MS" pitchFamily="66" charset="0"/>
                <a:sym typeface="Symbol" pitchFamily="18" charset="2"/>
              </a:rPr>
              <a:t>  b</a:t>
            </a:r>
          </a:p>
        </p:txBody>
      </p:sp>
      <p:cxnSp>
        <p:nvCxnSpPr>
          <p:cNvPr id="33" name="AutoShape 30">
            <a:extLst>
              <a:ext uri="{FF2B5EF4-FFF2-40B4-BE49-F238E27FC236}">
                <a16:creationId xmlns:a16="http://schemas.microsoft.com/office/drawing/2014/main" id="{ED8B411A-947A-4324-8AB9-EE9D491A0D91}"/>
              </a:ext>
            </a:extLst>
          </p:cNvPr>
          <p:cNvCxnSpPr>
            <a:cxnSpLocks noChangeShapeType="1"/>
          </p:cNvCxnSpPr>
          <p:nvPr/>
        </p:nvCxnSpPr>
        <p:spPr bwMode="auto">
          <a:xfrm flipV="1">
            <a:off x="4259400" y="3504783"/>
            <a:ext cx="456616" cy="1"/>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34">
            <a:extLst>
              <a:ext uri="{FF2B5EF4-FFF2-40B4-BE49-F238E27FC236}">
                <a16:creationId xmlns:a16="http://schemas.microsoft.com/office/drawing/2014/main" id="{59DE9CD2-4355-4480-8BDB-9E9B287402C5}"/>
              </a:ext>
            </a:extLst>
          </p:cNvPr>
          <p:cNvSpPr txBox="1">
            <a:spLocks noChangeArrowheads="1"/>
          </p:cNvSpPr>
          <p:nvPr/>
        </p:nvSpPr>
        <p:spPr bwMode="auto">
          <a:xfrm>
            <a:off x="6986091" y="3304728"/>
            <a:ext cx="1503938" cy="40011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a:t>
            </a:r>
            <a:r>
              <a:rPr lang="en-US" altLang="zh-CN" sz="2000" b="0" dirty="0" err="1">
                <a:solidFill>
                  <a:schemeClr val="tx1"/>
                </a:solidFill>
                <a:latin typeface="Comic Sans MS" pitchFamily="66" charset="0"/>
                <a:sym typeface="Symbol" pitchFamily="18" charset="2"/>
              </a:rPr>
              <a:t>aSb</a:t>
            </a:r>
            <a:r>
              <a:rPr lang="en-US" altLang="zh-CN" sz="2000" b="0" dirty="0">
                <a:solidFill>
                  <a:schemeClr val="tx1"/>
                </a:solidFill>
                <a:latin typeface="Comic Sans MS" pitchFamily="66" charset="0"/>
                <a:sym typeface="Symbol" pitchFamily="18" charset="2"/>
              </a:rPr>
              <a:t> </a:t>
            </a:r>
          </a:p>
        </p:txBody>
      </p:sp>
      <p:sp>
        <p:nvSpPr>
          <p:cNvPr id="54" name="Text Box 24">
            <a:extLst>
              <a:ext uri="{FF2B5EF4-FFF2-40B4-BE49-F238E27FC236}">
                <a16:creationId xmlns:a16="http://schemas.microsoft.com/office/drawing/2014/main" id="{281500C0-9ADF-4A29-97AF-F01EBE6226F6}"/>
              </a:ext>
            </a:extLst>
          </p:cNvPr>
          <p:cNvSpPr txBox="1">
            <a:spLocks noChangeArrowheads="1"/>
          </p:cNvSpPr>
          <p:nvPr/>
        </p:nvSpPr>
        <p:spPr bwMode="auto">
          <a:xfrm>
            <a:off x="4300033" y="3064410"/>
            <a:ext cx="235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S</a:t>
            </a:r>
          </a:p>
        </p:txBody>
      </p:sp>
      <p:sp>
        <p:nvSpPr>
          <p:cNvPr id="57" name="Text Box 4">
            <a:extLst>
              <a:ext uri="{FF2B5EF4-FFF2-40B4-BE49-F238E27FC236}">
                <a16:creationId xmlns:a16="http://schemas.microsoft.com/office/drawing/2014/main" id="{6EFCC44F-D334-4843-9EDC-98627B11C0C6}"/>
              </a:ext>
            </a:extLst>
          </p:cNvPr>
          <p:cNvSpPr txBox="1">
            <a:spLocks noChangeArrowheads="1"/>
          </p:cNvSpPr>
          <p:nvPr/>
        </p:nvSpPr>
        <p:spPr bwMode="auto">
          <a:xfrm>
            <a:off x="1187624" y="3501008"/>
            <a:ext cx="238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c</a:t>
            </a:r>
          </a:p>
        </p:txBody>
      </p:sp>
      <p:graphicFrame>
        <p:nvGraphicFramePr>
          <p:cNvPr id="5" name="Table 4">
            <a:extLst>
              <a:ext uri="{FF2B5EF4-FFF2-40B4-BE49-F238E27FC236}">
                <a16:creationId xmlns:a16="http://schemas.microsoft.com/office/drawing/2014/main" id="{4F7A4BD7-2DEE-4F0C-AEF1-3A40720A279B}"/>
              </a:ext>
            </a:extLst>
          </p:cNvPr>
          <p:cNvGraphicFramePr>
            <a:graphicFrameLocks noGrp="1"/>
          </p:cNvGraphicFramePr>
          <p:nvPr>
            <p:extLst>
              <p:ext uri="{D42A27DB-BD31-4B8C-83A1-F6EECF244321}">
                <p14:modId xmlns:p14="http://schemas.microsoft.com/office/powerpoint/2010/main" val="1237926192"/>
              </p:ext>
            </p:extLst>
          </p:nvPr>
        </p:nvGraphicFramePr>
        <p:xfrm>
          <a:off x="3347864" y="4087894"/>
          <a:ext cx="5559420" cy="2595880"/>
        </p:xfrm>
        <a:graphic>
          <a:graphicData uri="http://schemas.openxmlformats.org/drawingml/2006/table">
            <a:tbl>
              <a:tblPr firstRow="1" bandRow="1">
                <a:tableStyleId>{5C22544A-7EE6-4342-B048-85BDC9FD1C3A}</a:tableStyleId>
              </a:tblPr>
              <a:tblGrid>
                <a:gridCol w="926570">
                  <a:extLst>
                    <a:ext uri="{9D8B030D-6E8A-4147-A177-3AD203B41FA5}">
                      <a16:colId xmlns:a16="http://schemas.microsoft.com/office/drawing/2014/main" val="2169998901"/>
                    </a:ext>
                  </a:extLst>
                </a:gridCol>
                <a:gridCol w="926570">
                  <a:extLst>
                    <a:ext uri="{9D8B030D-6E8A-4147-A177-3AD203B41FA5}">
                      <a16:colId xmlns:a16="http://schemas.microsoft.com/office/drawing/2014/main" val="1469981007"/>
                    </a:ext>
                  </a:extLst>
                </a:gridCol>
                <a:gridCol w="926570">
                  <a:extLst>
                    <a:ext uri="{9D8B030D-6E8A-4147-A177-3AD203B41FA5}">
                      <a16:colId xmlns:a16="http://schemas.microsoft.com/office/drawing/2014/main" val="3264730502"/>
                    </a:ext>
                  </a:extLst>
                </a:gridCol>
                <a:gridCol w="926570">
                  <a:extLst>
                    <a:ext uri="{9D8B030D-6E8A-4147-A177-3AD203B41FA5}">
                      <a16:colId xmlns:a16="http://schemas.microsoft.com/office/drawing/2014/main" val="2435467959"/>
                    </a:ext>
                  </a:extLst>
                </a:gridCol>
                <a:gridCol w="926570">
                  <a:extLst>
                    <a:ext uri="{9D8B030D-6E8A-4147-A177-3AD203B41FA5}">
                      <a16:colId xmlns:a16="http://schemas.microsoft.com/office/drawing/2014/main" val="1834742840"/>
                    </a:ext>
                  </a:extLst>
                </a:gridCol>
                <a:gridCol w="926570">
                  <a:extLst>
                    <a:ext uri="{9D8B030D-6E8A-4147-A177-3AD203B41FA5}">
                      <a16:colId xmlns:a16="http://schemas.microsoft.com/office/drawing/2014/main" val="27984571"/>
                    </a:ext>
                  </a:extLst>
                </a:gridCol>
              </a:tblGrid>
              <a:tr h="370840">
                <a:tc>
                  <a:txBody>
                    <a:bodyPr/>
                    <a:lstStyle/>
                    <a:p>
                      <a:endParaRPr lang="zh-CN" altLang="en-US" dirty="0"/>
                    </a:p>
                  </a:txBody>
                  <a:tcPr/>
                </a:tc>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r>
                        <a:rPr lang="en-US" altLang="zh-CN" dirty="0"/>
                        <a:t>$</a:t>
                      </a:r>
                      <a:endParaRPr lang="zh-CN" altLang="en-US" dirty="0"/>
                    </a:p>
                  </a:txBody>
                  <a:tcPr/>
                </a:tc>
                <a:tc>
                  <a:txBody>
                    <a:bodyPr/>
                    <a:lstStyle/>
                    <a:p>
                      <a:r>
                        <a:rPr lang="en-US" altLang="zh-CN" dirty="0"/>
                        <a:t>S</a:t>
                      </a:r>
                      <a:endParaRPr lang="zh-CN" altLang="en-US" dirty="0"/>
                    </a:p>
                  </a:txBody>
                  <a:tcPr/>
                </a:tc>
                <a:extLst>
                  <a:ext uri="{0D108BD9-81ED-4DB2-BD59-A6C34878D82A}">
                    <a16:rowId xmlns:a16="http://schemas.microsoft.com/office/drawing/2014/main" val="1956910223"/>
                  </a:ext>
                </a:extLst>
              </a:tr>
              <a:tr h="370840">
                <a:tc>
                  <a:txBody>
                    <a:bodyPr/>
                    <a:lstStyle/>
                    <a:p>
                      <a:r>
                        <a:rPr lang="en-US" altLang="zh-CN" dirty="0"/>
                        <a:t>0</a:t>
                      </a:r>
                      <a:endParaRPr lang="zh-CN" altLang="en-US" dirty="0"/>
                    </a:p>
                  </a:txBody>
                  <a:tcPr/>
                </a:tc>
                <a:tc>
                  <a:txBody>
                    <a:bodyPr/>
                    <a:lstStyle/>
                    <a:p>
                      <a:r>
                        <a:rPr lang="en-US" altLang="zh-CN" dirty="0"/>
                        <a:t>S2</a:t>
                      </a:r>
                      <a:endParaRPr lang="zh-CN" altLang="en-US" dirty="0"/>
                    </a:p>
                  </a:txBody>
                  <a:tcPr/>
                </a:tc>
                <a:tc>
                  <a:txBody>
                    <a:bodyPr/>
                    <a:lstStyle/>
                    <a:p>
                      <a:endParaRPr lang="zh-CN" altLang="en-US" dirty="0"/>
                    </a:p>
                  </a:txBody>
                  <a:tcPr/>
                </a:tc>
                <a:tc>
                  <a:txBody>
                    <a:bodyPr/>
                    <a:lstStyle/>
                    <a:p>
                      <a:r>
                        <a:rPr lang="en-US" altLang="zh-CN" dirty="0"/>
                        <a:t>S3</a:t>
                      </a:r>
                      <a:endParaRPr lang="zh-CN" altLang="en-US" dirty="0"/>
                    </a:p>
                  </a:txBody>
                  <a:tcPr/>
                </a:tc>
                <a:tc>
                  <a:txBody>
                    <a:bodyPr/>
                    <a:lstStyle/>
                    <a:p>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87132208"/>
                  </a:ext>
                </a:extLst>
              </a:tr>
              <a:tr h="370840">
                <a:tc>
                  <a:txBody>
                    <a:bodyPr/>
                    <a:lstStyle/>
                    <a:p>
                      <a:r>
                        <a:rPr lang="en-US" altLang="zh-CN" dirty="0"/>
                        <a:t>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r>
                        <a:rPr lang="en-US" altLang="zh-CN" dirty="0"/>
                        <a:t>acc</a:t>
                      </a:r>
                      <a:endParaRPr lang="zh-CN" altLang="en-US" dirty="0"/>
                    </a:p>
                  </a:txBody>
                  <a:tcPr/>
                </a:tc>
                <a:tc>
                  <a:txBody>
                    <a:bodyPr/>
                    <a:lstStyle/>
                    <a:p>
                      <a:endParaRPr lang="zh-CN" altLang="en-US"/>
                    </a:p>
                  </a:txBody>
                  <a:tcPr/>
                </a:tc>
                <a:extLst>
                  <a:ext uri="{0D108BD9-81ED-4DB2-BD59-A6C34878D82A}">
                    <a16:rowId xmlns:a16="http://schemas.microsoft.com/office/drawing/2014/main" val="3260341386"/>
                  </a:ext>
                </a:extLst>
              </a:tr>
              <a:tr h="370840">
                <a:tc>
                  <a:txBody>
                    <a:bodyPr/>
                    <a:lstStyle/>
                    <a:p>
                      <a:r>
                        <a:rPr lang="en-US" altLang="zh-CN" dirty="0"/>
                        <a:t>2</a:t>
                      </a:r>
                      <a:endParaRPr lang="zh-CN" altLang="en-US" dirty="0"/>
                    </a:p>
                  </a:txBody>
                  <a:tcPr/>
                </a:tc>
                <a:tc>
                  <a:txBody>
                    <a:bodyPr/>
                    <a:lstStyle/>
                    <a:p>
                      <a:r>
                        <a:rPr lang="en-US" altLang="zh-CN" dirty="0"/>
                        <a:t>S2</a:t>
                      </a:r>
                      <a:endParaRPr lang="zh-CN" altLang="en-US" dirty="0"/>
                    </a:p>
                  </a:txBody>
                  <a:tcPr/>
                </a:tc>
                <a:tc>
                  <a:txBody>
                    <a:bodyPr/>
                    <a:lstStyle/>
                    <a:p>
                      <a:endParaRPr lang="zh-CN" altLang="en-US" dirty="0"/>
                    </a:p>
                  </a:txBody>
                  <a:tcPr/>
                </a:tc>
                <a:tc>
                  <a:txBody>
                    <a:bodyPr/>
                    <a:lstStyle/>
                    <a:p>
                      <a:r>
                        <a:rPr lang="en-US" altLang="zh-CN" dirty="0"/>
                        <a:t>S3</a:t>
                      </a:r>
                      <a:endParaRPr lang="zh-CN" altLang="en-US" dirty="0"/>
                    </a:p>
                  </a:txBody>
                  <a:tcPr/>
                </a:tc>
                <a:tc>
                  <a:txBody>
                    <a:bodyPr/>
                    <a:lstStyle/>
                    <a:p>
                      <a:endParaRPr lang="zh-CN" altLang="en-US"/>
                    </a:p>
                  </a:txBody>
                  <a:tcPr/>
                </a:tc>
                <a:tc>
                  <a:txBody>
                    <a:bodyPr/>
                    <a:lstStyle/>
                    <a:p>
                      <a:r>
                        <a:rPr lang="en-US" altLang="zh-CN" dirty="0"/>
                        <a:t>4</a:t>
                      </a:r>
                      <a:endParaRPr lang="zh-CN" altLang="en-US" dirty="0"/>
                    </a:p>
                  </a:txBody>
                  <a:tcPr/>
                </a:tc>
                <a:extLst>
                  <a:ext uri="{0D108BD9-81ED-4DB2-BD59-A6C34878D82A}">
                    <a16:rowId xmlns:a16="http://schemas.microsoft.com/office/drawing/2014/main" val="792194846"/>
                  </a:ext>
                </a:extLst>
              </a:tr>
              <a:tr h="370840">
                <a:tc>
                  <a:txBody>
                    <a:bodyPr/>
                    <a:lstStyle/>
                    <a:p>
                      <a:r>
                        <a:rPr lang="en-US" altLang="zh-CN" dirty="0"/>
                        <a:t>3</a:t>
                      </a:r>
                      <a:endParaRPr lang="zh-CN" altLang="en-US" dirty="0"/>
                    </a:p>
                  </a:txBody>
                  <a:tcPr/>
                </a:tc>
                <a:tc>
                  <a:txBody>
                    <a:bodyPr/>
                    <a:lstStyle/>
                    <a:p>
                      <a:endParaRPr lang="zh-CN" altLang="en-US" dirty="0"/>
                    </a:p>
                  </a:txBody>
                  <a:tcPr/>
                </a:tc>
                <a:tc>
                  <a:txBody>
                    <a:bodyPr/>
                    <a:lstStyle/>
                    <a:p>
                      <a:r>
                        <a:rPr lang="en-US" altLang="zh-CN" dirty="0"/>
                        <a:t>R2</a:t>
                      </a:r>
                      <a:endParaRPr lang="zh-CN" altLang="en-US" dirty="0"/>
                    </a:p>
                  </a:txBody>
                  <a:tcPr/>
                </a:tc>
                <a:tc>
                  <a:txBody>
                    <a:bodyPr/>
                    <a:lstStyle/>
                    <a:p>
                      <a:endParaRPr lang="zh-CN" altLang="en-US" dirty="0"/>
                    </a:p>
                  </a:txBody>
                  <a:tcPr/>
                </a:tc>
                <a:tc>
                  <a:txBody>
                    <a:bodyPr/>
                    <a:lstStyle/>
                    <a:p>
                      <a:r>
                        <a:rPr lang="en-US" altLang="zh-CN" dirty="0"/>
                        <a:t>R2</a:t>
                      </a:r>
                      <a:endParaRPr lang="zh-CN" altLang="en-US" dirty="0"/>
                    </a:p>
                  </a:txBody>
                  <a:tcPr/>
                </a:tc>
                <a:tc>
                  <a:txBody>
                    <a:bodyPr/>
                    <a:lstStyle/>
                    <a:p>
                      <a:endParaRPr lang="zh-CN" altLang="en-US" dirty="0"/>
                    </a:p>
                  </a:txBody>
                  <a:tcPr/>
                </a:tc>
                <a:extLst>
                  <a:ext uri="{0D108BD9-81ED-4DB2-BD59-A6C34878D82A}">
                    <a16:rowId xmlns:a16="http://schemas.microsoft.com/office/drawing/2014/main" val="1833206392"/>
                  </a:ext>
                </a:extLst>
              </a:tr>
              <a:tr h="370840">
                <a:tc>
                  <a:txBody>
                    <a:bodyPr/>
                    <a:lstStyle/>
                    <a:p>
                      <a:r>
                        <a:rPr lang="en-US" altLang="zh-CN" dirty="0"/>
                        <a:t>4</a:t>
                      </a:r>
                      <a:endParaRPr lang="zh-CN" altLang="en-US" dirty="0"/>
                    </a:p>
                  </a:txBody>
                  <a:tcPr/>
                </a:tc>
                <a:tc>
                  <a:txBody>
                    <a:bodyPr/>
                    <a:lstStyle/>
                    <a:p>
                      <a:endParaRPr lang="zh-CN" altLang="en-US"/>
                    </a:p>
                  </a:txBody>
                  <a:tcPr/>
                </a:tc>
                <a:tc>
                  <a:txBody>
                    <a:bodyPr/>
                    <a:lstStyle/>
                    <a:p>
                      <a:r>
                        <a:rPr lang="en-US" altLang="zh-CN" dirty="0"/>
                        <a:t>S5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197030236"/>
                  </a:ext>
                </a:extLst>
              </a:tr>
              <a:tr h="370840">
                <a:tc>
                  <a:txBody>
                    <a:bodyPr/>
                    <a:lstStyle/>
                    <a:p>
                      <a:r>
                        <a:rPr lang="en-US" altLang="zh-CN" dirty="0"/>
                        <a:t>5</a:t>
                      </a:r>
                      <a:endParaRPr lang="zh-CN" altLang="en-US" dirty="0"/>
                    </a:p>
                  </a:txBody>
                  <a:tcPr/>
                </a:tc>
                <a:tc>
                  <a:txBody>
                    <a:bodyPr/>
                    <a:lstStyle/>
                    <a:p>
                      <a:endParaRPr lang="zh-CN" altLang="en-US" dirty="0"/>
                    </a:p>
                  </a:txBody>
                  <a:tcPr/>
                </a:tc>
                <a:tc>
                  <a:txBody>
                    <a:bodyPr/>
                    <a:lstStyle/>
                    <a:p>
                      <a:r>
                        <a:rPr lang="en-US" altLang="zh-CN" dirty="0"/>
                        <a:t>R1</a:t>
                      </a:r>
                      <a:endParaRPr lang="zh-CN" altLang="en-US" dirty="0"/>
                    </a:p>
                  </a:txBody>
                  <a:tcPr/>
                </a:tc>
                <a:tc>
                  <a:txBody>
                    <a:bodyPr/>
                    <a:lstStyle/>
                    <a:p>
                      <a:endParaRPr lang="zh-CN" altLang="en-US" dirty="0"/>
                    </a:p>
                  </a:txBody>
                  <a:tcPr/>
                </a:tc>
                <a:tc>
                  <a:txBody>
                    <a:bodyPr/>
                    <a:lstStyle/>
                    <a:p>
                      <a:r>
                        <a:rPr lang="en-US" altLang="zh-CN" dirty="0"/>
                        <a:t>R1</a:t>
                      </a:r>
                      <a:endParaRPr lang="zh-CN" altLang="en-US" dirty="0"/>
                    </a:p>
                  </a:txBody>
                  <a:tcPr/>
                </a:tc>
                <a:tc>
                  <a:txBody>
                    <a:bodyPr/>
                    <a:lstStyle/>
                    <a:p>
                      <a:endParaRPr lang="zh-CN" altLang="en-US" dirty="0"/>
                    </a:p>
                  </a:txBody>
                  <a:tcPr/>
                </a:tc>
                <a:extLst>
                  <a:ext uri="{0D108BD9-81ED-4DB2-BD59-A6C34878D82A}">
                    <a16:rowId xmlns:a16="http://schemas.microsoft.com/office/drawing/2014/main" val="2490449597"/>
                  </a:ext>
                </a:extLst>
              </a:tr>
            </a:tbl>
          </a:graphicData>
        </a:graphic>
      </p:graphicFrame>
      <p:sp>
        <p:nvSpPr>
          <p:cNvPr id="29" name="Freeform 2">
            <a:extLst>
              <a:ext uri="{FF2B5EF4-FFF2-40B4-BE49-F238E27FC236}">
                <a16:creationId xmlns:a16="http://schemas.microsoft.com/office/drawing/2014/main" id="{41BA00A7-4690-4E2B-A1FC-B5F3D867C9FD}"/>
              </a:ext>
            </a:extLst>
          </p:cNvPr>
          <p:cNvSpPr>
            <a:spLocks/>
          </p:cNvSpPr>
          <p:nvPr/>
        </p:nvSpPr>
        <p:spPr bwMode="auto">
          <a:xfrm>
            <a:off x="2565482" y="3902435"/>
            <a:ext cx="495300" cy="495300"/>
          </a:xfrm>
          <a:custGeom>
            <a:avLst/>
            <a:gdLst>
              <a:gd name="T0" fmla="*/ 120 w 312"/>
              <a:gd name="T1" fmla="*/ 0 h 312"/>
              <a:gd name="T2" fmla="*/ 24 w 312"/>
              <a:gd name="T3" fmla="*/ 192 h 312"/>
              <a:gd name="T4" fmla="*/ 264 w 312"/>
              <a:gd name="T5" fmla="*/ 288 h 312"/>
              <a:gd name="T6" fmla="*/ 312 w 312"/>
              <a:gd name="T7" fmla="*/ 48 h 312"/>
            </a:gdLst>
            <a:ahLst/>
            <a:cxnLst>
              <a:cxn ang="0">
                <a:pos x="T0" y="T1"/>
              </a:cxn>
              <a:cxn ang="0">
                <a:pos x="T2" y="T3"/>
              </a:cxn>
              <a:cxn ang="0">
                <a:pos x="T4" y="T5"/>
              </a:cxn>
              <a:cxn ang="0">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 name="Text Box 25">
            <a:extLst>
              <a:ext uri="{FF2B5EF4-FFF2-40B4-BE49-F238E27FC236}">
                <a16:creationId xmlns:a16="http://schemas.microsoft.com/office/drawing/2014/main" id="{E806F785-D0E7-4DA8-8033-CB8F8B9BD454}"/>
              </a:ext>
            </a:extLst>
          </p:cNvPr>
          <p:cNvSpPr txBox="1">
            <a:spLocks noChangeArrowheads="1"/>
          </p:cNvSpPr>
          <p:nvPr/>
        </p:nvSpPr>
        <p:spPr bwMode="auto">
          <a:xfrm>
            <a:off x="2744670" y="4000231"/>
            <a:ext cx="3161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a</a:t>
            </a:r>
          </a:p>
        </p:txBody>
      </p:sp>
      <p:sp>
        <p:nvSpPr>
          <p:cNvPr id="31" name="Line 17">
            <a:extLst>
              <a:ext uri="{FF2B5EF4-FFF2-40B4-BE49-F238E27FC236}">
                <a16:creationId xmlns:a16="http://schemas.microsoft.com/office/drawing/2014/main" id="{B2982AEA-070D-47B7-975A-9F0CC84F7CDB}"/>
              </a:ext>
            </a:extLst>
          </p:cNvPr>
          <p:cNvSpPr>
            <a:spLocks noChangeShapeType="1"/>
          </p:cNvSpPr>
          <p:nvPr/>
        </p:nvSpPr>
        <p:spPr bwMode="auto">
          <a:xfrm flipH="1">
            <a:off x="2195193" y="3691385"/>
            <a:ext cx="665563" cy="55017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6F238CC1-BC3A-42AD-885F-668307024C61}"/>
              </a:ext>
            </a:extLst>
          </p:cNvPr>
          <p:cNvSpPr/>
          <p:nvPr/>
        </p:nvSpPr>
        <p:spPr>
          <a:xfrm>
            <a:off x="4273489" y="977803"/>
            <a:ext cx="4572000" cy="1089529"/>
          </a:xfrm>
          <a:prstGeom prst="rect">
            <a:avLst/>
          </a:prstGeom>
        </p:spPr>
        <p:txBody>
          <a:bodyPr>
            <a:spAutoFit/>
          </a:bodyPr>
          <a:lstStyle/>
          <a:p>
            <a:pPr marL="0" indent="0">
              <a:buNone/>
            </a:pPr>
            <a:r>
              <a:rPr lang="en-US" altLang="zh-CN" sz="2400" b="0" dirty="0">
                <a:latin typeface="Comic Sans MS" panose="030F0702030302020204" pitchFamily="66" charset="0"/>
              </a:rPr>
              <a:t>first(S)={ a, c     }         follow(S)={ $, b }</a:t>
            </a:r>
          </a:p>
          <a:p>
            <a:pPr>
              <a:buNone/>
            </a:pPr>
            <a:r>
              <a:rPr lang="en-US" altLang="zh-CN" sz="2400" b="0" dirty="0">
                <a:latin typeface="Comic Sans MS" panose="030F0702030302020204" pitchFamily="66" charset="0"/>
              </a:rPr>
              <a:t>1 S-&gt;</a:t>
            </a:r>
            <a:r>
              <a:rPr lang="en-US" altLang="zh-CN" sz="2400" b="0" dirty="0" err="1">
                <a:latin typeface="Comic Sans MS" panose="030F0702030302020204" pitchFamily="66" charset="0"/>
              </a:rPr>
              <a:t>aSb</a:t>
            </a:r>
            <a:r>
              <a:rPr lang="en-US" altLang="zh-CN" sz="2400" b="0" dirty="0">
                <a:latin typeface="Comic Sans MS" panose="030F0702030302020204" pitchFamily="66" charset="0"/>
              </a:rPr>
              <a:t>   	2 S-&gt;c</a:t>
            </a:r>
            <a:endParaRPr lang="zh-CN" altLang="zh-CN" sz="2400" b="0" dirty="0">
              <a:latin typeface="Comic Sans MS" panose="030F0702030302020204" pitchFamily="66" charset="0"/>
            </a:endParaRPr>
          </a:p>
        </p:txBody>
      </p:sp>
      <p:sp>
        <p:nvSpPr>
          <p:cNvPr id="34" name="Text Box 4">
            <a:extLst>
              <a:ext uri="{FF2B5EF4-FFF2-40B4-BE49-F238E27FC236}">
                <a16:creationId xmlns:a16="http://schemas.microsoft.com/office/drawing/2014/main" id="{E9C6DB5C-256C-42CE-B007-D0F238BBAAAF}"/>
              </a:ext>
            </a:extLst>
          </p:cNvPr>
          <p:cNvSpPr txBox="1">
            <a:spLocks noChangeArrowheads="1"/>
          </p:cNvSpPr>
          <p:nvPr/>
        </p:nvSpPr>
        <p:spPr bwMode="auto">
          <a:xfrm>
            <a:off x="2352705" y="3578653"/>
            <a:ext cx="2383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rgbClr val="0033CC"/>
                </a:solidFill>
                <a:latin typeface="Comic Sans MS" pitchFamily="66" charset="0"/>
              </a:rPr>
              <a:t>c</a:t>
            </a:r>
          </a:p>
        </p:txBody>
      </p:sp>
    </p:spTree>
    <p:extLst>
      <p:ext uri="{BB962C8B-B14F-4D97-AF65-F5344CB8AC3E}">
        <p14:creationId xmlns:p14="http://schemas.microsoft.com/office/powerpoint/2010/main" val="28638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par>
                          <p:cTn id="38" fill="hold">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par>
                          <p:cTn id="42" fill="hold">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childTnLst>
                          </p:cTn>
                        </p:par>
                        <p:par>
                          <p:cTn id="59" fill="hold">
                            <p:stCondLst>
                              <p:cond delay="2000"/>
                            </p:stCondLst>
                            <p:childTnLst>
                              <p:par>
                                <p:cTn id="60" presetID="3" presetClass="entr" presetSubtype="10" fill="hold" grpId="0" nodeType="after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blinds(horizontal)">
                                      <p:cBhvr>
                                        <p:cTn id="62" dur="500"/>
                                        <p:tgtEl>
                                          <p:spTgt spid="5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linds(horizontal)">
                                      <p:cBhvr>
                                        <p:cTn id="67" dur="500"/>
                                        <p:tgtEl>
                                          <p:spTgt spid="32"/>
                                        </p:tgtEl>
                                      </p:cBhvr>
                                    </p:animEffect>
                                  </p:childTnLst>
                                </p:cTn>
                              </p:par>
                            </p:childTnLst>
                          </p:cTn>
                        </p:par>
                        <p:par>
                          <p:cTn id="68" fill="hold">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linds(horizontal)">
                                      <p:cBhvr>
                                        <p:cTn id="71" dur="500"/>
                                        <p:tgtEl>
                                          <p:spTgt spid="26"/>
                                        </p:tgtEl>
                                      </p:cBhvr>
                                    </p:animEffect>
                                  </p:childTnLst>
                                </p:cTn>
                              </p:par>
                            </p:childTnLst>
                          </p:cTn>
                        </p:par>
                        <p:par>
                          <p:cTn id="72" fill="hold">
                            <p:stCondLst>
                              <p:cond delay="1000"/>
                            </p:stCondLst>
                            <p:childTnLst>
                              <p:par>
                                <p:cTn id="73" presetID="3" presetClass="entr" presetSubtype="10"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blinds(horizontal)">
                                      <p:cBhvr>
                                        <p:cTn id="75" dur="500"/>
                                        <p:tgtEl>
                                          <p:spTgt spid="33"/>
                                        </p:tgtEl>
                                      </p:cBhvr>
                                    </p:animEffect>
                                  </p:childTnLst>
                                </p:cTn>
                              </p:par>
                            </p:childTnLst>
                          </p:cTn>
                        </p:par>
                        <p:par>
                          <p:cTn id="76" fill="hold">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blinds(horizontal)">
                                      <p:cBhvr>
                                        <p:cTn id="79" dur="500"/>
                                        <p:tgtEl>
                                          <p:spTgt spid="5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blinds(horizontal)">
                                      <p:cBhvr>
                                        <p:cTn id="84" dur="500"/>
                                        <p:tgtEl>
                                          <p:spTgt spid="6"/>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blinds(horizontal)">
                                      <p:cBhvr>
                                        <p:cTn id="88" dur="500"/>
                                        <p:tgtEl>
                                          <p:spTgt spid="37"/>
                                        </p:tgtEl>
                                      </p:cBhvr>
                                    </p:animEffect>
                                  </p:childTnLst>
                                </p:cTn>
                              </p:par>
                            </p:childTnLst>
                          </p:cTn>
                        </p:par>
                        <p:par>
                          <p:cTn id="89" fill="hold">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par>
                          <p:cTn id="93" fill="hold">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7"/>
                                        </p:tgtEl>
                                        <p:attrNameLst>
                                          <p:attrName>style.visibility</p:attrName>
                                        </p:attrNameLst>
                                      </p:cBhvr>
                                      <p:to>
                                        <p:strVal val="visible"/>
                                      </p:to>
                                    </p:set>
                                    <p:animEffect transition="in" filter="blinds(horizontal)">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blinds(horizontal)">
                                      <p:cBhvr>
                                        <p:cTn id="101" dur="500"/>
                                        <p:tgtEl>
                                          <p:spTgt spid="29"/>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blinds(horizontal)">
                                      <p:cBhvr>
                                        <p:cTn id="109" dur="500"/>
                                        <p:tgtEl>
                                          <p:spTgt spid="31"/>
                                        </p:tgtEl>
                                      </p:cBhvr>
                                    </p:animEffect>
                                  </p:childTnLst>
                                </p:cTn>
                              </p:par>
                            </p:childTnLst>
                          </p:cTn>
                        </p:par>
                        <p:par>
                          <p:cTn id="110" fill="hold">
                            <p:stCondLst>
                              <p:cond delay="1500"/>
                            </p:stCondLst>
                            <p:childTnLst>
                              <p:par>
                                <p:cTn id="111" presetID="3"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blinds(horizontal)">
                                      <p:cBhvr>
                                        <p:cTn id="11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1" grpId="0" animBg="1" autoUpdateAnimBg="0"/>
      <p:bldP spid="13" grpId="0" animBg="1" autoUpdateAnimBg="0"/>
      <p:bldP spid="14" grpId="0" animBg="1" autoUpdateAnimBg="0"/>
      <p:bldP spid="17" grpId="0" autoUpdateAnimBg="0"/>
      <p:bldP spid="18" grpId="0" autoUpdateAnimBg="0"/>
      <p:bldP spid="19" grpId="0" autoUpdateAnimBg="0"/>
      <p:bldP spid="21" grpId="0" autoUpdateAnimBg="0"/>
      <p:bldP spid="22" grpId="0" animBg="1" autoUpdateAnimBg="0"/>
      <p:bldP spid="23" grpId="0" autoUpdateAnimBg="0"/>
      <p:bldP spid="26" grpId="0" autoUpdateAnimBg="0"/>
      <p:bldP spid="27" grpId="0" autoUpdateAnimBg="0"/>
      <p:bldP spid="28" grpId="0" autoUpdateAnimBg="0"/>
      <p:bldP spid="32" grpId="0" animBg="1" autoUpdateAnimBg="0"/>
      <p:bldP spid="37" grpId="0" animBg="1" autoUpdateAnimBg="0"/>
      <p:bldP spid="54" grpId="0" autoUpdateAnimBg="0"/>
      <p:bldP spid="57" grpId="0" autoUpdateAnimBg="0"/>
      <p:bldP spid="30" grpId="0" autoUpdateAnimBg="0"/>
      <p:bldP spid="3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a:ea typeface="宋体" pitchFamily="2" charset="-122"/>
              </a:rPr>
              <a:t>本讲纲要</a:t>
            </a:r>
          </a:p>
        </p:txBody>
      </p:sp>
      <p:sp>
        <p:nvSpPr>
          <p:cNvPr id="564227" name="Rectangle 3"/>
          <p:cNvSpPr>
            <a:spLocks noGrp="1" noChangeArrowheads="1"/>
          </p:cNvSpPr>
          <p:nvPr>
            <p:ph idx="1"/>
          </p:nvPr>
        </p:nvSpPr>
        <p:spPr/>
        <p:txBody>
          <a:bodyPr/>
          <a:lstStyle/>
          <a:p>
            <a:r>
              <a:rPr lang="en-US" altLang="zh-CN" dirty="0">
                <a:ea typeface="宋体" pitchFamily="2" charset="-122"/>
              </a:rPr>
              <a:t>SLR(1)</a:t>
            </a:r>
          </a:p>
          <a:p>
            <a:pPr lvl="1"/>
            <a:r>
              <a:rPr lang="en-US" altLang="zh-CN" dirty="0">
                <a:ea typeface="宋体" pitchFamily="2" charset="-122"/>
              </a:rPr>
              <a:t>SLR(1)</a:t>
            </a:r>
            <a:r>
              <a:rPr lang="zh-CN" altLang="en-US" dirty="0">
                <a:ea typeface="宋体" pitchFamily="2" charset="-122"/>
              </a:rPr>
              <a:t>分析表的构造</a:t>
            </a:r>
          </a:p>
          <a:p>
            <a:pPr lvl="1"/>
            <a:r>
              <a:rPr lang="en-US" altLang="zh-CN" dirty="0">
                <a:ea typeface="宋体" pitchFamily="2" charset="-122"/>
              </a:rPr>
              <a:t>SLR(1)</a:t>
            </a:r>
            <a:r>
              <a:rPr lang="zh-CN" altLang="en-US" dirty="0">
                <a:ea typeface="宋体" pitchFamily="2" charset="-122"/>
              </a:rPr>
              <a:t>文法描述能力有限</a:t>
            </a:r>
          </a:p>
          <a:p>
            <a:r>
              <a:rPr lang="en-US" altLang="zh-CN" dirty="0">
                <a:ea typeface="宋体" pitchFamily="2" charset="-122"/>
              </a:rPr>
              <a:t>LR(1)</a:t>
            </a:r>
            <a:r>
              <a:rPr lang="zh-CN" altLang="en-US">
                <a:ea typeface="宋体" pitchFamily="2" charset="-122"/>
              </a:rPr>
              <a:t>分析</a:t>
            </a:r>
            <a:endParaRPr lang="zh-CN" altLang="en-US" dirty="0">
              <a:ea typeface="宋体" pitchFamily="2" charset="-12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29</a:t>
            </a:fld>
            <a:endParaRPr lang="en-US" altLang="zh-CN" dirty="0"/>
          </a:p>
        </p:txBody>
      </p:sp>
    </p:spTree>
    <p:extLst>
      <p:ext uri="{BB962C8B-B14F-4D97-AF65-F5344CB8AC3E}">
        <p14:creationId xmlns:p14="http://schemas.microsoft.com/office/powerpoint/2010/main" val="392733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564227">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8" name="Rectangle 4"/>
          <p:cNvSpPr>
            <a:spLocks noGrp="1" noChangeArrowheads="1"/>
          </p:cNvSpPr>
          <p:nvPr>
            <p:ph type="title"/>
          </p:nvPr>
        </p:nvSpPr>
        <p:spPr/>
        <p:txBody>
          <a:bodyPr/>
          <a:lstStyle/>
          <a:p>
            <a:pPr>
              <a:defRPr/>
            </a:pPr>
            <a:r>
              <a:rPr lang="zh-CN" altLang="en-US" b="1">
                <a:effectLst>
                  <a:outerShdw blurRad="38100" dist="38100" dir="2700000" algn="tl">
                    <a:srgbClr val="C0C0C0"/>
                  </a:outerShdw>
                </a:effectLst>
                <a:ea typeface="宋体" pitchFamily="2" charset="-122"/>
              </a:rPr>
              <a:t>活前缀</a:t>
            </a:r>
          </a:p>
        </p:txBody>
      </p:sp>
      <p:sp>
        <p:nvSpPr>
          <p:cNvPr id="528386" name="Rectangle 2"/>
          <p:cNvSpPr>
            <a:spLocks noGrp="1" noChangeArrowheads="1"/>
          </p:cNvSpPr>
          <p:nvPr>
            <p:ph idx="1"/>
          </p:nvPr>
        </p:nvSpPr>
        <p:spPr>
          <a:xfrm>
            <a:off x="304800" y="1955577"/>
            <a:ext cx="8534400" cy="3849687"/>
          </a:xfrm>
        </p:spPr>
        <p:txBody>
          <a:bodyPr/>
          <a:lstStyle/>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活前缀：</a:t>
            </a:r>
          </a:p>
          <a:p>
            <a:pPr>
              <a:spcBef>
                <a:spcPct val="0"/>
              </a:spcBef>
              <a:buFontTx/>
              <a:buNone/>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右句型的前缀，该前缀不超过最右句柄的右端</a:t>
            </a:r>
          </a:p>
          <a:p>
            <a:pPr lvl="1">
              <a:spcBef>
                <a:spcPct val="0"/>
              </a:spcBef>
              <a:buFontTx/>
              <a:buNone/>
              <a:defRPr/>
            </a:pP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b="1" i="1" dirty="0">
                <a:solidFill>
                  <a:schemeClr val="accent2"/>
                </a:solidFill>
                <a:effectLst>
                  <a:outerShdw blurRad="38100" dist="38100" dir="2700000" algn="tl">
                    <a:srgbClr val="C0C0C0"/>
                  </a:outerShdw>
                </a:effectLst>
                <a:ea typeface="宋体" pitchFamily="2" charset="-122"/>
              </a:rPr>
              <a:t>S</a:t>
            </a:r>
            <a:r>
              <a:rPr lang="en-US" altLang="zh-CN" b="1" dirty="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baseline="-30000" dirty="0" err="1">
                <a:solidFill>
                  <a:schemeClr val="accent2"/>
                </a:solidFill>
                <a:effectLst>
                  <a:outerShdw blurRad="38100" dist="38100" dir="2700000" algn="tl">
                    <a:srgbClr val="C0C0C0"/>
                  </a:outerShdw>
                </a:effectLst>
                <a:ea typeface="宋体" pitchFamily="2" charset="-122"/>
              </a:rPr>
              <a:t>rm</a:t>
            </a:r>
            <a:r>
              <a:rPr lang="en-US" altLang="zh-CN" b="1" i="1" baseline="-30000" dirty="0">
                <a:solidFill>
                  <a:schemeClr val="accent2"/>
                </a:solidFill>
                <a:effectLst>
                  <a:outerShdw blurRad="38100" dist="38100" dir="2700000" algn="tl">
                    <a:srgbClr val="C0C0C0"/>
                  </a:outerShdw>
                </a:effectLst>
                <a:ea typeface="宋体" pitchFamily="2" charset="-122"/>
              </a:rPr>
              <a:t>  </a:t>
            </a:r>
            <a:r>
              <a:rPr lang="en-US" altLang="zh-CN"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a:solidFill>
                  <a:schemeClr val="accent2"/>
                </a:solidFill>
                <a:effectLst>
                  <a:outerShdw blurRad="38100" dist="38100" dir="2700000" algn="tl">
                    <a:srgbClr val="C0C0C0"/>
                  </a:outerShdw>
                </a:effectLst>
                <a:ea typeface="宋体" pitchFamily="2" charset="-122"/>
              </a:rPr>
              <a:t> </a:t>
            </a:r>
            <a:r>
              <a:rPr lang="en-US" altLang="zh-CN" b="1" i="1" dirty="0">
                <a:solidFill>
                  <a:srgbClr val="FF0000"/>
                </a:solidFill>
                <a:effectLst>
                  <a:outerShdw blurRad="38100" dist="38100" dir="2700000" algn="tl">
                    <a:srgbClr val="C0C0C0"/>
                  </a:outerShdw>
                </a:effectLst>
                <a:ea typeface="宋体" pitchFamily="2" charset="-122"/>
              </a:rPr>
              <a:t>A</a:t>
            </a:r>
            <a:r>
              <a:rPr lang="en-US" altLang="zh-CN" b="1" i="1" dirty="0">
                <a:solidFill>
                  <a:schemeClr val="accent2"/>
                </a:solidFill>
                <a:effectLst>
                  <a:outerShdw blurRad="38100" dist="38100" dir="2700000" algn="tl">
                    <a:srgbClr val="C0C0C0"/>
                  </a:outerShdw>
                </a:effectLst>
                <a:ea typeface="宋体" pitchFamily="2" charset="-122"/>
              </a:rPr>
              <a:t> w</a:t>
            </a:r>
            <a:r>
              <a:rPr lang="en-US" altLang="zh-CN" b="1" i="1" baseline="-30000" dirty="0">
                <a:solidFill>
                  <a:schemeClr val="accent2"/>
                </a:solidFill>
                <a:effectLst>
                  <a:outerShdw blurRad="38100" dist="38100" dir="2700000" algn="tl">
                    <a:srgbClr val="C0C0C0"/>
                  </a:outerShdw>
                </a:effectLst>
                <a:ea typeface="宋体" pitchFamily="2" charset="-122"/>
              </a:rPr>
              <a:t>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baseline="-30000" dirty="0" err="1">
                <a:solidFill>
                  <a:schemeClr val="accent2"/>
                </a:solidFill>
                <a:effectLst>
                  <a:outerShdw blurRad="38100" dist="38100" dir="2700000" algn="tl">
                    <a:srgbClr val="C0C0C0"/>
                  </a:outerShdw>
                </a:effectLst>
                <a:ea typeface="宋体" pitchFamily="2" charset="-122"/>
              </a:rPr>
              <a:t>rm</a:t>
            </a:r>
            <a:r>
              <a:rPr lang="en-US" altLang="zh-CN" b="1" i="1" baseline="-30000" dirty="0">
                <a:solidFill>
                  <a:schemeClr val="accent2"/>
                </a:solidFill>
                <a:effectLst>
                  <a:outerShdw blurRad="38100" dist="38100" dir="2700000" algn="tl">
                    <a:srgbClr val="C0C0C0"/>
                  </a:outerShdw>
                </a:effectLst>
                <a:ea typeface="宋体" pitchFamily="2" charset="-122"/>
              </a:rPr>
              <a:t> </a:t>
            </a:r>
            <a:r>
              <a:rPr lang="en-US" altLang="zh-CN"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a:solidFill>
                  <a:schemeClr val="accent2"/>
                </a:solidFill>
                <a:effectLst>
                  <a:outerShdw blurRad="38100" dist="38100" dir="2700000" algn="tl">
                    <a:srgbClr val="C0C0C0"/>
                  </a:outerShdw>
                </a:effectLst>
                <a:ea typeface="宋体" pitchFamily="2" charset="-122"/>
              </a:rPr>
              <a:t> </a:t>
            </a:r>
            <a:r>
              <a:rPr lang="en-US" altLang="zh-CN" b="1" i="1" dirty="0">
                <a:solidFill>
                  <a:srgbClr val="FF0000"/>
                </a:solidFill>
                <a:effectLst>
                  <a:outerShdw blurRad="38100" dist="38100" dir="2700000" algn="tl">
                    <a:srgbClr val="C0C0C0"/>
                  </a:outerShdw>
                </a:effectLst>
                <a:ea typeface="宋体" pitchFamily="2" charset="-122"/>
                <a:sym typeface="Symbol" pitchFamily="18" charset="2"/>
              </a:rPr>
              <a:t></a:t>
            </a:r>
            <a:r>
              <a:rPr lang="en-US" altLang="zh-CN" b="1" i="1" dirty="0">
                <a:solidFill>
                  <a:schemeClr val="accent2"/>
                </a:solidFill>
                <a:effectLst>
                  <a:outerShdw blurRad="38100" dist="38100" dir="2700000" algn="tl">
                    <a:srgbClr val="C0C0C0"/>
                  </a:outerShdw>
                </a:effectLst>
                <a:ea typeface="宋体" pitchFamily="2" charset="-122"/>
              </a:rPr>
              <a:t> w</a:t>
            </a:r>
            <a:r>
              <a:rPr lang="en-US" altLang="zh-CN" b="1" i="1" baseline="-30000" dirty="0">
                <a:solidFill>
                  <a:schemeClr val="accent2"/>
                </a:solidFill>
                <a:effectLst>
                  <a:outerShdw blurRad="38100" dist="38100" dir="2700000" algn="tl">
                    <a:srgbClr val="C0C0C0"/>
                  </a:outerShdw>
                </a:effectLst>
                <a:ea typeface="宋体" pitchFamily="2" charset="-122"/>
              </a:rPr>
              <a:t> </a:t>
            </a:r>
          </a:p>
          <a:p>
            <a:pPr lvl="1">
              <a:spcBef>
                <a:spcPct val="0"/>
              </a:spcBef>
              <a:buFontTx/>
              <a:buNone/>
              <a:defRPr/>
            </a:pPr>
            <a:endParaRPr lang="en-US" altLang="zh-CN" b="1" i="1" baseline="-30000"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endParaRPr lang="en-US" altLang="zh-CN" sz="2800" b="1" i="1" baseline="-30000"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 </a:t>
            </a:r>
            <a:r>
              <a:rPr lang="zh-CN" altLang="en-US" sz="2800" b="1" dirty="0">
                <a:solidFill>
                  <a:schemeClr val="accent2"/>
                </a:solidFill>
                <a:effectLst>
                  <a:outerShdw blurRad="38100" dist="38100" dir="2700000" algn="tl">
                    <a:srgbClr val="C0C0C0"/>
                  </a:outerShdw>
                </a:effectLst>
                <a:ea typeface="宋体" pitchFamily="2" charset="-122"/>
              </a:rPr>
              <a:t>的任何前缀（包括</a:t>
            </a: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ea typeface="宋体" pitchFamily="2" charset="-122"/>
              </a:rPr>
              <a:t>和</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ea typeface="宋体" pitchFamily="2" charset="-122"/>
              </a:rPr>
              <a:t>本身）都是一个活前缀。</a:t>
            </a:r>
          </a:p>
        </p:txBody>
      </p:sp>
      <p:sp>
        <p:nvSpPr>
          <p:cNvPr id="5" name="灯片编号占位符 5"/>
          <p:cNvSpPr>
            <a:spLocks noGrp="1"/>
          </p:cNvSpPr>
          <p:nvPr>
            <p:ph type="sldNum" sz="quarter" idx="11"/>
          </p:nvPr>
        </p:nvSpPr>
        <p:spPr/>
        <p:txBody>
          <a:bodyPr/>
          <a:lstStyle/>
          <a:p>
            <a:pPr>
              <a:buNone/>
              <a:defRPr/>
            </a:pPr>
            <a:fld id="{60F3CF9A-593F-44EC-BC03-AC4B7565B5DE}" type="slidenum">
              <a:rPr lang="en-US" altLang="zh-CN">
                <a:solidFill>
                  <a:srgbClr val="C0C0C0">
                    <a:lumMod val="40000"/>
                    <a:lumOff val="60000"/>
                  </a:srgbClr>
                </a:solidFill>
              </a:rPr>
              <a:pPr>
                <a:buNone/>
                <a:defRPr/>
              </a:pPr>
              <a:t>3</a:t>
            </a:fld>
            <a:endParaRPr lang="en-US" altLang="zh-CN" dirty="0">
              <a:solidFill>
                <a:srgbClr val="C0C0C0">
                  <a:lumMod val="40000"/>
                  <a:lumOff val="60000"/>
                </a:srgbClr>
              </a:solidFill>
            </a:endParaRPr>
          </a:p>
        </p:txBody>
      </p:sp>
      <p:sp>
        <p:nvSpPr>
          <p:cNvPr id="528387" name="AutoShape 3"/>
          <p:cNvSpPr>
            <a:spLocks noChangeArrowheads="1"/>
          </p:cNvSpPr>
          <p:nvPr/>
        </p:nvSpPr>
        <p:spPr bwMode="auto">
          <a:xfrm>
            <a:off x="4716463" y="260350"/>
            <a:ext cx="3960812" cy="2087563"/>
          </a:xfrm>
          <a:prstGeom prst="wedgeEllipseCallout">
            <a:avLst>
              <a:gd name="adj1" fmla="val -106209"/>
              <a:gd name="adj2" fmla="val 55276"/>
            </a:avLst>
          </a:prstGeom>
          <a:solidFill>
            <a:schemeClr val="bg1">
              <a:lumMod val="95000"/>
            </a:schemeClr>
          </a:solidFill>
          <a:ln w="12700">
            <a:solidFill>
              <a:schemeClr val="tx1"/>
            </a:solidFill>
            <a:miter lim="800000"/>
            <a:headEnd type="none" w="sm" len="sm"/>
            <a:tailEnd type="none" w="sm" len="sm"/>
          </a:ln>
          <a:effectLst/>
        </p:spPr>
        <p:txBody>
          <a:bodyPr/>
          <a:lstStyle/>
          <a:p>
            <a:pPr algn="ctr" eaLnBrk="1" hangingPunct="1">
              <a:lnSpc>
                <a:spcPct val="100000"/>
              </a:lnSpc>
              <a:buFontTx/>
              <a:buNone/>
              <a:defRPr/>
            </a:pPr>
            <a:r>
              <a:rPr lang="zh-CN" altLang="en-US" sz="2400">
                <a:solidFill>
                  <a:srgbClr val="990000">
                    <a:lumMod val="75000"/>
                  </a:srgbClr>
                </a:solidFill>
                <a:latin typeface="Tahoma" pitchFamily="34" charset="0"/>
              </a:rPr>
              <a:t>一个符号串的前缀是指从第一个符号开始的连续的若干个符号构成的子串。</a:t>
            </a:r>
          </a:p>
        </p:txBody>
      </p:sp>
    </p:spTree>
    <p:extLst>
      <p:ext uri="{BB962C8B-B14F-4D97-AF65-F5344CB8AC3E}">
        <p14:creationId xmlns:p14="http://schemas.microsoft.com/office/powerpoint/2010/main" val="85269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gtEl>
                                        <p:attrNameLst>
                                          <p:attrName>style.visibility</p:attrName>
                                        </p:attrNameLst>
                                      </p:cBhvr>
                                      <p:to>
                                        <p:strVal val="visible"/>
                                      </p:to>
                                    </p:set>
                                    <p:animEffect transition="in" filter="blinds(horizontal)">
                                      <p:cBhvr>
                                        <p:cTn id="7" dur="500"/>
                                        <p:tgtEl>
                                          <p:spTgt spid="52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a:ea typeface="宋体" pitchFamily="2" charset="-122"/>
              </a:rPr>
              <a:t>LR(1)</a:t>
            </a:r>
            <a:r>
              <a:rPr lang="zh-CN" altLang="en-US">
                <a:ea typeface="宋体" pitchFamily="2" charset="-122"/>
              </a:rPr>
              <a:t>分析练习题目</a:t>
            </a:r>
          </a:p>
        </p:txBody>
      </p:sp>
      <p:sp>
        <p:nvSpPr>
          <p:cNvPr id="2" name="内容占位符 1"/>
          <p:cNvSpPr>
            <a:spLocks noGrp="1"/>
          </p:cNvSpPr>
          <p:nvPr>
            <p:ph idx="1"/>
          </p:nvPr>
        </p:nvSpPr>
        <p:spPr/>
        <p:txBody>
          <a:bodyPr/>
          <a:lstStyle/>
          <a:p>
            <a:r>
              <a:rPr lang="zh-CN" altLang="en-US" dirty="0">
                <a:effectLst>
                  <a:outerShdw blurRad="38100" dist="38100" dir="2700000" algn="tl">
                    <a:srgbClr val="C0C0C0"/>
                  </a:outerShdw>
                </a:effectLst>
              </a:rPr>
              <a:t>基于</a:t>
            </a:r>
            <a:r>
              <a:rPr lang="en-US" altLang="zh-CN" dirty="0">
                <a:effectLst>
                  <a:outerShdw blurRad="38100" dist="38100" dir="2700000" algn="tl">
                    <a:srgbClr val="C0C0C0"/>
                  </a:outerShdw>
                </a:effectLst>
                <a:latin typeface="Arial" pitchFamily="34" charset="0"/>
              </a:rPr>
              <a:t>LR(1)</a:t>
            </a:r>
            <a:r>
              <a:rPr lang="zh-CN" altLang="en-US" dirty="0">
                <a:effectLst>
                  <a:outerShdw blurRad="38100" dist="38100" dir="2700000" algn="tl">
                    <a:srgbClr val="C0C0C0"/>
                  </a:outerShdw>
                </a:effectLst>
              </a:rPr>
              <a:t>项目来构造识别</a:t>
            </a:r>
            <a:r>
              <a:rPr lang="en-US" altLang="zh-CN" i="1" dirty="0">
                <a:effectLst>
                  <a:outerShdw blurRad="38100" dist="38100" dir="2700000" algn="tl">
                    <a:srgbClr val="C0C0C0"/>
                  </a:outerShdw>
                </a:effectLst>
                <a:latin typeface="Arial" pitchFamily="34" charset="0"/>
              </a:rPr>
              <a:t>G</a:t>
            </a:r>
            <a:r>
              <a:rPr lang="en-US" altLang="zh-CN" dirty="0">
                <a:effectLst>
                  <a:outerShdw blurRad="38100" dist="38100" dir="2700000" algn="tl">
                    <a:srgbClr val="C0C0C0"/>
                  </a:outerShdw>
                </a:effectLst>
                <a:latin typeface="Arial" pitchFamily="34" charset="0"/>
                <a:sym typeface="Symbol" pitchFamily="18" charset="2"/>
              </a:rPr>
              <a:t></a:t>
            </a:r>
            <a:r>
              <a:rPr lang="zh-CN" altLang="en-US" dirty="0">
                <a:effectLst>
                  <a:outerShdw blurRad="38100" dist="38100" dir="2700000" algn="tl">
                    <a:srgbClr val="C0C0C0"/>
                  </a:outerShdw>
                </a:effectLst>
              </a:rPr>
              <a:t>活前缀的</a:t>
            </a:r>
            <a:r>
              <a:rPr lang="en-US" altLang="zh-CN" dirty="0">
                <a:effectLst>
                  <a:outerShdw blurRad="38100" dist="38100" dir="2700000" algn="tl">
                    <a:srgbClr val="C0C0C0"/>
                  </a:outerShdw>
                </a:effectLst>
                <a:latin typeface="Arial" pitchFamily="34" charset="0"/>
              </a:rPr>
              <a:t>DFA</a:t>
            </a:r>
            <a:r>
              <a:rPr lang="zh-CN" altLang="en-US" dirty="0">
                <a:effectLst>
                  <a:outerShdw blurRad="38100" dist="38100" dir="2700000" algn="tl">
                    <a:srgbClr val="C0C0C0"/>
                  </a:outerShdw>
                </a:effectLst>
                <a:latin typeface="Arial" pitchFamily="34" charset="0"/>
              </a:rPr>
              <a:t>，并基于</a:t>
            </a:r>
            <a:r>
              <a:rPr lang="en-US" altLang="zh-CN" dirty="0">
                <a:effectLst>
                  <a:outerShdw blurRad="38100" dist="38100" dir="2700000" algn="tl">
                    <a:srgbClr val="C0C0C0"/>
                  </a:outerShdw>
                </a:effectLst>
                <a:latin typeface="Arial" pitchFamily="34" charset="0"/>
              </a:rPr>
              <a:t>DFA</a:t>
            </a:r>
            <a:r>
              <a:rPr lang="zh-CN" altLang="en-US" dirty="0">
                <a:effectLst>
                  <a:outerShdw blurRad="38100" dist="38100" dir="2700000" algn="tl">
                    <a:srgbClr val="C0C0C0"/>
                  </a:outerShdw>
                </a:effectLst>
                <a:latin typeface="Arial" pitchFamily="34" charset="0"/>
              </a:rPr>
              <a:t>构建分析表</a:t>
            </a:r>
            <a:r>
              <a:rPr lang="en-US" altLang="zh-CN" sz="4400" dirty="0">
                <a:effectLst>
                  <a:outerShdw blurRad="38100" dist="38100" dir="2700000" algn="tl">
                    <a:srgbClr val="C0C0C0"/>
                  </a:outerShdw>
                </a:effectLst>
                <a:latin typeface="Arial" pitchFamily="34" charset="0"/>
              </a:rPr>
              <a:t>.</a:t>
            </a:r>
            <a:endParaRPr lang="zh-CN" altLang="en-US" sz="4400" dirty="0">
              <a:effectLst>
                <a:outerShdw blurRad="38100" dist="38100" dir="2700000" algn="tl">
                  <a:srgbClr val="C0C0C0"/>
                </a:outerShdw>
              </a:effectLst>
            </a:endParaRPr>
          </a:p>
          <a:p>
            <a:endParaRPr lang="zh-CN" altLang="en-US" dirty="0"/>
          </a:p>
        </p:txBody>
      </p:sp>
      <p:sp>
        <p:nvSpPr>
          <p:cNvPr id="642052" name="Rectangle 4"/>
          <p:cNvSpPr>
            <a:spLocks noChangeArrowheads="1"/>
          </p:cNvSpPr>
          <p:nvPr/>
        </p:nvSpPr>
        <p:spPr bwMode="auto">
          <a:xfrm>
            <a:off x="1043608" y="2564904"/>
            <a:ext cx="21336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rPr>
              <a:t>E</a:t>
            </a:r>
            <a:endParaRPr lang="en-US" altLang="zh-CN" sz="3200"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E</a:t>
            </a:r>
            <a:r>
              <a:rPr lang="en-US" altLang="zh-CN" sz="3200" dirty="0">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i="1" dirty="0">
                <a:solidFill>
                  <a:schemeClr val="accent2"/>
                </a:solidFill>
                <a:effectLst>
                  <a:outerShdw blurRad="38100" dist="38100" dir="2700000" algn="tl">
                    <a:srgbClr val="C0C0C0"/>
                  </a:outerShdw>
                </a:effectLst>
                <a:latin typeface="Times New Roman" pitchFamily="18" charset="0"/>
              </a:rPr>
              <a:t> </a:t>
            </a:r>
            <a:r>
              <a:rPr lang="en-US" altLang="zh-CN" sz="3200" dirty="0">
                <a:solidFill>
                  <a:schemeClr val="accent2"/>
                </a:solidFill>
                <a:effectLst>
                  <a:outerShdw blurRad="38100" dist="38100" dir="2700000" algn="tl">
                    <a:srgbClr val="C0C0C0"/>
                  </a:outerShdw>
                </a:effectLst>
              </a:rPr>
              <a:t>*</a:t>
            </a:r>
            <a:r>
              <a:rPr lang="en-US" altLang="zh-CN" sz="3200"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rPr>
              <a:t>E</a:t>
            </a:r>
            <a:endParaRPr lang="en-US" altLang="zh-CN" sz="3200"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dirty="0">
                <a:solidFill>
                  <a:schemeClr val="accent2"/>
                </a:solidFill>
                <a:effectLst>
                  <a:outerShdw blurRad="38100" dist="38100" dir="2700000" algn="tl">
                    <a:srgbClr val="C0C0C0"/>
                  </a:outerShdw>
                </a:effectLst>
                <a:latin typeface="Times New Roman" pitchFamily="18" charset="0"/>
              </a:rPr>
              <a:t>id </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E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V</a:t>
            </a:r>
            <a:r>
              <a:rPr lang="en-US" altLang="zh-CN" sz="3200" dirty="0">
                <a:solidFill>
                  <a:schemeClr val="accent2"/>
                </a:solidFill>
                <a:effectLst>
                  <a:outerShdw blurRad="38100" dist="38100" dir="2700000" algn="tl">
                    <a:srgbClr val="C0C0C0"/>
                  </a:outerShdw>
                </a:effectLst>
                <a:latin typeface="Times New Roman" pitchFamily="18" charset="0"/>
              </a:rPr>
              <a:t> </a:t>
            </a:r>
            <a:endParaRPr lang="zh-CN" altLang="en-US" sz="3200" dirty="0">
              <a:solidFill>
                <a:schemeClr val="accent2"/>
              </a:solidFill>
              <a:effectLst>
                <a:outerShdw blurRad="38100" dist="38100" dir="2700000" algn="tl">
                  <a:srgbClr val="C0C0C0"/>
                </a:outerShdw>
              </a:effectLst>
              <a:latin typeface="Times New Roman" pitchFamily="18" charset="0"/>
            </a:endParaRPr>
          </a:p>
        </p:txBody>
      </p:sp>
      <p:sp>
        <p:nvSpPr>
          <p:cNvPr id="3" name="灯片编号占位符 2"/>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zh-CN">
                <a:ea typeface="宋体" pitchFamily="2" charset="-122"/>
              </a:rPr>
              <a:t>LR(1)</a:t>
            </a:r>
            <a:r>
              <a:rPr lang="zh-CN" altLang="en-US">
                <a:ea typeface="宋体" pitchFamily="2" charset="-122"/>
              </a:rPr>
              <a:t>分析练习解答过程</a:t>
            </a:r>
          </a:p>
        </p:txBody>
      </p:sp>
      <p:sp>
        <p:nvSpPr>
          <p:cNvPr id="5124" name="Rectangle 3"/>
          <p:cNvSpPr>
            <a:spLocks noGrp="1" noChangeArrowheads="1"/>
          </p:cNvSpPr>
          <p:nvPr>
            <p:ph idx="1"/>
          </p:nvPr>
        </p:nvSpPr>
        <p:spPr/>
        <p:txBody>
          <a:bodyPr/>
          <a:lstStyle/>
          <a:p>
            <a:r>
              <a:rPr lang="en-US" altLang="zh-CN" dirty="0">
                <a:ea typeface="宋体" pitchFamily="2" charset="-122"/>
              </a:rPr>
              <a:t>1.</a:t>
            </a:r>
            <a:r>
              <a:rPr lang="zh-CN" altLang="en-US" dirty="0">
                <a:ea typeface="宋体" pitchFamily="2" charset="-122"/>
              </a:rPr>
              <a:t>对原文法进行拓广</a:t>
            </a:r>
          </a:p>
          <a:p>
            <a:pPr lvl="1"/>
            <a:r>
              <a:rPr lang="en-US" altLang="zh-CN" dirty="0">
                <a:ea typeface="宋体" pitchFamily="2" charset="-122"/>
              </a:rPr>
              <a:t> (</a:t>
            </a:r>
            <a:r>
              <a:rPr lang="zh-CN" altLang="en-US" dirty="0">
                <a:ea typeface="宋体" pitchFamily="2" charset="-122"/>
              </a:rPr>
              <a:t>添加产生式</a:t>
            </a:r>
            <a:r>
              <a:rPr lang="en-US" altLang="zh-CN" i="1" dirty="0">
                <a:ea typeface="宋体" pitchFamily="2" charset="-122"/>
              </a:rPr>
              <a:t>S’-&gt;S </a:t>
            </a:r>
            <a:r>
              <a:rPr lang="en-US" altLang="zh-CN" dirty="0">
                <a:ea typeface="宋体" pitchFamily="2" charset="-122"/>
              </a:rPr>
              <a:t>)</a:t>
            </a:r>
          </a:p>
          <a:p>
            <a:pPr lvl="1"/>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pPr lvl="1"/>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拓广文法</a:t>
            </a:r>
            <a:r>
              <a:rPr lang="en-US" altLang="zh-CN" i="1" dirty="0">
                <a:ea typeface="宋体" pitchFamily="2" charset="-122"/>
                <a:sym typeface="Symbol" pitchFamily="18" charset="2"/>
              </a:rPr>
              <a:t>S </a:t>
            </a:r>
            <a:r>
              <a:rPr lang="en-US" altLang="zh-CN" dirty="0">
                <a:ea typeface="宋体" pitchFamily="2" charset="-122"/>
                <a:cs typeface="Times New Roman" pitchFamily="18" charset="0"/>
                <a:sym typeface="Symbol" pitchFamily="18" charset="2"/>
              </a:rPr>
              <a:t></a:t>
            </a:r>
            <a:r>
              <a:rPr lang="zh-CN" altLang="en-US" dirty="0">
                <a:ea typeface="宋体" pitchFamily="2" charset="-122"/>
                <a:sym typeface="Symbol" pitchFamily="18" charset="2"/>
              </a:rPr>
              <a:t>的</a:t>
            </a:r>
            <a:r>
              <a:rPr lang="en-US" altLang="zh-CN" dirty="0">
                <a:ea typeface="宋体" pitchFamily="2" charset="-122"/>
                <a:sym typeface="Symbol" pitchFamily="18" charset="2"/>
              </a:rPr>
              <a:t>LR(0)</a:t>
            </a:r>
            <a:r>
              <a:rPr lang="zh-CN" altLang="en-US" dirty="0">
                <a:ea typeface="宋体" pitchFamily="2" charset="-122"/>
                <a:sym typeface="Symbol" pitchFamily="18" charset="2"/>
              </a:rPr>
              <a:t>项目集规范族</a:t>
            </a:r>
            <a:endParaRPr lang="en-US" altLang="zh-CN" dirty="0">
              <a:ea typeface="宋体" pitchFamily="2" charset="-122"/>
            </a:endParaRPr>
          </a:p>
        </p:txBody>
      </p:sp>
      <p:sp>
        <p:nvSpPr>
          <p:cNvPr id="643076" name="Rectangle 4"/>
          <p:cNvSpPr>
            <a:spLocks noChangeArrowheads="1"/>
          </p:cNvSpPr>
          <p:nvPr/>
        </p:nvSpPr>
        <p:spPr bwMode="auto">
          <a:xfrm>
            <a:off x="566738" y="2420888"/>
            <a:ext cx="21336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E</a:t>
            </a:r>
            <a:r>
              <a:rPr lang="en-US" altLang="zh-CN" sz="3200">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i="1">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rPr>
              <a:t>*</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pitchFamily="18" charset="0"/>
              </a:rPr>
              <a:t>id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E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a:t>
            </a:r>
            <a:r>
              <a:rPr lang="en-US" altLang="zh-CN" sz="3200">
                <a:solidFill>
                  <a:schemeClr val="accent2"/>
                </a:solidFill>
                <a:effectLst>
                  <a:outerShdw blurRad="38100" dist="38100" dir="2700000" algn="tl">
                    <a:srgbClr val="C0C0C0"/>
                  </a:outerShdw>
                </a:effectLst>
                <a:latin typeface="Times New Roman" pitchFamily="18" charset="0"/>
              </a:rPr>
              <a:t> </a:t>
            </a:r>
            <a:endParaRPr lang="zh-CN" altLang="en-US" sz="3200">
              <a:solidFill>
                <a:schemeClr val="accent2"/>
              </a:solidFill>
              <a:effectLst>
                <a:outerShdw blurRad="38100" dist="38100" dir="2700000" algn="tl">
                  <a:srgbClr val="C0C0C0"/>
                </a:outerShdw>
              </a:effectLst>
              <a:latin typeface="Times New Roman" pitchFamily="18" charset="0"/>
            </a:endParaRPr>
          </a:p>
        </p:txBody>
      </p:sp>
      <p:sp>
        <p:nvSpPr>
          <p:cNvPr id="643077" name="Rectangle 5"/>
          <p:cNvSpPr>
            <a:spLocks noChangeArrowheads="1"/>
          </p:cNvSpPr>
          <p:nvPr/>
        </p:nvSpPr>
        <p:spPr bwMode="auto">
          <a:xfrm>
            <a:off x="4959350" y="2420888"/>
            <a:ext cx="2205038"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a:t>
            </a:r>
            <a:r>
              <a:rPr lang="en-US" altLang="zh-CN" sz="3200" i="1"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sym typeface="Symbol" pitchFamily="18" charset="2"/>
              </a:rPr>
              <a:t> S</a:t>
            </a:r>
            <a:endParaRPr lang="en-US" altLang="zh-CN" sz="3200" i="1"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rPr>
              <a:t>E</a:t>
            </a:r>
            <a:endParaRPr lang="en-US" altLang="zh-CN" sz="3200"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E</a:t>
            </a:r>
            <a:r>
              <a:rPr lang="en-US" altLang="zh-CN" sz="3200" dirty="0">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i="1" dirty="0">
                <a:solidFill>
                  <a:schemeClr val="accent2"/>
                </a:solidFill>
                <a:effectLst>
                  <a:outerShdw blurRad="38100" dist="38100" dir="2700000" algn="tl">
                    <a:srgbClr val="C0C0C0"/>
                  </a:outerShdw>
                </a:effectLst>
                <a:latin typeface="Times New Roman" pitchFamily="18" charset="0"/>
              </a:rPr>
              <a:t> </a:t>
            </a:r>
            <a:r>
              <a:rPr lang="en-US" altLang="zh-CN" sz="3200" dirty="0">
                <a:solidFill>
                  <a:schemeClr val="accent2"/>
                </a:solidFill>
                <a:effectLst>
                  <a:outerShdw blurRad="38100" dist="38100" dir="2700000" algn="tl">
                    <a:srgbClr val="C0C0C0"/>
                  </a:outerShdw>
                </a:effectLst>
              </a:rPr>
              <a:t>*</a:t>
            </a:r>
            <a:r>
              <a:rPr lang="en-US" altLang="zh-CN" sz="3200"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rPr>
              <a:t>E</a:t>
            </a:r>
            <a:endParaRPr lang="en-US" altLang="zh-CN" sz="3200"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dirty="0">
                <a:solidFill>
                  <a:schemeClr val="accent2"/>
                </a:solidFill>
                <a:effectLst>
                  <a:outerShdw blurRad="38100" dist="38100" dir="2700000" algn="tl">
                    <a:srgbClr val="C0C0C0"/>
                  </a:outerShdw>
                </a:effectLst>
                <a:latin typeface="Times New Roman" pitchFamily="18" charset="0"/>
              </a:rPr>
              <a:t>id </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E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V</a:t>
            </a:r>
            <a:r>
              <a:rPr lang="en-US" altLang="zh-CN" sz="3200" dirty="0">
                <a:solidFill>
                  <a:schemeClr val="accent2"/>
                </a:solidFill>
                <a:effectLst>
                  <a:outerShdw blurRad="38100" dist="38100" dir="2700000" algn="tl">
                    <a:srgbClr val="C0C0C0"/>
                  </a:outerShdw>
                </a:effectLst>
                <a:latin typeface="Times New Roman" pitchFamily="18" charset="0"/>
              </a:rPr>
              <a:t> </a:t>
            </a:r>
            <a:endParaRPr lang="zh-CN" altLang="en-US" sz="3200" dirty="0">
              <a:solidFill>
                <a:schemeClr val="accent2"/>
              </a:solidFill>
              <a:effectLst>
                <a:outerShdw blurRad="38100" dist="38100" dir="2700000" algn="tl">
                  <a:srgbClr val="C0C0C0"/>
                </a:outerShdw>
              </a:effectLst>
              <a:latin typeface="Times New Roman" pitchFamily="18" charset="0"/>
            </a:endParaRPr>
          </a:p>
        </p:txBody>
      </p:sp>
      <p:sp>
        <p:nvSpPr>
          <p:cNvPr id="643078" name="AutoShape 6" descr="Green marble"/>
          <p:cNvSpPr>
            <a:spLocks noChangeArrowheads="1"/>
          </p:cNvSpPr>
          <p:nvPr/>
        </p:nvSpPr>
        <p:spPr bwMode="auto">
          <a:xfrm>
            <a:off x="3203575" y="3051125"/>
            <a:ext cx="976313" cy="485775"/>
          </a:xfrm>
          <a:prstGeom prst="rightArrow">
            <a:avLst>
              <a:gd name="adj1" fmla="val 50000"/>
              <a:gd name="adj2" fmla="val 50245"/>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3078"/>
                                        </p:tgtEl>
                                        <p:attrNameLst>
                                          <p:attrName>style.visibility</p:attrName>
                                        </p:attrNameLst>
                                      </p:cBhvr>
                                      <p:to>
                                        <p:strVal val="visible"/>
                                      </p:to>
                                    </p:set>
                                    <p:animEffect transition="in" filter="checkerboard(across)">
                                      <p:cBhvr>
                                        <p:cTn id="7" dur="500"/>
                                        <p:tgtEl>
                                          <p:spTgt spid="64307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3077"/>
                                        </p:tgtEl>
                                        <p:attrNameLst>
                                          <p:attrName>style.visibility</p:attrName>
                                        </p:attrNameLst>
                                      </p:cBhvr>
                                      <p:to>
                                        <p:strVal val="visible"/>
                                      </p:to>
                                    </p:set>
                                    <p:animEffect transition="in" filter="blinds(horizontal)">
                                      <p:cBhvr>
                                        <p:cTn id="11" dur="500"/>
                                        <p:tgtEl>
                                          <p:spTgt spid="64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7" grpId="0"/>
      <p:bldP spid="64307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0" name="Rectangle 51"/>
          <p:cNvSpPr>
            <a:spLocks noGrp="1" noChangeArrowheads="1"/>
          </p:cNvSpPr>
          <p:nvPr>
            <p:ph type="title"/>
          </p:nvPr>
        </p:nvSpPr>
        <p:spPr/>
        <p:txBody>
          <a:bodyPr/>
          <a:lstStyle/>
          <a:p>
            <a:r>
              <a:rPr lang="zh-CN" altLang="en-US">
                <a:ea typeface="宋体" pitchFamily="2" charset="-122"/>
              </a:rPr>
              <a:t>识别产生式文法活前缀的</a:t>
            </a:r>
            <a:r>
              <a:rPr lang="en-US" altLang="zh-CN">
                <a:ea typeface="宋体" pitchFamily="2" charset="-122"/>
              </a:rPr>
              <a:t>DFA</a:t>
            </a:r>
          </a:p>
        </p:txBody>
      </p:sp>
      <p:sp>
        <p:nvSpPr>
          <p:cNvPr id="645122" name="Freeform 2"/>
          <p:cNvSpPr>
            <a:spLocks/>
          </p:cNvSpPr>
          <p:nvPr/>
        </p:nvSpPr>
        <p:spPr bwMode="auto">
          <a:xfrm>
            <a:off x="2781300" y="4773613"/>
            <a:ext cx="495300" cy="495300"/>
          </a:xfrm>
          <a:custGeom>
            <a:avLst/>
            <a:gdLst>
              <a:gd name="T0" fmla="*/ 120 w 312"/>
              <a:gd name="T1" fmla="*/ 0 h 312"/>
              <a:gd name="T2" fmla="*/ 24 w 312"/>
              <a:gd name="T3" fmla="*/ 192 h 312"/>
              <a:gd name="T4" fmla="*/ 264 w 312"/>
              <a:gd name="T5" fmla="*/ 288 h 312"/>
              <a:gd name="T6" fmla="*/ 312 w 312"/>
              <a:gd name="T7" fmla="*/ 48 h 312"/>
            </a:gdLst>
            <a:ahLst/>
            <a:cxnLst>
              <a:cxn ang="0">
                <a:pos x="T0" y="T1"/>
              </a:cxn>
              <a:cxn ang="0">
                <a:pos x="T2" y="T3"/>
              </a:cxn>
              <a:cxn ang="0">
                <a:pos x="T4" y="T5"/>
              </a:cxn>
              <a:cxn ang="0">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23" name="Line 3"/>
          <p:cNvSpPr>
            <a:spLocks noChangeShapeType="1"/>
          </p:cNvSpPr>
          <p:nvPr/>
        </p:nvSpPr>
        <p:spPr bwMode="auto">
          <a:xfrm>
            <a:off x="6705600" y="2563813"/>
            <a:ext cx="685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24" name="Text Box 4"/>
          <p:cNvSpPr txBox="1">
            <a:spLocks noChangeArrowheads="1"/>
          </p:cNvSpPr>
          <p:nvPr/>
        </p:nvSpPr>
        <p:spPr bwMode="auto">
          <a:xfrm>
            <a:off x="6934200" y="2259013"/>
            <a:ext cx="404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id</a:t>
            </a:r>
          </a:p>
        </p:txBody>
      </p:sp>
      <p:sp>
        <p:nvSpPr>
          <p:cNvPr id="645125" name="Line 5"/>
          <p:cNvSpPr>
            <a:spLocks noChangeShapeType="1"/>
          </p:cNvSpPr>
          <p:nvPr/>
        </p:nvSpPr>
        <p:spPr bwMode="auto">
          <a:xfrm>
            <a:off x="5791200" y="2944813"/>
            <a:ext cx="0" cy="91440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26" name="Line 6"/>
          <p:cNvSpPr>
            <a:spLocks noChangeShapeType="1"/>
          </p:cNvSpPr>
          <p:nvPr/>
        </p:nvSpPr>
        <p:spPr bwMode="auto">
          <a:xfrm>
            <a:off x="6705600" y="1954213"/>
            <a:ext cx="7620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27" name="Line 7"/>
          <p:cNvSpPr>
            <a:spLocks noChangeShapeType="1"/>
          </p:cNvSpPr>
          <p:nvPr/>
        </p:nvSpPr>
        <p:spPr bwMode="auto">
          <a:xfrm>
            <a:off x="1752600" y="3630613"/>
            <a:ext cx="0" cy="160020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28" name="Text Box 8"/>
          <p:cNvSpPr txBox="1">
            <a:spLocks noChangeArrowheads="1"/>
          </p:cNvSpPr>
          <p:nvPr/>
        </p:nvSpPr>
        <p:spPr bwMode="auto">
          <a:xfrm>
            <a:off x="762000" y="1725613"/>
            <a:ext cx="1422400" cy="1930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rPr>
              <a:t>S'</a:t>
            </a:r>
            <a:r>
              <a:rPr lang="en-US" altLang="zh-CN" sz="2000" b="0">
                <a:solidFill>
                  <a:schemeClr val="tx1"/>
                </a:solidFill>
                <a:latin typeface="Comic Sans MS" pitchFamily="66" charset="0"/>
                <a:sym typeface="Symbol" pitchFamily="18" charset="2"/>
              </a:rPr>
              <a:t> S</a:t>
            </a:r>
          </a:p>
          <a:p>
            <a:pPr eaLnBrk="1" hangingPunct="1">
              <a:lnSpc>
                <a:spcPct val="100000"/>
              </a:lnSpc>
              <a:buFontTx/>
              <a:buNone/>
            </a:pPr>
            <a:r>
              <a:rPr lang="en-US" altLang="zh-CN" sz="2000" b="0">
                <a:solidFill>
                  <a:schemeClr val="tx1"/>
                </a:solidFill>
                <a:latin typeface="Comic Sans MS" pitchFamily="66" charset="0"/>
                <a:sym typeface="Symbol" pitchFamily="18" charset="2"/>
              </a:rPr>
              <a:t>S   V=E</a:t>
            </a:r>
          </a:p>
          <a:p>
            <a:pPr eaLnBrk="1" hangingPunct="1">
              <a:lnSpc>
                <a:spcPct val="100000"/>
              </a:lnSpc>
              <a:buFontTx/>
              <a:buNone/>
            </a:pPr>
            <a:r>
              <a:rPr lang="en-US" altLang="zh-CN" sz="2000" b="0">
                <a:solidFill>
                  <a:schemeClr val="tx1"/>
                </a:solidFill>
                <a:latin typeface="Comic Sans MS" pitchFamily="66" charset="0"/>
                <a:sym typeface="Symbol" pitchFamily="18" charset="2"/>
              </a:rPr>
              <a:t>S   E</a:t>
            </a:r>
          </a:p>
          <a:p>
            <a:pPr eaLnBrk="1" hangingPunct="1">
              <a:lnSpc>
                <a:spcPct val="100000"/>
              </a:lnSpc>
              <a:buFontTx/>
              <a:buNone/>
            </a:pPr>
            <a:r>
              <a:rPr lang="en-US" altLang="zh-CN" sz="2000" b="0">
                <a:solidFill>
                  <a:schemeClr val="tx1"/>
                </a:solidFill>
                <a:latin typeface="Comic Sans MS" pitchFamily="66" charset="0"/>
                <a:sym typeface="Symbol" pitchFamily="18" charset="2"/>
              </a:rPr>
              <a:t>V   *E</a:t>
            </a:r>
          </a:p>
          <a:p>
            <a:pPr eaLnBrk="1" hangingPunct="1">
              <a:lnSpc>
                <a:spcPct val="100000"/>
              </a:lnSpc>
              <a:buFontTx/>
              <a:buNone/>
            </a:pPr>
            <a:r>
              <a:rPr lang="en-US" altLang="zh-CN" sz="2000" b="0">
                <a:solidFill>
                  <a:schemeClr val="tx1"/>
                </a:solidFill>
                <a:latin typeface="Comic Sans MS" pitchFamily="66" charset="0"/>
                <a:sym typeface="Symbol" pitchFamily="18" charset="2"/>
              </a:rPr>
              <a:t>V   id</a:t>
            </a:r>
          </a:p>
          <a:p>
            <a:pPr eaLnBrk="1" hangingPunct="1">
              <a:lnSpc>
                <a:spcPct val="100000"/>
              </a:lnSpc>
              <a:buFontTx/>
              <a:buNone/>
            </a:pPr>
            <a:r>
              <a:rPr lang="en-US" altLang="zh-CN" sz="2000" b="0">
                <a:solidFill>
                  <a:schemeClr val="tx1"/>
                </a:solidFill>
                <a:latin typeface="Comic Sans MS" pitchFamily="66" charset="0"/>
                <a:sym typeface="Symbol" pitchFamily="18" charset="2"/>
              </a:rPr>
              <a:t>E   V</a:t>
            </a:r>
          </a:p>
        </p:txBody>
      </p:sp>
      <p:sp>
        <p:nvSpPr>
          <p:cNvPr id="645129" name="Text Box 9"/>
          <p:cNvSpPr txBox="1">
            <a:spLocks noChangeArrowheads="1"/>
          </p:cNvSpPr>
          <p:nvPr/>
        </p:nvSpPr>
        <p:spPr bwMode="auto">
          <a:xfrm>
            <a:off x="762000" y="4240213"/>
            <a:ext cx="1252538" cy="40640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V   id </a:t>
            </a:r>
          </a:p>
        </p:txBody>
      </p:sp>
      <p:sp>
        <p:nvSpPr>
          <p:cNvPr id="645130" name="Text Box 10"/>
          <p:cNvSpPr txBox="1">
            <a:spLocks noChangeArrowheads="1"/>
          </p:cNvSpPr>
          <p:nvPr/>
        </p:nvSpPr>
        <p:spPr bwMode="auto">
          <a:xfrm>
            <a:off x="2819400" y="2487613"/>
            <a:ext cx="1497013" cy="711200"/>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S   V =E</a:t>
            </a:r>
          </a:p>
          <a:p>
            <a:pPr eaLnBrk="1" hangingPunct="1">
              <a:lnSpc>
                <a:spcPct val="100000"/>
              </a:lnSpc>
              <a:buFontTx/>
              <a:buNone/>
            </a:pPr>
            <a:r>
              <a:rPr lang="en-US" altLang="zh-CN" sz="2000" b="0">
                <a:solidFill>
                  <a:schemeClr val="tx1"/>
                </a:solidFill>
                <a:latin typeface="Comic Sans MS" pitchFamily="66" charset="0"/>
                <a:sym typeface="Symbol" pitchFamily="18" charset="2"/>
              </a:rPr>
              <a:t>E   V </a:t>
            </a:r>
          </a:p>
        </p:txBody>
      </p:sp>
      <p:sp>
        <p:nvSpPr>
          <p:cNvPr id="645131" name="Text Box 11"/>
          <p:cNvSpPr txBox="1">
            <a:spLocks noChangeArrowheads="1"/>
          </p:cNvSpPr>
          <p:nvPr/>
        </p:nvSpPr>
        <p:spPr bwMode="auto">
          <a:xfrm>
            <a:off x="2895600" y="1725613"/>
            <a:ext cx="1165225"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rPr>
              <a:t>S'</a:t>
            </a:r>
            <a:r>
              <a:rPr lang="en-US" altLang="zh-CN" sz="2000" b="0">
                <a:solidFill>
                  <a:schemeClr val="tx1"/>
                </a:solidFill>
                <a:latin typeface="Comic Sans MS" pitchFamily="66" charset="0"/>
                <a:sym typeface="Symbol" pitchFamily="18" charset="2"/>
              </a:rPr>
              <a:t> S </a:t>
            </a:r>
          </a:p>
        </p:txBody>
      </p:sp>
      <p:sp>
        <p:nvSpPr>
          <p:cNvPr id="645132" name="Line 12"/>
          <p:cNvSpPr>
            <a:spLocks noChangeShapeType="1"/>
          </p:cNvSpPr>
          <p:nvPr/>
        </p:nvSpPr>
        <p:spPr bwMode="auto">
          <a:xfrm>
            <a:off x="2133600" y="1878013"/>
            <a:ext cx="7620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33" name="Line 13"/>
          <p:cNvSpPr>
            <a:spLocks noChangeShapeType="1"/>
          </p:cNvSpPr>
          <p:nvPr/>
        </p:nvSpPr>
        <p:spPr bwMode="auto">
          <a:xfrm>
            <a:off x="2133600" y="2716213"/>
            <a:ext cx="685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34" name="Text Box 14"/>
          <p:cNvSpPr txBox="1">
            <a:spLocks noChangeArrowheads="1"/>
          </p:cNvSpPr>
          <p:nvPr/>
        </p:nvSpPr>
        <p:spPr bwMode="auto">
          <a:xfrm>
            <a:off x="288925" y="1819275"/>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0</a:t>
            </a:r>
            <a:endParaRPr lang="en-US" altLang="zh-CN" sz="2000" b="0">
              <a:solidFill>
                <a:srgbClr val="FF0000"/>
              </a:solidFill>
              <a:latin typeface="Comic Sans MS" pitchFamily="66" charset="0"/>
            </a:endParaRPr>
          </a:p>
        </p:txBody>
      </p:sp>
      <p:sp>
        <p:nvSpPr>
          <p:cNvPr id="645135" name="Text Box 15"/>
          <p:cNvSpPr txBox="1">
            <a:spLocks noChangeArrowheads="1"/>
          </p:cNvSpPr>
          <p:nvPr/>
        </p:nvSpPr>
        <p:spPr bwMode="auto">
          <a:xfrm>
            <a:off x="3581400" y="12684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1</a:t>
            </a:r>
            <a:endParaRPr lang="en-US" altLang="zh-CN" sz="2000" b="0">
              <a:solidFill>
                <a:srgbClr val="FF0000"/>
              </a:solidFill>
              <a:latin typeface="Comic Sans MS" pitchFamily="66" charset="0"/>
            </a:endParaRPr>
          </a:p>
        </p:txBody>
      </p:sp>
      <p:sp>
        <p:nvSpPr>
          <p:cNvPr id="645136" name="Text Box 16"/>
          <p:cNvSpPr txBox="1">
            <a:spLocks noChangeArrowheads="1"/>
          </p:cNvSpPr>
          <p:nvPr/>
        </p:nvSpPr>
        <p:spPr bwMode="auto">
          <a:xfrm>
            <a:off x="2438400" y="27924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2</a:t>
            </a:r>
            <a:endParaRPr lang="en-US" altLang="zh-CN" sz="2000" b="0">
              <a:solidFill>
                <a:srgbClr val="FF0000"/>
              </a:solidFill>
              <a:latin typeface="Comic Sans MS" pitchFamily="66" charset="0"/>
            </a:endParaRPr>
          </a:p>
        </p:txBody>
      </p:sp>
      <p:sp>
        <p:nvSpPr>
          <p:cNvPr id="645137" name="Line 17"/>
          <p:cNvSpPr>
            <a:spLocks noChangeShapeType="1"/>
          </p:cNvSpPr>
          <p:nvPr/>
        </p:nvSpPr>
        <p:spPr bwMode="auto">
          <a:xfrm>
            <a:off x="1295400" y="3630613"/>
            <a:ext cx="0" cy="60960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38" name="Text Box 18"/>
          <p:cNvSpPr txBox="1">
            <a:spLocks noChangeArrowheads="1"/>
          </p:cNvSpPr>
          <p:nvPr/>
        </p:nvSpPr>
        <p:spPr bwMode="auto">
          <a:xfrm>
            <a:off x="228600" y="42402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5</a:t>
            </a:r>
            <a:endParaRPr lang="en-US" altLang="zh-CN" sz="2000" b="0">
              <a:solidFill>
                <a:srgbClr val="FF0000"/>
              </a:solidFill>
              <a:latin typeface="Comic Sans MS" pitchFamily="66" charset="0"/>
            </a:endParaRPr>
          </a:p>
        </p:txBody>
      </p:sp>
      <p:sp>
        <p:nvSpPr>
          <p:cNvPr id="645139" name="Text Box 19"/>
          <p:cNvSpPr txBox="1">
            <a:spLocks noChangeArrowheads="1"/>
          </p:cNvSpPr>
          <p:nvPr/>
        </p:nvSpPr>
        <p:spPr bwMode="auto">
          <a:xfrm>
            <a:off x="762000" y="5230813"/>
            <a:ext cx="1201738"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S   E </a:t>
            </a:r>
          </a:p>
        </p:txBody>
      </p:sp>
      <p:sp>
        <p:nvSpPr>
          <p:cNvPr id="645140" name="Text Box 20"/>
          <p:cNvSpPr txBox="1">
            <a:spLocks noChangeArrowheads="1"/>
          </p:cNvSpPr>
          <p:nvPr/>
        </p:nvSpPr>
        <p:spPr bwMode="auto">
          <a:xfrm>
            <a:off x="304800" y="51546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3</a:t>
            </a:r>
            <a:endParaRPr lang="en-US" altLang="zh-CN" sz="2000" b="0">
              <a:solidFill>
                <a:srgbClr val="FF0000"/>
              </a:solidFill>
              <a:latin typeface="Comic Sans MS" pitchFamily="66" charset="0"/>
            </a:endParaRPr>
          </a:p>
        </p:txBody>
      </p:sp>
      <p:sp>
        <p:nvSpPr>
          <p:cNvPr id="645141" name="Text Box 21"/>
          <p:cNvSpPr txBox="1">
            <a:spLocks noChangeArrowheads="1"/>
          </p:cNvSpPr>
          <p:nvPr/>
        </p:nvSpPr>
        <p:spPr bwMode="auto">
          <a:xfrm>
            <a:off x="2819400" y="3478213"/>
            <a:ext cx="1327150" cy="132080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V   * E</a:t>
            </a:r>
          </a:p>
          <a:p>
            <a:pPr eaLnBrk="1" hangingPunct="1">
              <a:lnSpc>
                <a:spcPct val="100000"/>
              </a:lnSpc>
              <a:buFontTx/>
              <a:buNone/>
            </a:pPr>
            <a:r>
              <a:rPr lang="en-US" altLang="zh-CN" sz="2000" b="0">
                <a:solidFill>
                  <a:schemeClr val="tx1"/>
                </a:solidFill>
                <a:latin typeface="Comic Sans MS" pitchFamily="66" charset="0"/>
                <a:sym typeface="Symbol" pitchFamily="18" charset="2"/>
              </a:rPr>
              <a:t>E   V</a:t>
            </a:r>
          </a:p>
          <a:p>
            <a:pPr eaLnBrk="1" hangingPunct="1">
              <a:lnSpc>
                <a:spcPct val="100000"/>
              </a:lnSpc>
              <a:buFontTx/>
              <a:buNone/>
            </a:pPr>
            <a:r>
              <a:rPr lang="en-US" altLang="zh-CN" sz="2000" b="0">
                <a:solidFill>
                  <a:schemeClr val="tx1"/>
                </a:solidFill>
                <a:latin typeface="Comic Sans MS" pitchFamily="66" charset="0"/>
                <a:sym typeface="Symbol" pitchFamily="18" charset="2"/>
              </a:rPr>
              <a:t>V   id</a:t>
            </a:r>
          </a:p>
          <a:p>
            <a:pPr eaLnBrk="1" hangingPunct="1">
              <a:lnSpc>
                <a:spcPct val="100000"/>
              </a:lnSpc>
              <a:buFontTx/>
              <a:buNone/>
            </a:pPr>
            <a:r>
              <a:rPr lang="en-US" altLang="zh-CN" sz="2000" b="0">
                <a:solidFill>
                  <a:schemeClr val="tx1"/>
                </a:solidFill>
                <a:latin typeface="Comic Sans MS" pitchFamily="66" charset="0"/>
                <a:sym typeface="Symbol" pitchFamily="18" charset="2"/>
              </a:rPr>
              <a:t>V   * E</a:t>
            </a:r>
          </a:p>
        </p:txBody>
      </p:sp>
      <p:sp>
        <p:nvSpPr>
          <p:cNvPr id="645142" name="Line 22"/>
          <p:cNvSpPr>
            <a:spLocks noChangeShapeType="1"/>
          </p:cNvSpPr>
          <p:nvPr/>
        </p:nvSpPr>
        <p:spPr bwMode="auto">
          <a:xfrm>
            <a:off x="2133600" y="3554413"/>
            <a:ext cx="685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43" name="Text Box 23"/>
          <p:cNvSpPr txBox="1">
            <a:spLocks noChangeArrowheads="1"/>
          </p:cNvSpPr>
          <p:nvPr/>
        </p:nvSpPr>
        <p:spPr bwMode="auto">
          <a:xfrm>
            <a:off x="2362200" y="37068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4</a:t>
            </a:r>
            <a:endParaRPr lang="en-US" altLang="zh-CN" sz="2000" b="0">
              <a:solidFill>
                <a:srgbClr val="FF0000"/>
              </a:solidFill>
              <a:latin typeface="Comic Sans MS" pitchFamily="66" charset="0"/>
            </a:endParaRPr>
          </a:p>
        </p:txBody>
      </p:sp>
      <p:sp>
        <p:nvSpPr>
          <p:cNvPr id="645144" name="Text Box 24"/>
          <p:cNvSpPr txBox="1">
            <a:spLocks noChangeArrowheads="1"/>
          </p:cNvSpPr>
          <p:nvPr/>
        </p:nvSpPr>
        <p:spPr bwMode="auto">
          <a:xfrm>
            <a:off x="2362200" y="1497013"/>
            <a:ext cx="360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S</a:t>
            </a:r>
          </a:p>
        </p:txBody>
      </p:sp>
      <p:sp>
        <p:nvSpPr>
          <p:cNvPr id="645145" name="Text Box 25"/>
          <p:cNvSpPr txBox="1">
            <a:spLocks noChangeArrowheads="1"/>
          </p:cNvSpPr>
          <p:nvPr/>
        </p:nvSpPr>
        <p:spPr bwMode="auto">
          <a:xfrm>
            <a:off x="2286000" y="2335213"/>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V</a:t>
            </a:r>
          </a:p>
        </p:txBody>
      </p:sp>
      <p:sp>
        <p:nvSpPr>
          <p:cNvPr id="645146" name="Text Box 26"/>
          <p:cNvSpPr txBox="1">
            <a:spLocks noChangeArrowheads="1"/>
          </p:cNvSpPr>
          <p:nvPr/>
        </p:nvSpPr>
        <p:spPr bwMode="auto">
          <a:xfrm>
            <a:off x="2286000" y="3249613"/>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zh-CN" altLang="en-US" sz="2000" b="0">
                <a:solidFill>
                  <a:srgbClr val="0033CC"/>
                </a:solidFill>
                <a:latin typeface="Comic Sans MS" pitchFamily="66" charset="0"/>
              </a:rPr>
              <a:t>*</a:t>
            </a:r>
          </a:p>
        </p:txBody>
      </p:sp>
      <p:sp>
        <p:nvSpPr>
          <p:cNvPr id="645147" name="Text Box 27"/>
          <p:cNvSpPr txBox="1">
            <a:spLocks noChangeArrowheads="1"/>
          </p:cNvSpPr>
          <p:nvPr/>
        </p:nvSpPr>
        <p:spPr bwMode="auto">
          <a:xfrm>
            <a:off x="838200" y="3706813"/>
            <a:ext cx="404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id</a:t>
            </a:r>
          </a:p>
        </p:txBody>
      </p:sp>
      <p:sp>
        <p:nvSpPr>
          <p:cNvPr id="645148" name="Text Box 28"/>
          <p:cNvSpPr txBox="1">
            <a:spLocks noChangeArrowheads="1"/>
          </p:cNvSpPr>
          <p:nvPr/>
        </p:nvSpPr>
        <p:spPr bwMode="auto">
          <a:xfrm>
            <a:off x="1447800" y="370681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E</a:t>
            </a:r>
          </a:p>
        </p:txBody>
      </p:sp>
      <p:sp>
        <p:nvSpPr>
          <p:cNvPr id="645149" name="Text Box 29"/>
          <p:cNvSpPr txBox="1">
            <a:spLocks noChangeArrowheads="1"/>
          </p:cNvSpPr>
          <p:nvPr/>
        </p:nvSpPr>
        <p:spPr bwMode="auto">
          <a:xfrm>
            <a:off x="5181600" y="1649413"/>
            <a:ext cx="1574800" cy="132080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dirty="0">
                <a:solidFill>
                  <a:schemeClr val="tx1"/>
                </a:solidFill>
                <a:latin typeface="Comic Sans MS" pitchFamily="66" charset="0"/>
                <a:sym typeface="Symbol" pitchFamily="18" charset="2"/>
              </a:rPr>
              <a:t>S  V =  E</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E   V</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V   *E</a:t>
            </a:r>
          </a:p>
          <a:p>
            <a:pPr eaLnBrk="1" hangingPunct="1">
              <a:lnSpc>
                <a:spcPct val="100000"/>
              </a:lnSpc>
              <a:buFontTx/>
              <a:buNone/>
            </a:pPr>
            <a:r>
              <a:rPr lang="en-US" altLang="zh-CN" sz="2000" b="0" dirty="0">
                <a:solidFill>
                  <a:schemeClr val="tx1"/>
                </a:solidFill>
                <a:latin typeface="Comic Sans MS" pitchFamily="66" charset="0"/>
                <a:sym typeface="Symbol" pitchFamily="18" charset="2"/>
              </a:rPr>
              <a:t>V   id</a:t>
            </a:r>
          </a:p>
        </p:txBody>
      </p:sp>
      <p:cxnSp>
        <p:nvCxnSpPr>
          <p:cNvPr id="645150" name="AutoShape 30"/>
          <p:cNvCxnSpPr>
            <a:cxnSpLocks noChangeShapeType="1"/>
            <a:stCxn id="645130" idx="3"/>
            <a:endCxn id="645149" idx="1"/>
          </p:cNvCxnSpPr>
          <p:nvPr/>
        </p:nvCxnSpPr>
        <p:spPr bwMode="auto">
          <a:xfrm flipV="1">
            <a:off x="4316413" y="2309813"/>
            <a:ext cx="865187" cy="533400"/>
          </a:xfrm>
          <a:prstGeom prst="bentConnector3">
            <a:avLst>
              <a:gd name="adj1" fmla="val 49907"/>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151" name="Text Box 31"/>
          <p:cNvSpPr txBox="1">
            <a:spLocks noChangeArrowheads="1"/>
          </p:cNvSpPr>
          <p:nvPr/>
        </p:nvSpPr>
        <p:spPr bwMode="auto">
          <a:xfrm>
            <a:off x="4724400" y="16494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6</a:t>
            </a:r>
            <a:endParaRPr lang="en-US" altLang="zh-CN" sz="2000" b="0">
              <a:solidFill>
                <a:srgbClr val="FF0000"/>
              </a:solidFill>
              <a:latin typeface="Comic Sans MS" pitchFamily="66" charset="0"/>
            </a:endParaRPr>
          </a:p>
        </p:txBody>
      </p:sp>
      <p:sp>
        <p:nvSpPr>
          <p:cNvPr id="645152" name="Text Box 32"/>
          <p:cNvSpPr txBox="1">
            <a:spLocks noChangeArrowheads="1"/>
          </p:cNvSpPr>
          <p:nvPr/>
        </p:nvSpPr>
        <p:spPr bwMode="auto">
          <a:xfrm>
            <a:off x="4343400" y="2487613"/>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a:t>
            </a:r>
          </a:p>
        </p:txBody>
      </p:sp>
      <p:sp>
        <p:nvSpPr>
          <p:cNvPr id="645153" name="Text Box 33"/>
          <p:cNvSpPr txBox="1">
            <a:spLocks noChangeArrowheads="1"/>
          </p:cNvSpPr>
          <p:nvPr/>
        </p:nvSpPr>
        <p:spPr bwMode="auto">
          <a:xfrm>
            <a:off x="6934200" y="157321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E</a:t>
            </a:r>
          </a:p>
        </p:txBody>
      </p:sp>
      <p:sp>
        <p:nvSpPr>
          <p:cNvPr id="645154" name="Text Box 34"/>
          <p:cNvSpPr txBox="1">
            <a:spLocks noChangeArrowheads="1"/>
          </p:cNvSpPr>
          <p:nvPr/>
        </p:nvSpPr>
        <p:spPr bwMode="auto">
          <a:xfrm>
            <a:off x="7467600" y="1725613"/>
            <a:ext cx="1498600"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S   V=E </a:t>
            </a:r>
          </a:p>
        </p:txBody>
      </p:sp>
      <p:sp>
        <p:nvSpPr>
          <p:cNvPr id="645155" name="Text Box 35"/>
          <p:cNvSpPr txBox="1">
            <a:spLocks noChangeArrowheads="1"/>
          </p:cNvSpPr>
          <p:nvPr/>
        </p:nvSpPr>
        <p:spPr bwMode="auto">
          <a:xfrm>
            <a:off x="5181600" y="3859213"/>
            <a:ext cx="1192213" cy="40640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E   V </a:t>
            </a:r>
          </a:p>
        </p:txBody>
      </p:sp>
      <p:sp>
        <p:nvSpPr>
          <p:cNvPr id="645156" name="Line 36"/>
          <p:cNvSpPr>
            <a:spLocks noChangeShapeType="1"/>
          </p:cNvSpPr>
          <p:nvPr/>
        </p:nvSpPr>
        <p:spPr bwMode="auto">
          <a:xfrm>
            <a:off x="4114800" y="4087813"/>
            <a:ext cx="1066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57" name="Text Box 37"/>
          <p:cNvSpPr txBox="1">
            <a:spLocks noChangeArrowheads="1"/>
          </p:cNvSpPr>
          <p:nvPr/>
        </p:nvSpPr>
        <p:spPr bwMode="auto">
          <a:xfrm>
            <a:off x="4572000" y="3706813"/>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V</a:t>
            </a:r>
          </a:p>
        </p:txBody>
      </p:sp>
      <p:sp>
        <p:nvSpPr>
          <p:cNvPr id="645158" name="Text Box 38"/>
          <p:cNvSpPr txBox="1">
            <a:spLocks noChangeArrowheads="1"/>
          </p:cNvSpPr>
          <p:nvPr/>
        </p:nvSpPr>
        <p:spPr bwMode="auto">
          <a:xfrm>
            <a:off x="5867400" y="3021013"/>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V</a:t>
            </a:r>
          </a:p>
        </p:txBody>
      </p:sp>
      <p:sp>
        <p:nvSpPr>
          <p:cNvPr id="645159" name="Text Box 39"/>
          <p:cNvSpPr txBox="1">
            <a:spLocks noChangeArrowheads="1"/>
          </p:cNvSpPr>
          <p:nvPr/>
        </p:nvSpPr>
        <p:spPr bwMode="auto">
          <a:xfrm>
            <a:off x="6324600" y="38592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8</a:t>
            </a:r>
            <a:endParaRPr lang="en-US" altLang="zh-CN" sz="2000" b="0">
              <a:solidFill>
                <a:srgbClr val="FF0000"/>
              </a:solidFill>
              <a:latin typeface="Comic Sans MS" pitchFamily="66" charset="0"/>
            </a:endParaRPr>
          </a:p>
        </p:txBody>
      </p:sp>
      <p:sp>
        <p:nvSpPr>
          <p:cNvPr id="645160" name="Line 40"/>
          <p:cNvSpPr>
            <a:spLocks noChangeShapeType="1"/>
          </p:cNvSpPr>
          <p:nvPr/>
        </p:nvSpPr>
        <p:spPr bwMode="auto">
          <a:xfrm flipH="1">
            <a:off x="1981200" y="4468813"/>
            <a:ext cx="8382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61" name="Text Box 41"/>
          <p:cNvSpPr txBox="1">
            <a:spLocks noChangeArrowheads="1"/>
          </p:cNvSpPr>
          <p:nvPr/>
        </p:nvSpPr>
        <p:spPr bwMode="auto">
          <a:xfrm>
            <a:off x="2286000" y="4392613"/>
            <a:ext cx="404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id</a:t>
            </a:r>
          </a:p>
        </p:txBody>
      </p:sp>
      <p:sp>
        <p:nvSpPr>
          <p:cNvPr id="645162" name="Text Box 42"/>
          <p:cNvSpPr txBox="1">
            <a:spLocks noChangeArrowheads="1"/>
          </p:cNvSpPr>
          <p:nvPr/>
        </p:nvSpPr>
        <p:spPr bwMode="auto">
          <a:xfrm>
            <a:off x="7391400" y="24114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I</a:t>
            </a:r>
            <a:r>
              <a:rPr lang="en-US" altLang="zh-CN" sz="2000" baseline="-25000">
                <a:solidFill>
                  <a:srgbClr val="0033CC"/>
                </a:solidFill>
                <a:latin typeface="Comic Sans MS" pitchFamily="66" charset="0"/>
              </a:rPr>
              <a:t>3</a:t>
            </a:r>
            <a:endParaRPr lang="en-US" altLang="zh-CN" sz="2000" b="0">
              <a:solidFill>
                <a:srgbClr val="0033CC"/>
              </a:solidFill>
              <a:latin typeface="Comic Sans MS" pitchFamily="66" charset="0"/>
            </a:endParaRPr>
          </a:p>
        </p:txBody>
      </p:sp>
      <p:sp>
        <p:nvSpPr>
          <p:cNvPr id="645163" name="Line 43"/>
          <p:cNvSpPr>
            <a:spLocks noChangeShapeType="1"/>
          </p:cNvSpPr>
          <p:nvPr/>
        </p:nvSpPr>
        <p:spPr bwMode="auto">
          <a:xfrm flipH="1">
            <a:off x="4114800" y="2944813"/>
            <a:ext cx="1295400" cy="68580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64" name="Text Box 44"/>
          <p:cNvSpPr txBox="1">
            <a:spLocks noChangeArrowheads="1"/>
          </p:cNvSpPr>
          <p:nvPr/>
        </p:nvSpPr>
        <p:spPr bwMode="auto">
          <a:xfrm>
            <a:off x="4800600" y="3249613"/>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zh-CN" altLang="en-US" sz="2000" b="0">
                <a:solidFill>
                  <a:srgbClr val="0033CC"/>
                </a:solidFill>
                <a:latin typeface="Comic Sans MS" pitchFamily="66" charset="0"/>
              </a:rPr>
              <a:t>*</a:t>
            </a:r>
          </a:p>
        </p:txBody>
      </p:sp>
      <p:sp>
        <p:nvSpPr>
          <p:cNvPr id="645165" name="Text Box 45"/>
          <p:cNvSpPr txBox="1">
            <a:spLocks noChangeArrowheads="1"/>
          </p:cNvSpPr>
          <p:nvPr/>
        </p:nvSpPr>
        <p:spPr bwMode="auto">
          <a:xfrm>
            <a:off x="2514600" y="5078413"/>
            <a:ext cx="304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zh-CN" altLang="en-US" sz="2000" b="0">
                <a:solidFill>
                  <a:srgbClr val="0033CC"/>
                </a:solidFill>
                <a:latin typeface="Comic Sans MS" pitchFamily="66" charset="0"/>
              </a:rPr>
              <a:t>*</a:t>
            </a:r>
          </a:p>
        </p:txBody>
      </p:sp>
      <p:sp>
        <p:nvSpPr>
          <p:cNvPr id="645166" name="Line 46"/>
          <p:cNvSpPr>
            <a:spLocks noChangeShapeType="1"/>
          </p:cNvSpPr>
          <p:nvPr/>
        </p:nvSpPr>
        <p:spPr bwMode="auto">
          <a:xfrm>
            <a:off x="4114800" y="4697413"/>
            <a:ext cx="106680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167" name="Text Box 47"/>
          <p:cNvSpPr txBox="1">
            <a:spLocks noChangeArrowheads="1"/>
          </p:cNvSpPr>
          <p:nvPr/>
        </p:nvSpPr>
        <p:spPr bwMode="auto">
          <a:xfrm>
            <a:off x="5181600" y="4468813"/>
            <a:ext cx="1327150" cy="40640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chemeClr val="tx1"/>
                </a:solidFill>
                <a:latin typeface="Comic Sans MS" pitchFamily="66" charset="0"/>
                <a:sym typeface="Symbol" pitchFamily="18" charset="2"/>
              </a:rPr>
              <a:t>V   *E </a:t>
            </a:r>
          </a:p>
        </p:txBody>
      </p:sp>
      <p:sp>
        <p:nvSpPr>
          <p:cNvPr id="645168" name="Text Box 48"/>
          <p:cNvSpPr txBox="1">
            <a:spLocks noChangeArrowheads="1"/>
          </p:cNvSpPr>
          <p:nvPr/>
        </p:nvSpPr>
        <p:spPr bwMode="auto">
          <a:xfrm>
            <a:off x="4495800" y="431641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0033CC"/>
                </a:solidFill>
                <a:latin typeface="Comic Sans MS" pitchFamily="66" charset="0"/>
              </a:rPr>
              <a:t>E</a:t>
            </a:r>
          </a:p>
        </p:txBody>
      </p:sp>
      <p:sp>
        <p:nvSpPr>
          <p:cNvPr id="645169" name="Text Box 49"/>
          <p:cNvSpPr txBox="1">
            <a:spLocks noChangeArrowheads="1"/>
          </p:cNvSpPr>
          <p:nvPr/>
        </p:nvSpPr>
        <p:spPr bwMode="auto">
          <a:xfrm>
            <a:off x="6477000" y="44688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7</a:t>
            </a:r>
            <a:endParaRPr lang="en-US" altLang="zh-CN" sz="2000" b="0">
              <a:solidFill>
                <a:srgbClr val="FF0000"/>
              </a:solidFill>
              <a:latin typeface="Comic Sans MS" pitchFamily="66" charset="0"/>
            </a:endParaRPr>
          </a:p>
        </p:txBody>
      </p:sp>
      <p:sp>
        <p:nvSpPr>
          <p:cNvPr id="645170" name="Text Box 50"/>
          <p:cNvSpPr txBox="1">
            <a:spLocks noChangeArrowheads="1"/>
          </p:cNvSpPr>
          <p:nvPr/>
        </p:nvSpPr>
        <p:spPr bwMode="auto">
          <a:xfrm>
            <a:off x="8382000" y="2182813"/>
            <a:ext cx="422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2000" b="0">
                <a:solidFill>
                  <a:srgbClr val="FF0000"/>
                </a:solidFill>
                <a:latin typeface="Comic Sans MS" pitchFamily="66" charset="0"/>
              </a:rPr>
              <a:t>I</a:t>
            </a:r>
            <a:r>
              <a:rPr lang="en-US" altLang="zh-CN" sz="2000" baseline="-25000">
                <a:solidFill>
                  <a:srgbClr val="FF0000"/>
                </a:solidFill>
                <a:latin typeface="Comic Sans MS" pitchFamily="66" charset="0"/>
              </a:rPr>
              <a:t>9</a:t>
            </a:r>
            <a:endParaRPr lang="en-US" altLang="zh-CN" sz="2000" b="0">
              <a:solidFill>
                <a:srgbClr val="FF0000"/>
              </a:solidFill>
              <a:latin typeface="Comic Sans MS" pitchFamily="66" charset="0"/>
            </a:endParaRPr>
          </a:p>
        </p:txBody>
      </p:sp>
      <p:sp>
        <p:nvSpPr>
          <p:cNvPr id="53" name="灯片编号占位符 5"/>
          <p:cNvSpPr txBox="1">
            <a:spLocks/>
          </p:cNvSpPr>
          <p:nvPr/>
        </p:nvSpPr>
        <p:spPr bwMode="auto">
          <a:xfrm>
            <a:off x="7524328" y="5517232"/>
            <a:ext cx="1619672" cy="12961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a:defRPr sz="7200">
                <a:solidFill>
                  <a:schemeClr val="bg2">
                    <a:lumMod val="40000"/>
                    <a:lumOff val="60000"/>
                  </a:schemeClr>
                </a:solidFill>
                <a:latin typeface="+mn-lt"/>
                <a:ea typeface="宋体" charset="-122"/>
              </a:defRPr>
            </a:lvl1pPr>
          </a:lstStyle>
          <a:p>
            <a:pPr>
              <a:buNone/>
            </a:pPr>
            <a:fld id="{7D6C28B7-7E68-48A3-8DE0-E9539050049A}" type="slidenum">
              <a:rPr lang="en-US" altLang="zh-CN"/>
              <a:pPr>
                <a:buNone/>
              </a:pPr>
              <a:t>32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5128"/>
                                        </p:tgtEl>
                                        <p:attrNameLst>
                                          <p:attrName>style.visibility</p:attrName>
                                        </p:attrNameLst>
                                      </p:cBhvr>
                                      <p:to>
                                        <p:strVal val="visible"/>
                                      </p:to>
                                    </p:set>
                                    <p:animEffect transition="in" filter="blinds(horizontal)">
                                      <p:cBhvr>
                                        <p:cTn id="7" dur="500"/>
                                        <p:tgtEl>
                                          <p:spTgt spid="64512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5134"/>
                                        </p:tgtEl>
                                        <p:attrNameLst>
                                          <p:attrName>style.visibility</p:attrName>
                                        </p:attrNameLst>
                                      </p:cBhvr>
                                      <p:to>
                                        <p:strVal val="visible"/>
                                      </p:to>
                                    </p:set>
                                    <p:animEffect transition="in" filter="blinds(horizontal)">
                                      <p:cBhvr>
                                        <p:cTn id="11" dur="500"/>
                                        <p:tgtEl>
                                          <p:spTgt spid="6451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45131"/>
                                        </p:tgtEl>
                                        <p:attrNameLst>
                                          <p:attrName>style.visibility</p:attrName>
                                        </p:attrNameLst>
                                      </p:cBhvr>
                                      <p:to>
                                        <p:strVal val="visible"/>
                                      </p:to>
                                    </p:set>
                                    <p:animEffect transition="in" filter="blinds(horizontal)">
                                      <p:cBhvr>
                                        <p:cTn id="16" dur="500"/>
                                        <p:tgtEl>
                                          <p:spTgt spid="645131"/>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645132"/>
                                        </p:tgtEl>
                                        <p:attrNameLst>
                                          <p:attrName>style.visibility</p:attrName>
                                        </p:attrNameLst>
                                      </p:cBhvr>
                                      <p:to>
                                        <p:strVal val="visible"/>
                                      </p:to>
                                    </p:set>
                                    <p:animEffect transition="in" filter="blinds(horizontal)">
                                      <p:cBhvr>
                                        <p:cTn id="20" dur="500"/>
                                        <p:tgtEl>
                                          <p:spTgt spid="645132"/>
                                        </p:tgtEl>
                                      </p:cBhvr>
                                    </p:animEffect>
                                  </p:childTnLst>
                                </p:cTn>
                              </p:par>
                            </p:childTnLst>
                          </p:cTn>
                        </p:par>
                        <p:par>
                          <p:cTn id="21" fill="hold" nodeType="after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645135"/>
                                        </p:tgtEl>
                                        <p:attrNameLst>
                                          <p:attrName>style.visibility</p:attrName>
                                        </p:attrNameLst>
                                      </p:cBhvr>
                                      <p:to>
                                        <p:strVal val="visible"/>
                                      </p:to>
                                    </p:set>
                                    <p:animEffect transition="in" filter="blinds(horizontal)">
                                      <p:cBhvr>
                                        <p:cTn id="24" dur="500"/>
                                        <p:tgtEl>
                                          <p:spTgt spid="645135"/>
                                        </p:tgtEl>
                                      </p:cBhvr>
                                    </p:animEffect>
                                  </p:childTnLst>
                                </p:cTn>
                              </p:par>
                            </p:childTnLst>
                          </p:cTn>
                        </p:par>
                        <p:par>
                          <p:cTn id="25" fill="hold" nodeType="afterGroup">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645144"/>
                                        </p:tgtEl>
                                        <p:attrNameLst>
                                          <p:attrName>style.visibility</p:attrName>
                                        </p:attrNameLst>
                                      </p:cBhvr>
                                      <p:to>
                                        <p:strVal val="visible"/>
                                      </p:to>
                                    </p:set>
                                    <p:animEffect transition="in" filter="blinds(horizontal)">
                                      <p:cBhvr>
                                        <p:cTn id="28" dur="500"/>
                                        <p:tgtEl>
                                          <p:spTgt spid="6451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5130"/>
                                        </p:tgtEl>
                                        <p:attrNameLst>
                                          <p:attrName>style.visibility</p:attrName>
                                        </p:attrNameLst>
                                      </p:cBhvr>
                                      <p:to>
                                        <p:strVal val="visible"/>
                                      </p:to>
                                    </p:set>
                                    <p:animEffect transition="in" filter="blinds(horizontal)">
                                      <p:cBhvr>
                                        <p:cTn id="33" dur="500"/>
                                        <p:tgtEl>
                                          <p:spTgt spid="645130"/>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645133"/>
                                        </p:tgtEl>
                                        <p:attrNameLst>
                                          <p:attrName>style.visibility</p:attrName>
                                        </p:attrNameLst>
                                      </p:cBhvr>
                                      <p:to>
                                        <p:strVal val="visible"/>
                                      </p:to>
                                    </p:set>
                                    <p:animEffect transition="in" filter="blinds(horizontal)">
                                      <p:cBhvr>
                                        <p:cTn id="37" dur="500"/>
                                        <p:tgtEl>
                                          <p:spTgt spid="645133"/>
                                        </p:tgtEl>
                                      </p:cBhvr>
                                    </p:animEffect>
                                  </p:childTnLst>
                                </p:cTn>
                              </p:par>
                            </p:childTnLst>
                          </p:cTn>
                        </p:par>
                        <p:par>
                          <p:cTn id="38" fill="hold" nodeType="after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645136"/>
                                        </p:tgtEl>
                                        <p:attrNameLst>
                                          <p:attrName>style.visibility</p:attrName>
                                        </p:attrNameLst>
                                      </p:cBhvr>
                                      <p:to>
                                        <p:strVal val="visible"/>
                                      </p:to>
                                    </p:set>
                                    <p:animEffect transition="in" filter="blinds(horizontal)">
                                      <p:cBhvr>
                                        <p:cTn id="41" dur="500"/>
                                        <p:tgtEl>
                                          <p:spTgt spid="645136"/>
                                        </p:tgtEl>
                                      </p:cBhvr>
                                    </p:animEffect>
                                  </p:childTnLst>
                                </p:cTn>
                              </p:par>
                            </p:childTnLst>
                          </p:cTn>
                        </p:par>
                        <p:par>
                          <p:cTn id="42" fill="hold" nodeType="afterGroup">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645145"/>
                                        </p:tgtEl>
                                        <p:attrNameLst>
                                          <p:attrName>style.visibility</p:attrName>
                                        </p:attrNameLst>
                                      </p:cBhvr>
                                      <p:to>
                                        <p:strVal val="visible"/>
                                      </p:to>
                                    </p:set>
                                    <p:animEffect transition="in" filter="blinds(horizontal)">
                                      <p:cBhvr>
                                        <p:cTn id="45" dur="500"/>
                                        <p:tgtEl>
                                          <p:spTgt spid="64514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45129"/>
                                        </p:tgtEl>
                                        <p:attrNameLst>
                                          <p:attrName>style.visibility</p:attrName>
                                        </p:attrNameLst>
                                      </p:cBhvr>
                                      <p:to>
                                        <p:strVal val="visible"/>
                                      </p:to>
                                    </p:set>
                                    <p:animEffect transition="in" filter="blinds(horizontal)">
                                      <p:cBhvr>
                                        <p:cTn id="50" dur="500"/>
                                        <p:tgtEl>
                                          <p:spTgt spid="645129"/>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645137"/>
                                        </p:tgtEl>
                                        <p:attrNameLst>
                                          <p:attrName>style.visibility</p:attrName>
                                        </p:attrNameLst>
                                      </p:cBhvr>
                                      <p:to>
                                        <p:strVal val="visible"/>
                                      </p:to>
                                    </p:set>
                                    <p:animEffect transition="in" filter="blinds(horizontal)">
                                      <p:cBhvr>
                                        <p:cTn id="54" dur="500"/>
                                        <p:tgtEl>
                                          <p:spTgt spid="645137"/>
                                        </p:tgtEl>
                                      </p:cBhvr>
                                    </p:animEffect>
                                  </p:childTnLst>
                                </p:cTn>
                              </p:par>
                            </p:childTnLst>
                          </p:cTn>
                        </p:par>
                        <p:par>
                          <p:cTn id="55" fill="hold" nodeType="afterGroup">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645138"/>
                                        </p:tgtEl>
                                        <p:attrNameLst>
                                          <p:attrName>style.visibility</p:attrName>
                                        </p:attrNameLst>
                                      </p:cBhvr>
                                      <p:to>
                                        <p:strVal val="visible"/>
                                      </p:to>
                                    </p:set>
                                    <p:animEffect transition="in" filter="blinds(horizontal)">
                                      <p:cBhvr>
                                        <p:cTn id="58" dur="500"/>
                                        <p:tgtEl>
                                          <p:spTgt spid="645138"/>
                                        </p:tgtEl>
                                      </p:cBhvr>
                                    </p:animEffect>
                                  </p:childTnLst>
                                </p:cTn>
                              </p:par>
                            </p:childTnLst>
                          </p:cTn>
                        </p:par>
                        <p:par>
                          <p:cTn id="59" fill="hold" nodeType="afterGroup">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645147"/>
                                        </p:tgtEl>
                                        <p:attrNameLst>
                                          <p:attrName>style.visibility</p:attrName>
                                        </p:attrNameLst>
                                      </p:cBhvr>
                                      <p:to>
                                        <p:strVal val="visible"/>
                                      </p:to>
                                    </p:set>
                                    <p:animEffect transition="in" filter="blinds(horizontal)">
                                      <p:cBhvr>
                                        <p:cTn id="62" dur="500"/>
                                        <p:tgtEl>
                                          <p:spTgt spid="64514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45139"/>
                                        </p:tgtEl>
                                        <p:attrNameLst>
                                          <p:attrName>style.visibility</p:attrName>
                                        </p:attrNameLst>
                                      </p:cBhvr>
                                      <p:to>
                                        <p:strVal val="visible"/>
                                      </p:to>
                                    </p:set>
                                    <p:animEffect transition="in" filter="blinds(horizontal)">
                                      <p:cBhvr>
                                        <p:cTn id="67" dur="500"/>
                                        <p:tgtEl>
                                          <p:spTgt spid="645139"/>
                                        </p:tgtEl>
                                      </p:cBhvr>
                                    </p:animEffect>
                                  </p:childTnLst>
                                </p:cTn>
                              </p:par>
                            </p:childTnLst>
                          </p:cTn>
                        </p:par>
                        <p:par>
                          <p:cTn id="68" fill="hold" nodeType="afterGroup">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645140"/>
                                        </p:tgtEl>
                                        <p:attrNameLst>
                                          <p:attrName>style.visibility</p:attrName>
                                        </p:attrNameLst>
                                      </p:cBhvr>
                                      <p:to>
                                        <p:strVal val="visible"/>
                                      </p:to>
                                    </p:set>
                                    <p:animEffect transition="in" filter="blinds(horizontal)">
                                      <p:cBhvr>
                                        <p:cTn id="71" dur="500"/>
                                        <p:tgtEl>
                                          <p:spTgt spid="645140"/>
                                        </p:tgtEl>
                                      </p:cBhvr>
                                    </p:animEffect>
                                  </p:childTnLst>
                                </p:cTn>
                              </p:par>
                            </p:childTnLst>
                          </p:cTn>
                        </p:par>
                        <p:par>
                          <p:cTn id="72" fill="hold" nodeType="afterGroup">
                            <p:stCondLst>
                              <p:cond delay="1000"/>
                            </p:stCondLst>
                            <p:childTnLst>
                              <p:par>
                                <p:cTn id="73" presetID="3" presetClass="entr" presetSubtype="10" fill="hold" nodeType="afterEffect">
                                  <p:stCondLst>
                                    <p:cond delay="0"/>
                                  </p:stCondLst>
                                  <p:childTnLst>
                                    <p:set>
                                      <p:cBhvr>
                                        <p:cTn id="74" dur="1" fill="hold">
                                          <p:stCondLst>
                                            <p:cond delay="0"/>
                                          </p:stCondLst>
                                        </p:cTn>
                                        <p:tgtEl>
                                          <p:spTgt spid="645127"/>
                                        </p:tgtEl>
                                        <p:attrNameLst>
                                          <p:attrName>style.visibility</p:attrName>
                                        </p:attrNameLst>
                                      </p:cBhvr>
                                      <p:to>
                                        <p:strVal val="visible"/>
                                      </p:to>
                                    </p:set>
                                    <p:animEffect transition="in" filter="blinds(horizontal)">
                                      <p:cBhvr>
                                        <p:cTn id="75" dur="500"/>
                                        <p:tgtEl>
                                          <p:spTgt spid="645127"/>
                                        </p:tgtEl>
                                      </p:cBhvr>
                                    </p:animEffect>
                                  </p:childTnLst>
                                </p:cTn>
                              </p:par>
                            </p:childTnLst>
                          </p:cTn>
                        </p:par>
                        <p:par>
                          <p:cTn id="76" fill="hold" nodeType="afterGroup">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645148"/>
                                        </p:tgtEl>
                                        <p:attrNameLst>
                                          <p:attrName>style.visibility</p:attrName>
                                        </p:attrNameLst>
                                      </p:cBhvr>
                                      <p:to>
                                        <p:strVal val="visible"/>
                                      </p:to>
                                    </p:set>
                                    <p:animEffect transition="in" filter="blinds(horizontal)">
                                      <p:cBhvr>
                                        <p:cTn id="79" dur="500"/>
                                        <p:tgtEl>
                                          <p:spTgt spid="64514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45146"/>
                                        </p:tgtEl>
                                        <p:attrNameLst>
                                          <p:attrName>style.visibility</p:attrName>
                                        </p:attrNameLst>
                                      </p:cBhvr>
                                      <p:to>
                                        <p:strVal val="visible"/>
                                      </p:to>
                                    </p:set>
                                    <p:animEffect transition="in" filter="blinds(horizontal)">
                                      <p:cBhvr>
                                        <p:cTn id="84" dur="500"/>
                                        <p:tgtEl>
                                          <p:spTgt spid="645146"/>
                                        </p:tgtEl>
                                      </p:cBhvr>
                                    </p:animEffect>
                                  </p:childTnLst>
                                </p:cTn>
                              </p:par>
                            </p:childTnLst>
                          </p:cTn>
                        </p:par>
                        <p:par>
                          <p:cTn id="85" fill="hold" nodeType="afterGroup">
                            <p:stCondLst>
                              <p:cond delay="500"/>
                            </p:stCondLst>
                            <p:childTnLst>
                              <p:par>
                                <p:cTn id="86" presetID="3" presetClass="entr" presetSubtype="10" fill="hold" nodeType="afterEffect">
                                  <p:stCondLst>
                                    <p:cond delay="0"/>
                                  </p:stCondLst>
                                  <p:childTnLst>
                                    <p:set>
                                      <p:cBhvr>
                                        <p:cTn id="87" dur="1" fill="hold">
                                          <p:stCondLst>
                                            <p:cond delay="0"/>
                                          </p:stCondLst>
                                        </p:cTn>
                                        <p:tgtEl>
                                          <p:spTgt spid="645142"/>
                                        </p:tgtEl>
                                        <p:attrNameLst>
                                          <p:attrName>style.visibility</p:attrName>
                                        </p:attrNameLst>
                                      </p:cBhvr>
                                      <p:to>
                                        <p:strVal val="visible"/>
                                      </p:to>
                                    </p:set>
                                    <p:animEffect transition="in" filter="blinds(horizontal)">
                                      <p:cBhvr>
                                        <p:cTn id="88" dur="500"/>
                                        <p:tgtEl>
                                          <p:spTgt spid="645142"/>
                                        </p:tgtEl>
                                      </p:cBhvr>
                                    </p:animEffect>
                                  </p:childTnLst>
                                </p:cTn>
                              </p:par>
                            </p:childTnLst>
                          </p:cTn>
                        </p:par>
                        <p:par>
                          <p:cTn id="89" fill="hold" nodeType="afterGroup">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645143"/>
                                        </p:tgtEl>
                                        <p:attrNameLst>
                                          <p:attrName>style.visibility</p:attrName>
                                        </p:attrNameLst>
                                      </p:cBhvr>
                                      <p:to>
                                        <p:strVal val="visible"/>
                                      </p:to>
                                    </p:set>
                                    <p:animEffect transition="in" filter="blinds(horizontal)">
                                      <p:cBhvr>
                                        <p:cTn id="92" dur="500"/>
                                        <p:tgtEl>
                                          <p:spTgt spid="645143"/>
                                        </p:tgtEl>
                                      </p:cBhvr>
                                    </p:animEffect>
                                  </p:childTnLst>
                                </p:cTn>
                              </p:par>
                            </p:childTnLst>
                          </p:cTn>
                        </p:par>
                        <p:par>
                          <p:cTn id="93" fill="hold" nodeType="afterGroup">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645141"/>
                                        </p:tgtEl>
                                        <p:attrNameLst>
                                          <p:attrName>style.visibility</p:attrName>
                                        </p:attrNameLst>
                                      </p:cBhvr>
                                      <p:to>
                                        <p:strVal val="visible"/>
                                      </p:to>
                                    </p:set>
                                    <p:animEffect transition="in" filter="blinds(horizontal)">
                                      <p:cBhvr>
                                        <p:cTn id="96" dur="500"/>
                                        <p:tgtEl>
                                          <p:spTgt spid="64514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645149"/>
                                        </p:tgtEl>
                                        <p:attrNameLst>
                                          <p:attrName>style.visibility</p:attrName>
                                        </p:attrNameLst>
                                      </p:cBhvr>
                                      <p:to>
                                        <p:strVal val="visible"/>
                                      </p:to>
                                    </p:set>
                                    <p:animEffect transition="in" filter="blinds(horizontal)">
                                      <p:cBhvr>
                                        <p:cTn id="101" dur="500"/>
                                        <p:tgtEl>
                                          <p:spTgt spid="645149"/>
                                        </p:tgtEl>
                                      </p:cBhvr>
                                    </p:animEffect>
                                  </p:childTnLst>
                                </p:cTn>
                              </p:par>
                            </p:childTnLst>
                          </p:cTn>
                        </p:par>
                        <p:par>
                          <p:cTn id="102" fill="hold" nodeType="afterGroup">
                            <p:stCondLst>
                              <p:cond delay="500"/>
                            </p:stCondLst>
                            <p:childTnLst>
                              <p:par>
                                <p:cTn id="103" presetID="3" presetClass="entr" presetSubtype="10" fill="hold" nodeType="afterEffect">
                                  <p:stCondLst>
                                    <p:cond delay="0"/>
                                  </p:stCondLst>
                                  <p:childTnLst>
                                    <p:set>
                                      <p:cBhvr>
                                        <p:cTn id="104" dur="1" fill="hold">
                                          <p:stCondLst>
                                            <p:cond delay="0"/>
                                          </p:stCondLst>
                                        </p:cTn>
                                        <p:tgtEl>
                                          <p:spTgt spid="645150"/>
                                        </p:tgtEl>
                                        <p:attrNameLst>
                                          <p:attrName>style.visibility</p:attrName>
                                        </p:attrNameLst>
                                      </p:cBhvr>
                                      <p:to>
                                        <p:strVal val="visible"/>
                                      </p:to>
                                    </p:set>
                                    <p:animEffect transition="in" filter="blinds(horizontal)">
                                      <p:cBhvr>
                                        <p:cTn id="105" dur="500"/>
                                        <p:tgtEl>
                                          <p:spTgt spid="645150"/>
                                        </p:tgtEl>
                                      </p:cBhvr>
                                    </p:animEffect>
                                  </p:childTnLst>
                                </p:cTn>
                              </p:par>
                            </p:childTnLst>
                          </p:cTn>
                        </p:par>
                        <p:par>
                          <p:cTn id="106" fill="hold" nodeType="afterGroup">
                            <p:stCondLst>
                              <p:cond delay="1000"/>
                            </p:stCondLst>
                            <p:childTnLst>
                              <p:par>
                                <p:cTn id="107" presetID="3" presetClass="entr" presetSubtype="10" fill="hold" grpId="0" nodeType="afterEffect">
                                  <p:stCondLst>
                                    <p:cond delay="0"/>
                                  </p:stCondLst>
                                  <p:childTnLst>
                                    <p:set>
                                      <p:cBhvr>
                                        <p:cTn id="108" dur="1" fill="hold">
                                          <p:stCondLst>
                                            <p:cond delay="0"/>
                                          </p:stCondLst>
                                        </p:cTn>
                                        <p:tgtEl>
                                          <p:spTgt spid="645151"/>
                                        </p:tgtEl>
                                        <p:attrNameLst>
                                          <p:attrName>style.visibility</p:attrName>
                                        </p:attrNameLst>
                                      </p:cBhvr>
                                      <p:to>
                                        <p:strVal val="visible"/>
                                      </p:to>
                                    </p:set>
                                    <p:animEffect transition="in" filter="blinds(horizontal)">
                                      <p:cBhvr>
                                        <p:cTn id="109" dur="500"/>
                                        <p:tgtEl>
                                          <p:spTgt spid="645151"/>
                                        </p:tgtEl>
                                      </p:cBhvr>
                                    </p:animEffect>
                                  </p:childTnLst>
                                </p:cTn>
                              </p:par>
                            </p:childTnLst>
                          </p:cTn>
                        </p:par>
                        <p:par>
                          <p:cTn id="110" fill="hold" nodeType="afterGroup">
                            <p:stCondLst>
                              <p:cond delay="1500"/>
                            </p:stCondLst>
                            <p:childTnLst>
                              <p:par>
                                <p:cTn id="111" presetID="3" presetClass="entr" presetSubtype="10" fill="hold" grpId="0" nodeType="afterEffect">
                                  <p:stCondLst>
                                    <p:cond delay="0"/>
                                  </p:stCondLst>
                                  <p:childTnLst>
                                    <p:set>
                                      <p:cBhvr>
                                        <p:cTn id="112" dur="1" fill="hold">
                                          <p:stCondLst>
                                            <p:cond delay="0"/>
                                          </p:stCondLst>
                                        </p:cTn>
                                        <p:tgtEl>
                                          <p:spTgt spid="645152"/>
                                        </p:tgtEl>
                                        <p:attrNameLst>
                                          <p:attrName>style.visibility</p:attrName>
                                        </p:attrNameLst>
                                      </p:cBhvr>
                                      <p:to>
                                        <p:strVal val="visible"/>
                                      </p:to>
                                    </p:set>
                                    <p:animEffect transition="in" filter="blinds(horizontal)">
                                      <p:cBhvr>
                                        <p:cTn id="113" dur="500"/>
                                        <p:tgtEl>
                                          <p:spTgt spid="6451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645155"/>
                                        </p:tgtEl>
                                        <p:attrNameLst>
                                          <p:attrName>style.visibility</p:attrName>
                                        </p:attrNameLst>
                                      </p:cBhvr>
                                      <p:to>
                                        <p:strVal val="visible"/>
                                      </p:to>
                                    </p:set>
                                    <p:animEffect transition="in" filter="blinds(horizontal)">
                                      <p:cBhvr>
                                        <p:cTn id="118" dur="500"/>
                                        <p:tgtEl>
                                          <p:spTgt spid="645155"/>
                                        </p:tgtEl>
                                      </p:cBhvr>
                                    </p:animEffect>
                                  </p:childTnLst>
                                </p:cTn>
                              </p:par>
                            </p:childTnLst>
                          </p:cTn>
                        </p:par>
                        <p:par>
                          <p:cTn id="119" fill="hold" nodeType="afterGroup">
                            <p:stCondLst>
                              <p:cond delay="500"/>
                            </p:stCondLst>
                            <p:childTnLst>
                              <p:par>
                                <p:cTn id="120" presetID="3" presetClass="entr" presetSubtype="10" fill="hold" nodeType="afterEffect">
                                  <p:stCondLst>
                                    <p:cond delay="0"/>
                                  </p:stCondLst>
                                  <p:childTnLst>
                                    <p:set>
                                      <p:cBhvr>
                                        <p:cTn id="121" dur="1" fill="hold">
                                          <p:stCondLst>
                                            <p:cond delay="0"/>
                                          </p:stCondLst>
                                        </p:cTn>
                                        <p:tgtEl>
                                          <p:spTgt spid="645156"/>
                                        </p:tgtEl>
                                        <p:attrNameLst>
                                          <p:attrName>style.visibility</p:attrName>
                                        </p:attrNameLst>
                                      </p:cBhvr>
                                      <p:to>
                                        <p:strVal val="visible"/>
                                      </p:to>
                                    </p:set>
                                    <p:animEffect transition="in" filter="blinds(horizontal)">
                                      <p:cBhvr>
                                        <p:cTn id="122" dur="500"/>
                                        <p:tgtEl>
                                          <p:spTgt spid="645156"/>
                                        </p:tgtEl>
                                      </p:cBhvr>
                                    </p:animEffect>
                                  </p:childTnLst>
                                </p:cTn>
                              </p:par>
                            </p:childTnLst>
                          </p:cTn>
                        </p:par>
                        <p:par>
                          <p:cTn id="123" fill="hold" nodeType="afterGroup">
                            <p:stCondLst>
                              <p:cond delay="1000"/>
                            </p:stCondLst>
                            <p:childTnLst>
                              <p:par>
                                <p:cTn id="124" presetID="3" presetClass="entr" presetSubtype="10" fill="hold" grpId="0" nodeType="afterEffect">
                                  <p:stCondLst>
                                    <p:cond delay="0"/>
                                  </p:stCondLst>
                                  <p:childTnLst>
                                    <p:set>
                                      <p:cBhvr>
                                        <p:cTn id="125" dur="1" fill="hold">
                                          <p:stCondLst>
                                            <p:cond delay="0"/>
                                          </p:stCondLst>
                                        </p:cTn>
                                        <p:tgtEl>
                                          <p:spTgt spid="645157"/>
                                        </p:tgtEl>
                                        <p:attrNameLst>
                                          <p:attrName>style.visibility</p:attrName>
                                        </p:attrNameLst>
                                      </p:cBhvr>
                                      <p:to>
                                        <p:strVal val="visible"/>
                                      </p:to>
                                    </p:set>
                                    <p:animEffect transition="in" filter="blinds(horizontal)">
                                      <p:cBhvr>
                                        <p:cTn id="126" dur="500"/>
                                        <p:tgtEl>
                                          <p:spTgt spid="645157"/>
                                        </p:tgtEl>
                                      </p:cBhvr>
                                    </p:animEffect>
                                  </p:childTnLst>
                                </p:cTn>
                              </p:par>
                            </p:childTnLst>
                          </p:cTn>
                        </p:par>
                        <p:par>
                          <p:cTn id="127" fill="hold" nodeType="afterGroup">
                            <p:stCondLst>
                              <p:cond delay="1500"/>
                            </p:stCondLst>
                            <p:childTnLst>
                              <p:par>
                                <p:cTn id="128" presetID="3" presetClass="entr" presetSubtype="10" fill="hold" grpId="0" nodeType="afterEffect">
                                  <p:stCondLst>
                                    <p:cond delay="0"/>
                                  </p:stCondLst>
                                  <p:childTnLst>
                                    <p:set>
                                      <p:cBhvr>
                                        <p:cTn id="129" dur="1" fill="hold">
                                          <p:stCondLst>
                                            <p:cond delay="0"/>
                                          </p:stCondLst>
                                        </p:cTn>
                                        <p:tgtEl>
                                          <p:spTgt spid="645159"/>
                                        </p:tgtEl>
                                        <p:attrNameLst>
                                          <p:attrName>style.visibility</p:attrName>
                                        </p:attrNameLst>
                                      </p:cBhvr>
                                      <p:to>
                                        <p:strVal val="visible"/>
                                      </p:to>
                                    </p:set>
                                    <p:animEffect transition="in" filter="blinds(horizontal)">
                                      <p:cBhvr>
                                        <p:cTn id="130" dur="500"/>
                                        <p:tgtEl>
                                          <p:spTgt spid="645159"/>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645161"/>
                                        </p:tgtEl>
                                        <p:attrNameLst>
                                          <p:attrName>style.visibility</p:attrName>
                                        </p:attrNameLst>
                                      </p:cBhvr>
                                      <p:to>
                                        <p:strVal val="visible"/>
                                      </p:to>
                                    </p:set>
                                    <p:animEffect transition="in" filter="blinds(horizontal)">
                                      <p:cBhvr>
                                        <p:cTn id="135" dur="500"/>
                                        <p:tgtEl>
                                          <p:spTgt spid="645161"/>
                                        </p:tgtEl>
                                      </p:cBhvr>
                                    </p:animEffect>
                                  </p:childTnLst>
                                </p:cTn>
                              </p:par>
                            </p:childTnLst>
                          </p:cTn>
                        </p:par>
                        <p:par>
                          <p:cTn id="136" fill="hold" nodeType="afterGroup">
                            <p:stCondLst>
                              <p:cond delay="500"/>
                            </p:stCondLst>
                            <p:childTnLst>
                              <p:par>
                                <p:cTn id="137" presetID="3" presetClass="entr" presetSubtype="10" fill="hold" nodeType="afterEffect">
                                  <p:stCondLst>
                                    <p:cond delay="0"/>
                                  </p:stCondLst>
                                  <p:childTnLst>
                                    <p:set>
                                      <p:cBhvr>
                                        <p:cTn id="138" dur="1" fill="hold">
                                          <p:stCondLst>
                                            <p:cond delay="0"/>
                                          </p:stCondLst>
                                        </p:cTn>
                                        <p:tgtEl>
                                          <p:spTgt spid="645160"/>
                                        </p:tgtEl>
                                        <p:attrNameLst>
                                          <p:attrName>style.visibility</p:attrName>
                                        </p:attrNameLst>
                                      </p:cBhvr>
                                      <p:to>
                                        <p:strVal val="visible"/>
                                      </p:to>
                                    </p:set>
                                    <p:animEffect transition="in" filter="blinds(horizontal)">
                                      <p:cBhvr>
                                        <p:cTn id="139" dur="500"/>
                                        <p:tgtEl>
                                          <p:spTgt spid="645160"/>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3" presetClass="entr" presetSubtype="10" fill="hold" nodeType="clickEffect">
                                  <p:stCondLst>
                                    <p:cond delay="0"/>
                                  </p:stCondLst>
                                  <p:childTnLst>
                                    <p:set>
                                      <p:cBhvr>
                                        <p:cTn id="143" dur="1" fill="hold">
                                          <p:stCondLst>
                                            <p:cond delay="0"/>
                                          </p:stCondLst>
                                        </p:cTn>
                                        <p:tgtEl>
                                          <p:spTgt spid="645122"/>
                                        </p:tgtEl>
                                        <p:attrNameLst>
                                          <p:attrName>style.visibility</p:attrName>
                                        </p:attrNameLst>
                                      </p:cBhvr>
                                      <p:to>
                                        <p:strVal val="visible"/>
                                      </p:to>
                                    </p:set>
                                    <p:animEffect transition="in" filter="blinds(horizontal)">
                                      <p:cBhvr>
                                        <p:cTn id="144" dur="500"/>
                                        <p:tgtEl>
                                          <p:spTgt spid="645122"/>
                                        </p:tgtEl>
                                      </p:cBhvr>
                                    </p:animEffect>
                                  </p:childTnLst>
                                </p:cTn>
                              </p:par>
                            </p:childTnLst>
                          </p:cTn>
                        </p:par>
                        <p:par>
                          <p:cTn id="145" fill="hold" nodeType="afterGroup">
                            <p:stCondLst>
                              <p:cond delay="500"/>
                            </p:stCondLst>
                            <p:childTnLst>
                              <p:par>
                                <p:cTn id="146" presetID="3" presetClass="entr" presetSubtype="10" fill="hold" grpId="0" nodeType="afterEffect">
                                  <p:stCondLst>
                                    <p:cond delay="0"/>
                                  </p:stCondLst>
                                  <p:childTnLst>
                                    <p:set>
                                      <p:cBhvr>
                                        <p:cTn id="147" dur="1" fill="hold">
                                          <p:stCondLst>
                                            <p:cond delay="0"/>
                                          </p:stCondLst>
                                        </p:cTn>
                                        <p:tgtEl>
                                          <p:spTgt spid="645165"/>
                                        </p:tgtEl>
                                        <p:attrNameLst>
                                          <p:attrName>style.visibility</p:attrName>
                                        </p:attrNameLst>
                                      </p:cBhvr>
                                      <p:to>
                                        <p:strVal val="visible"/>
                                      </p:to>
                                    </p:set>
                                    <p:animEffect transition="in" filter="blinds(horizontal)">
                                      <p:cBhvr>
                                        <p:cTn id="148" dur="500"/>
                                        <p:tgtEl>
                                          <p:spTgt spid="645165"/>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3" presetClass="entr" presetSubtype="10" fill="hold" nodeType="clickEffect">
                                  <p:stCondLst>
                                    <p:cond delay="0"/>
                                  </p:stCondLst>
                                  <p:childTnLst>
                                    <p:set>
                                      <p:cBhvr>
                                        <p:cTn id="152" dur="1" fill="hold">
                                          <p:stCondLst>
                                            <p:cond delay="0"/>
                                          </p:stCondLst>
                                        </p:cTn>
                                        <p:tgtEl>
                                          <p:spTgt spid="645166"/>
                                        </p:tgtEl>
                                        <p:attrNameLst>
                                          <p:attrName>style.visibility</p:attrName>
                                        </p:attrNameLst>
                                      </p:cBhvr>
                                      <p:to>
                                        <p:strVal val="visible"/>
                                      </p:to>
                                    </p:set>
                                    <p:animEffect transition="in" filter="blinds(horizontal)">
                                      <p:cBhvr>
                                        <p:cTn id="153" dur="500"/>
                                        <p:tgtEl>
                                          <p:spTgt spid="645166"/>
                                        </p:tgtEl>
                                      </p:cBhvr>
                                    </p:animEffect>
                                  </p:childTnLst>
                                </p:cTn>
                              </p:par>
                            </p:childTnLst>
                          </p:cTn>
                        </p:par>
                        <p:par>
                          <p:cTn id="154" fill="hold" nodeType="afterGroup">
                            <p:stCondLst>
                              <p:cond delay="500"/>
                            </p:stCondLst>
                            <p:childTnLst>
                              <p:par>
                                <p:cTn id="155" presetID="3" presetClass="entr" presetSubtype="10" fill="hold" grpId="0" nodeType="afterEffect">
                                  <p:stCondLst>
                                    <p:cond delay="0"/>
                                  </p:stCondLst>
                                  <p:childTnLst>
                                    <p:set>
                                      <p:cBhvr>
                                        <p:cTn id="156" dur="1" fill="hold">
                                          <p:stCondLst>
                                            <p:cond delay="0"/>
                                          </p:stCondLst>
                                        </p:cTn>
                                        <p:tgtEl>
                                          <p:spTgt spid="645167"/>
                                        </p:tgtEl>
                                        <p:attrNameLst>
                                          <p:attrName>style.visibility</p:attrName>
                                        </p:attrNameLst>
                                      </p:cBhvr>
                                      <p:to>
                                        <p:strVal val="visible"/>
                                      </p:to>
                                    </p:set>
                                    <p:animEffect transition="in" filter="blinds(horizontal)">
                                      <p:cBhvr>
                                        <p:cTn id="157" dur="500"/>
                                        <p:tgtEl>
                                          <p:spTgt spid="645167"/>
                                        </p:tgtEl>
                                      </p:cBhvr>
                                    </p:animEffect>
                                  </p:childTnLst>
                                </p:cTn>
                              </p:par>
                            </p:childTnLst>
                          </p:cTn>
                        </p:par>
                        <p:par>
                          <p:cTn id="158" fill="hold" nodeType="afterGroup">
                            <p:stCondLst>
                              <p:cond delay="1000"/>
                            </p:stCondLst>
                            <p:childTnLst>
                              <p:par>
                                <p:cTn id="159" presetID="3" presetClass="entr" presetSubtype="10" fill="hold" grpId="0" nodeType="afterEffect">
                                  <p:stCondLst>
                                    <p:cond delay="0"/>
                                  </p:stCondLst>
                                  <p:childTnLst>
                                    <p:set>
                                      <p:cBhvr>
                                        <p:cTn id="160" dur="1" fill="hold">
                                          <p:stCondLst>
                                            <p:cond delay="0"/>
                                          </p:stCondLst>
                                        </p:cTn>
                                        <p:tgtEl>
                                          <p:spTgt spid="645168"/>
                                        </p:tgtEl>
                                        <p:attrNameLst>
                                          <p:attrName>style.visibility</p:attrName>
                                        </p:attrNameLst>
                                      </p:cBhvr>
                                      <p:to>
                                        <p:strVal val="visible"/>
                                      </p:to>
                                    </p:set>
                                    <p:animEffect transition="in" filter="blinds(horizontal)">
                                      <p:cBhvr>
                                        <p:cTn id="161" dur="500"/>
                                        <p:tgtEl>
                                          <p:spTgt spid="645168"/>
                                        </p:tgtEl>
                                      </p:cBhvr>
                                    </p:animEffect>
                                  </p:childTnLst>
                                </p:cTn>
                              </p:par>
                            </p:childTnLst>
                          </p:cTn>
                        </p:par>
                        <p:par>
                          <p:cTn id="162" fill="hold" nodeType="afterGroup">
                            <p:stCondLst>
                              <p:cond delay="1500"/>
                            </p:stCondLst>
                            <p:childTnLst>
                              <p:par>
                                <p:cTn id="163" presetID="3" presetClass="entr" presetSubtype="10" fill="hold" grpId="0" nodeType="afterEffect">
                                  <p:stCondLst>
                                    <p:cond delay="0"/>
                                  </p:stCondLst>
                                  <p:childTnLst>
                                    <p:set>
                                      <p:cBhvr>
                                        <p:cTn id="164" dur="1" fill="hold">
                                          <p:stCondLst>
                                            <p:cond delay="0"/>
                                          </p:stCondLst>
                                        </p:cTn>
                                        <p:tgtEl>
                                          <p:spTgt spid="645169"/>
                                        </p:tgtEl>
                                        <p:attrNameLst>
                                          <p:attrName>style.visibility</p:attrName>
                                        </p:attrNameLst>
                                      </p:cBhvr>
                                      <p:to>
                                        <p:strVal val="visible"/>
                                      </p:to>
                                    </p:set>
                                    <p:animEffect transition="in" filter="blinds(horizontal)">
                                      <p:cBhvr>
                                        <p:cTn id="165" dur="500"/>
                                        <p:tgtEl>
                                          <p:spTgt spid="645169"/>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645126"/>
                                        </p:tgtEl>
                                        <p:attrNameLst>
                                          <p:attrName>style.visibility</p:attrName>
                                        </p:attrNameLst>
                                      </p:cBhvr>
                                      <p:to>
                                        <p:strVal val="visible"/>
                                      </p:to>
                                    </p:set>
                                    <p:animEffect transition="in" filter="blinds(horizontal)">
                                      <p:cBhvr>
                                        <p:cTn id="170" dur="500"/>
                                        <p:tgtEl>
                                          <p:spTgt spid="645126"/>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645153"/>
                                        </p:tgtEl>
                                        <p:attrNameLst>
                                          <p:attrName>style.visibility</p:attrName>
                                        </p:attrNameLst>
                                      </p:cBhvr>
                                      <p:to>
                                        <p:strVal val="visible"/>
                                      </p:to>
                                    </p:set>
                                    <p:animEffect transition="in" filter="blinds(horizontal)">
                                      <p:cBhvr>
                                        <p:cTn id="174" dur="500"/>
                                        <p:tgtEl>
                                          <p:spTgt spid="645153"/>
                                        </p:tgtEl>
                                      </p:cBhvr>
                                    </p:animEffect>
                                  </p:childTnLst>
                                </p:cTn>
                              </p:par>
                            </p:childTnLst>
                          </p:cTn>
                        </p:par>
                        <p:par>
                          <p:cTn id="175" fill="hold" nodeType="afterGroup">
                            <p:stCondLst>
                              <p:cond delay="1000"/>
                            </p:stCondLst>
                            <p:childTnLst>
                              <p:par>
                                <p:cTn id="176" presetID="3" presetClass="entr" presetSubtype="10" fill="hold" grpId="0" nodeType="afterEffect">
                                  <p:stCondLst>
                                    <p:cond delay="0"/>
                                  </p:stCondLst>
                                  <p:childTnLst>
                                    <p:set>
                                      <p:cBhvr>
                                        <p:cTn id="177" dur="1" fill="hold">
                                          <p:stCondLst>
                                            <p:cond delay="0"/>
                                          </p:stCondLst>
                                        </p:cTn>
                                        <p:tgtEl>
                                          <p:spTgt spid="645154"/>
                                        </p:tgtEl>
                                        <p:attrNameLst>
                                          <p:attrName>style.visibility</p:attrName>
                                        </p:attrNameLst>
                                      </p:cBhvr>
                                      <p:to>
                                        <p:strVal val="visible"/>
                                      </p:to>
                                    </p:set>
                                    <p:animEffect transition="in" filter="blinds(horizontal)">
                                      <p:cBhvr>
                                        <p:cTn id="178" dur="500"/>
                                        <p:tgtEl>
                                          <p:spTgt spid="645154"/>
                                        </p:tgtEl>
                                      </p:cBhvr>
                                    </p:animEffect>
                                  </p:childTnLst>
                                </p:cTn>
                              </p:par>
                            </p:childTnLst>
                          </p:cTn>
                        </p:par>
                        <p:par>
                          <p:cTn id="179" fill="hold" nodeType="afterGroup">
                            <p:stCondLst>
                              <p:cond delay="1500"/>
                            </p:stCondLst>
                            <p:childTnLst>
                              <p:par>
                                <p:cTn id="180" presetID="3" presetClass="entr" presetSubtype="10" fill="hold" grpId="0" nodeType="afterEffect">
                                  <p:stCondLst>
                                    <p:cond delay="0"/>
                                  </p:stCondLst>
                                  <p:childTnLst>
                                    <p:set>
                                      <p:cBhvr>
                                        <p:cTn id="181" dur="1" fill="hold">
                                          <p:stCondLst>
                                            <p:cond delay="0"/>
                                          </p:stCondLst>
                                        </p:cTn>
                                        <p:tgtEl>
                                          <p:spTgt spid="645170"/>
                                        </p:tgtEl>
                                        <p:attrNameLst>
                                          <p:attrName>style.visibility</p:attrName>
                                        </p:attrNameLst>
                                      </p:cBhvr>
                                      <p:to>
                                        <p:strVal val="visible"/>
                                      </p:to>
                                    </p:set>
                                    <p:animEffect transition="in" filter="blinds(horizontal)">
                                      <p:cBhvr>
                                        <p:cTn id="182" dur="500"/>
                                        <p:tgtEl>
                                          <p:spTgt spid="64517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645164"/>
                                        </p:tgtEl>
                                        <p:attrNameLst>
                                          <p:attrName>style.visibility</p:attrName>
                                        </p:attrNameLst>
                                      </p:cBhvr>
                                      <p:to>
                                        <p:strVal val="visible"/>
                                      </p:to>
                                    </p:set>
                                    <p:animEffect transition="in" filter="blinds(horizontal)">
                                      <p:cBhvr>
                                        <p:cTn id="187" dur="500"/>
                                        <p:tgtEl>
                                          <p:spTgt spid="645164"/>
                                        </p:tgtEl>
                                      </p:cBhvr>
                                    </p:animEffect>
                                  </p:childTnLst>
                                </p:cTn>
                              </p:par>
                            </p:childTnLst>
                          </p:cTn>
                        </p:par>
                        <p:par>
                          <p:cTn id="188" fill="hold" nodeType="afterGroup">
                            <p:stCondLst>
                              <p:cond delay="500"/>
                            </p:stCondLst>
                            <p:childTnLst>
                              <p:par>
                                <p:cTn id="189" presetID="3" presetClass="entr" presetSubtype="10" fill="hold" nodeType="afterEffect">
                                  <p:stCondLst>
                                    <p:cond delay="0"/>
                                  </p:stCondLst>
                                  <p:childTnLst>
                                    <p:set>
                                      <p:cBhvr>
                                        <p:cTn id="190" dur="1" fill="hold">
                                          <p:stCondLst>
                                            <p:cond delay="0"/>
                                          </p:stCondLst>
                                        </p:cTn>
                                        <p:tgtEl>
                                          <p:spTgt spid="645163"/>
                                        </p:tgtEl>
                                        <p:attrNameLst>
                                          <p:attrName>style.visibility</p:attrName>
                                        </p:attrNameLst>
                                      </p:cBhvr>
                                      <p:to>
                                        <p:strVal val="visible"/>
                                      </p:to>
                                    </p:set>
                                    <p:animEffect transition="in" filter="blinds(horizontal)">
                                      <p:cBhvr>
                                        <p:cTn id="191" dur="500"/>
                                        <p:tgtEl>
                                          <p:spTgt spid="645163"/>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nodeType="clickEffect">
                                  <p:stCondLst>
                                    <p:cond delay="0"/>
                                  </p:stCondLst>
                                  <p:childTnLst>
                                    <p:set>
                                      <p:cBhvr>
                                        <p:cTn id="195" dur="1" fill="hold">
                                          <p:stCondLst>
                                            <p:cond delay="0"/>
                                          </p:stCondLst>
                                        </p:cTn>
                                        <p:tgtEl>
                                          <p:spTgt spid="645123"/>
                                        </p:tgtEl>
                                        <p:attrNameLst>
                                          <p:attrName>style.visibility</p:attrName>
                                        </p:attrNameLst>
                                      </p:cBhvr>
                                      <p:to>
                                        <p:strVal val="visible"/>
                                      </p:to>
                                    </p:set>
                                    <p:animEffect transition="in" filter="blinds(horizontal)">
                                      <p:cBhvr>
                                        <p:cTn id="196" dur="500"/>
                                        <p:tgtEl>
                                          <p:spTgt spid="645123"/>
                                        </p:tgtEl>
                                      </p:cBhvr>
                                    </p:animEffect>
                                  </p:childTnLst>
                                </p:cTn>
                              </p:par>
                            </p:childTnLst>
                          </p:cTn>
                        </p:par>
                        <p:par>
                          <p:cTn id="197" fill="hold" nodeType="afterGroup">
                            <p:stCondLst>
                              <p:cond delay="500"/>
                            </p:stCondLst>
                            <p:childTnLst>
                              <p:par>
                                <p:cTn id="198" presetID="3" presetClass="entr" presetSubtype="10" fill="hold" grpId="0" nodeType="afterEffect">
                                  <p:stCondLst>
                                    <p:cond delay="0"/>
                                  </p:stCondLst>
                                  <p:childTnLst>
                                    <p:set>
                                      <p:cBhvr>
                                        <p:cTn id="199" dur="1" fill="hold">
                                          <p:stCondLst>
                                            <p:cond delay="0"/>
                                          </p:stCondLst>
                                        </p:cTn>
                                        <p:tgtEl>
                                          <p:spTgt spid="645124"/>
                                        </p:tgtEl>
                                        <p:attrNameLst>
                                          <p:attrName>style.visibility</p:attrName>
                                        </p:attrNameLst>
                                      </p:cBhvr>
                                      <p:to>
                                        <p:strVal val="visible"/>
                                      </p:to>
                                    </p:set>
                                    <p:animEffect transition="in" filter="blinds(horizontal)">
                                      <p:cBhvr>
                                        <p:cTn id="200" dur="500"/>
                                        <p:tgtEl>
                                          <p:spTgt spid="645124"/>
                                        </p:tgtEl>
                                      </p:cBhvr>
                                    </p:animEffect>
                                  </p:childTnLst>
                                </p:cTn>
                              </p:par>
                            </p:childTnLst>
                          </p:cTn>
                        </p:par>
                        <p:par>
                          <p:cTn id="201" fill="hold" nodeType="afterGroup">
                            <p:stCondLst>
                              <p:cond delay="1000"/>
                            </p:stCondLst>
                            <p:childTnLst>
                              <p:par>
                                <p:cTn id="202" presetID="3" presetClass="entr" presetSubtype="10" fill="hold" grpId="0" nodeType="afterEffect">
                                  <p:stCondLst>
                                    <p:cond delay="0"/>
                                  </p:stCondLst>
                                  <p:childTnLst>
                                    <p:set>
                                      <p:cBhvr>
                                        <p:cTn id="203" dur="1" fill="hold">
                                          <p:stCondLst>
                                            <p:cond delay="0"/>
                                          </p:stCondLst>
                                        </p:cTn>
                                        <p:tgtEl>
                                          <p:spTgt spid="645162"/>
                                        </p:tgtEl>
                                        <p:attrNameLst>
                                          <p:attrName>style.visibility</p:attrName>
                                        </p:attrNameLst>
                                      </p:cBhvr>
                                      <p:to>
                                        <p:strVal val="visible"/>
                                      </p:to>
                                    </p:set>
                                    <p:animEffect transition="in" filter="blinds(horizontal)">
                                      <p:cBhvr>
                                        <p:cTn id="204" dur="500"/>
                                        <p:tgtEl>
                                          <p:spTgt spid="645162"/>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3" presetClass="entr" presetSubtype="10" fill="hold" nodeType="clickEffect">
                                  <p:stCondLst>
                                    <p:cond delay="0"/>
                                  </p:stCondLst>
                                  <p:childTnLst>
                                    <p:set>
                                      <p:cBhvr>
                                        <p:cTn id="208" dur="1" fill="hold">
                                          <p:stCondLst>
                                            <p:cond delay="0"/>
                                          </p:stCondLst>
                                        </p:cTn>
                                        <p:tgtEl>
                                          <p:spTgt spid="645125"/>
                                        </p:tgtEl>
                                        <p:attrNameLst>
                                          <p:attrName>style.visibility</p:attrName>
                                        </p:attrNameLst>
                                      </p:cBhvr>
                                      <p:to>
                                        <p:strVal val="visible"/>
                                      </p:to>
                                    </p:set>
                                    <p:animEffect transition="in" filter="blinds(horizontal)">
                                      <p:cBhvr>
                                        <p:cTn id="209" dur="500"/>
                                        <p:tgtEl>
                                          <p:spTgt spid="645125"/>
                                        </p:tgtEl>
                                      </p:cBhvr>
                                    </p:animEffect>
                                  </p:childTnLst>
                                </p:cTn>
                              </p:par>
                            </p:childTnLst>
                          </p:cTn>
                        </p:par>
                        <p:par>
                          <p:cTn id="210" fill="hold" nodeType="afterGroup">
                            <p:stCondLst>
                              <p:cond delay="500"/>
                            </p:stCondLst>
                            <p:childTnLst>
                              <p:par>
                                <p:cTn id="211" presetID="3" presetClass="entr" presetSubtype="10" fill="hold" grpId="0" nodeType="afterEffect">
                                  <p:stCondLst>
                                    <p:cond delay="0"/>
                                  </p:stCondLst>
                                  <p:childTnLst>
                                    <p:set>
                                      <p:cBhvr>
                                        <p:cTn id="212" dur="1" fill="hold">
                                          <p:stCondLst>
                                            <p:cond delay="0"/>
                                          </p:stCondLst>
                                        </p:cTn>
                                        <p:tgtEl>
                                          <p:spTgt spid="645158"/>
                                        </p:tgtEl>
                                        <p:attrNameLst>
                                          <p:attrName>style.visibility</p:attrName>
                                        </p:attrNameLst>
                                      </p:cBhvr>
                                      <p:to>
                                        <p:strVal val="visible"/>
                                      </p:to>
                                    </p:set>
                                    <p:animEffect transition="in" filter="blinds(horizontal)">
                                      <p:cBhvr>
                                        <p:cTn id="213" dur="500"/>
                                        <p:tgtEl>
                                          <p:spTgt spid="64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autoUpdateAnimBg="0"/>
      <p:bldP spid="645128" grpId="0" animBg="1" autoUpdateAnimBg="0"/>
      <p:bldP spid="645129" grpId="0" animBg="1" autoUpdateAnimBg="0"/>
      <p:bldP spid="645130" grpId="0" animBg="1" autoUpdateAnimBg="0"/>
      <p:bldP spid="645131" grpId="0" animBg="1" autoUpdateAnimBg="0"/>
      <p:bldP spid="645134" grpId="0" autoUpdateAnimBg="0"/>
      <p:bldP spid="645135" grpId="0" autoUpdateAnimBg="0"/>
      <p:bldP spid="645136" grpId="0" autoUpdateAnimBg="0"/>
      <p:bldP spid="645138" grpId="0" autoUpdateAnimBg="0"/>
      <p:bldP spid="645139" grpId="0" animBg="1" autoUpdateAnimBg="0"/>
      <p:bldP spid="645140" grpId="0" autoUpdateAnimBg="0"/>
      <p:bldP spid="645141" grpId="0" animBg="1" autoUpdateAnimBg="0"/>
      <p:bldP spid="645143" grpId="0" autoUpdateAnimBg="0"/>
      <p:bldP spid="645144" grpId="0" autoUpdateAnimBg="0"/>
      <p:bldP spid="645145" grpId="0" autoUpdateAnimBg="0"/>
      <p:bldP spid="645146" grpId="0" autoUpdateAnimBg="0"/>
      <p:bldP spid="645147" grpId="0" autoUpdateAnimBg="0"/>
      <p:bldP spid="645148" grpId="0" autoUpdateAnimBg="0"/>
      <p:bldP spid="645149" grpId="0" animBg="1" autoUpdateAnimBg="0"/>
      <p:bldP spid="645151" grpId="0" autoUpdateAnimBg="0"/>
      <p:bldP spid="645152" grpId="0" autoUpdateAnimBg="0"/>
      <p:bldP spid="645153" grpId="0" autoUpdateAnimBg="0"/>
      <p:bldP spid="645154" grpId="0" animBg="1" autoUpdateAnimBg="0"/>
      <p:bldP spid="645155" grpId="0" animBg="1" autoUpdateAnimBg="0"/>
      <p:bldP spid="645157" grpId="0" autoUpdateAnimBg="0"/>
      <p:bldP spid="645158" grpId="0" autoUpdateAnimBg="0"/>
      <p:bldP spid="645159" grpId="0" autoUpdateAnimBg="0"/>
      <p:bldP spid="645161" grpId="0" autoUpdateAnimBg="0"/>
      <p:bldP spid="645162" grpId="0" autoUpdateAnimBg="0"/>
      <p:bldP spid="645164" grpId="0" autoUpdateAnimBg="0"/>
      <p:bldP spid="645165" grpId="0" autoUpdateAnimBg="0"/>
      <p:bldP spid="645167" grpId="0" animBg="1" autoUpdateAnimBg="0"/>
      <p:bldP spid="645168" grpId="0" autoUpdateAnimBg="0"/>
      <p:bldP spid="645169" grpId="0" autoUpdateAnimBg="0"/>
      <p:bldP spid="6451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z="2400" dirty="0">
                <a:ea typeface="宋体" pitchFamily="2" charset="-122"/>
              </a:rPr>
              <a:t>拓广文法</a:t>
            </a:r>
            <a:r>
              <a:rPr lang="en-US" altLang="zh-CN" sz="2400" i="1" dirty="0">
                <a:ea typeface="宋体" pitchFamily="2" charset="-122"/>
                <a:sym typeface="Symbol" pitchFamily="18" charset="2"/>
              </a:rPr>
              <a:t>G</a:t>
            </a:r>
            <a:r>
              <a:rPr lang="en-US" altLang="zh-CN" sz="2400" dirty="0">
                <a:ea typeface="宋体" pitchFamily="2" charset="-122"/>
                <a:cs typeface="Times New Roman" pitchFamily="18" charset="0"/>
                <a:sym typeface="Symbol" pitchFamily="18" charset="2"/>
              </a:rPr>
              <a:t></a:t>
            </a:r>
            <a:r>
              <a:rPr lang="zh-CN" altLang="en-US" sz="2400" dirty="0">
                <a:ea typeface="宋体" pitchFamily="2" charset="-122"/>
                <a:sym typeface="Symbol" pitchFamily="18" charset="2"/>
              </a:rPr>
              <a:t>的</a:t>
            </a:r>
            <a:r>
              <a:rPr lang="en-US" altLang="zh-CN" sz="2400" dirty="0">
                <a:ea typeface="宋体" pitchFamily="2" charset="-122"/>
                <a:sym typeface="Symbol" pitchFamily="18" charset="2"/>
              </a:rPr>
              <a:t>LR(0)</a:t>
            </a:r>
            <a:r>
              <a:rPr lang="zh-CN" altLang="en-US" sz="2400" dirty="0">
                <a:ea typeface="宋体" pitchFamily="2" charset="-122"/>
                <a:sym typeface="Symbol" pitchFamily="18" charset="2"/>
              </a:rPr>
              <a:t>项目集规范族</a:t>
            </a:r>
          </a:p>
        </p:txBody>
      </p:sp>
      <p:sp>
        <p:nvSpPr>
          <p:cNvPr id="6148" name="Text Box 3"/>
          <p:cNvSpPr txBox="1">
            <a:spLocks noChangeArrowheads="1"/>
          </p:cNvSpPr>
          <p:nvPr/>
        </p:nvSpPr>
        <p:spPr bwMode="auto">
          <a:xfrm>
            <a:off x="381000" y="1341438"/>
            <a:ext cx="26670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kumimoji="1" lang="en-US" altLang="zh-CN" sz="2600" b="0" i="1">
                <a:solidFill>
                  <a:schemeClr val="tx1"/>
                </a:solidFill>
                <a:latin typeface="Times New Roman" pitchFamily="18" charset="0"/>
                <a:sym typeface="Symbol" pitchFamily="18" charset="2"/>
              </a:rPr>
              <a:t>I</a:t>
            </a:r>
            <a:r>
              <a:rPr kumimoji="1" lang="en-US" altLang="zh-CN" sz="2600" b="0" baseline="-25000">
                <a:solidFill>
                  <a:schemeClr val="tx1"/>
                </a:solidFill>
                <a:latin typeface="Times New Roman" pitchFamily="18" charset="0"/>
                <a:sym typeface="Symbol" pitchFamily="18" charset="2"/>
              </a:rPr>
              <a:t>0</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S'</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S</a:t>
            </a:r>
          </a:p>
          <a:p>
            <a:pPr eaLnBrk="1" hangingPunct="1">
              <a:lnSpc>
                <a:spcPct val="100000"/>
              </a:lnSpc>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rPr>
              <a:t>S</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a:t>
            </a:r>
            <a:r>
              <a:rPr kumimoji="1" lang="en-US" altLang="zh-CN" sz="2600" b="0" i="1">
                <a:solidFill>
                  <a:schemeClr val="tx1"/>
                </a:solidFill>
                <a:latin typeface="Times New Roman" pitchFamily="18" charset="0"/>
                <a:sym typeface="Symbol" pitchFamily="18" charset="2"/>
              </a:rPr>
              <a:t>E</a:t>
            </a:r>
          </a:p>
          <a:p>
            <a:pPr eaLnBrk="1" hangingPunct="1">
              <a:lnSpc>
                <a:spcPct val="100000"/>
              </a:lnSpc>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S</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p>
          <a:p>
            <a:pPr eaLnBrk="1" hangingPunct="1">
              <a:lnSpc>
                <a:spcPct val="100000"/>
              </a:lnSpc>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p>
          <a:p>
            <a:pPr eaLnBrk="1" hangingPunct="1">
              <a:lnSpc>
                <a:spcPct val="100000"/>
              </a:lnSpc>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a:solidFill>
                  <a:schemeClr val="tx1"/>
                </a:solidFill>
                <a:latin typeface="Times New Roman" pitchFamily="18" charset="0"/>
                <a:sym typeface="Symbol" pitchFamily="18" charset="2"/>
              </a:rPr>
              <a:t>id</a:t>
            </a:r>
          </a:p>
          <a:p>
            <a:pPr eaLnBrk="1" hangingPunct="1">
              <a:lnSpc>
                <a:spcPct val="100000"/>
              </a:lnSpc>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p>
        </p:txBody>
      </p:sp>
      <p:sp>
        <p:nvSpPr>
          <p:cNvPr id="6149" name="Rectangle 4"/>
          <p:cNvSpPr>
            <a:spLocks noChangeArrowheads="1"/>
          </p:cNvSpPr>
          <p:nvPr/>
        </p:nvSpPr>
        <p:spPr bwMode="auto">
          <a:xfrm>
            <a:off x="3200400" y="1341438"/>
            <a:ext cx="2819400" cy="429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20000"/>
              </a:spcBef>
              <a:buFontTx/>
              <a:buNone/>
            </a:pPr>
            <a:r>
              <a:rPr kumimoji="1" lang="en-US" altLang="zh-CN" sz="2600" b="0" i="1" dirty="0">
                <a:solidFill>
                  <a:schemeClr val="tx1"/>
                </a:solidFill>
                <a:latin typeface="Times New Roman" pitchFamily="18" charset="0"/>
                <a:sym typeface="Symbol" pitchFamily="18" charset="2"/>
              </a:rPr>
              <a:t>I</a:t>
            </a:r>
            <a:r>
              <a:rPr kumimoji="1" lang="en-US" altLang="zh-CN" sz="2600" b="0" baseline="-25000" dirty="0">
                <a:solidFill>
                  <a:schemeClr val="tx1"/>
                </a:solidFill>
                <a:latin typeface="Times New Roman" pitchFamily="18" charset="0"/>
                <a:sym typeface="Symbol" pitchFamily="18" charset="2"/>
              </a:rPr>
              <a:t>1</a:t>
            </a: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S'</a:t>
            </a:r>
            <a:r>
              <a:rPr kumimoji="1" lang="en-US" altLang="zh-CN" sz="2600" b="0" dirty="0">
                <a:solidFill>
                  <a:schemeClr val="tx1"/>
                </a:solidFill>
                <a:latin typeface="Times New Roman" pitchFamily="18" charset="0"/>
                <a:sym typeface="Symbol" pitchFamily="18" charset="2"/>
              </a:rPr>
              <a:t></a:t>
            </a:r>
            <a:r>
              <a:rPr kumimoji="1" lang="en-US" altLang="zh-CN" sz="2600" b="0" i="1" dirty="0">
                <a:solidFill>
                  <a:schemeClr val="tx1"/>
                </a:solidFill>
                <a:latin typeface="Times New Roman" pitchFamily="18" charset="0"/>
                <a:sym typeface="Symbol" pitchFamily="18" charset="2"/>
              </a:rPr>
              <a:t>S</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r>
              <a:rPr kumimoji="1" lang="en-US" altLang="zh-CN" sz="2600" b="0" dirty="0">
                <a:solidFill>
                  <a:schemeClr val="tx1"/>
                </a:solidFill>
                <a:latin typeface="Times New Roman" pitchFamily="18" charset="0"/>
                <a:sym typeface="Symbol" pitchFamily="18" charset="2"/>
              </a:rPr>
              <a:t> </a:t>
            </a:r>
          </a:p>
          <a:p>
            <a:pPr eaLnBrk="1" hangingPunct="1">
              <a:lnSpc>
                <a:spcPct val="100000"/>
              </a:lnSpc>
              <a:spcBef>
                <a:spcPct val="20000"/>
              </a:spcBef>
              <a:buFontTx/>
              <a:buNone/>
            </a:pPr>
            <a:r>
              <a:rPr kumimoji="1" lang="en-US" altLang="zh-CN" sz="2600" b="0" i="1" dirty="0">
                <a:solidFill>
                  <a:srgbClr val="FF3300"/>
                </a:solidFill>
                <a:latin typeface="Times New Roman" pitchFamily="18" charset="0"/>
                <a:sym typeface="Symbol" pitchFamily="18" charset="2"/>
              </a:rPr>
              <a:t>I</a:t>
            </a:r>
            <a:r>
              <a:rPr kumimoji="1" lang="en-US" altLang="zh-CN" sz="2600" b="0" baseline="-25000" dirty="0">
                <a:solidFill>
                  <a:srgbClr val="FF3300"/>
                </a:solidFill>
                <a:latin typeface="Times New Roman" pitchFamily="18" charset="0"/>
                <a:sym typeface="Symbol" pitchFamily="18" charset="2"/>
              </a:rPr>
              <a:t>2</a:t>
            </a:r>
            <a:r>
              <a:rPr kumimoji="1" lang="en-US" altLang="zh-CN" sz="2600" b="0" dirty="0">
                <a:solidFill>
                  <a:srgbClr val="FF3300"/>
                </a:solidFill>
                <a:latin typeface="Times New Roman" pitchFamily="18" charset="0"/>
                <a:sym typeface="Symbol" pitchFamily="18" charset="2"/>
              </a:rPr>
              <a:t>:	</a:t>
            </a:r>
            <a:r>
              <a:rPr kumimoji="1" lang="en-US" altLang="zh-CN" sz="2600" b="0" i="1" dirty="0">
                <a:solidFill>
                  <a:srgbClr val="FF3300"/>
                </a:solidFill>
                <a:latin typeface="Times New Roman" pitchFamily="18" charset="0"/>
              </a:rPr>
              <a:t>S</a:t>
            </a:r>
            <a:r>
              <a:rPr kumimoji="1" lang="en-US" altLang="zh-CN" sz="2600" b="0" dirty="0">
                <a:solidFill>
                  <a:srgbClr val="FF3300"/>
                </a:solidFill>
                <a:latin typeface="Times New Roman" pitchFamily="18" charset="0"/>
                <a:sym typeface="Symbol" pitchFamily="18" charset="2"/>
              </a:rPr>
              <a:t></a:t>
            </a:r>
            <a:r>
              <a:rPr kumimoji="1" lang="en-US" altLang="zh-CN" sz="2600" b="0" i="1" dirty="0">
                <a:solidFill>
                  <a:srgbClr val="FF3300"/>
                </a:solidFill>
                <a:latin typeface="Times New Roman" pitchFamily="18" charset="0"/>
                <a:sym typeface="Symbol" pitchFamily="18" charset="2"/>
              </a:rPr>
              <a:t>V </a:t>
            </a:r>
            <a:r>
              <a:rPr kumimoji="1" lang="en-US" altLang="zh-CN" sz="2600" i="1" dirty="0">
                <a:solidFill>
                  <a:srgbClr val="FF3300"/>
                </a:solidFill>
                <a:latin typeface="Times New Roman" pitchFamily="18" charset="0"/>
              </a:rPr>
              <a:t>·</a:t>
            </a:r>
            <a:r>
              <a:rPr kumimoji="1" lang="en-US" altLang="zh-CN" sz="2600" b="0" dirty="0">
                <a:solidFill>
                  <a:srgbClr val="FF3300"/>
                </a:solidFill>
                <a:latin typeface="Times New Roman" pitchFamily="18" charset="0"/>
                <a:sym typeface="Symbol" pitchFamily="18" charset="2"/>
              </a:rPr>
              <a:t> =</a:t>
            </a:r>
            <a:r>
              <a:rPr kumimoji="1" lang="en-US" altLang="zh-CN" sz="2600" b="0" i="1" dirty="0">
                <a:solidFill>
                  <a:srgbClr val="FF3300"/>
                </a:solidFill>
                <a:latin typeface="Times New Roman" pitchFamily="18" charset="0"/>
                <a:sym typeface="Symbol" pitchFamily="18" charset="2"/>
              </a:rPr>
              <a:t>E</a:t>
            </a:r>
          </a:p>
          <a:p>
            <a:pPr eaLnBrk="1" hangingPunct="1">
              <a:lnSpc>
                <a:spcPct val="100000"/>
              </a:lnSpc>
              <a:spcBef>
                <a:spcPct val="20000"/>
              </a:spcBef>
              <a:buFontTx/>
              <a:buNone/>
            </a:pPr>
            <a:r>
              <a:rPr kumimoji="1" lang="en-US" altLang="zh-CN" sz="2600" b="0" dirty="0">
                <a:solidFill>
                  <a:srgbClr val="FF3300"/>
                </a:solidFill>
                <a:latin typeface="Times New Roman" pitchFamily="18" charset="0"/>
                <a:sym typeface="Symbol" pitchFamily="18" charset="2"/>
              </a:rPr>
              <a:t>	</a:t>
            </a:r>
            <a:r>
              <a:rPr kumimoji="1" lang="en-US" altLang="zh-CN" sz="2600" b="0" i="1" dirty="0">
                <a:solidFill>
                  <a:srgbClr val="FF3300"/>
                </a:solidFill>
                <a:latin typeface="Times New Roman" pitchFamily="18" charset="0"/>
                <a:sym typeface="Symbol" pitchFamily="18" charset="2"/>
              </a:rPr>
              <a:t>E</a:t>
            </a:r>
            <a:r>
              <a:rPr kumimoji="1" lang="en-US" altLang="zh-CN" sz="2600" b="0" dirty="0">
                <a:solidFill>
                  <a:srgbClr val="FF3300"/>
                </a:solidFill>
                <a:latin typeface="Times New Roman" pitchFamily="18" charset="0"/>
                <a:sym typeface="Symbol" pitchFamily="18" charset="2"/>
              </a:rPr>
              <a:t></a:t>
            </a:r>
            <a:r>
              <a:rPr kumimoji="1" lang="en-US" altLang="zh-CN" sz="2600" b="0" i="1" dirty="0">
                <a:solidFill>
                  <a:srgbClr val="FF3300"/>
                </a:solidFill>
                <a:latin typeface="Times New Roman" pitchFamily="18" charset="0"/>
                <a:sym typeface="Symbol" pitchFamily="18" charset="2"/>
              </a:rPr>
              <a:t>V </a:t>
            </a:r>
            <a:r>
              <a:rPr kumimoji="1" lang="en-US" altLang="zh-CN" sz="2600" i="1" dirty="0">
                <a:solidFill>
                  <a:srgbClr val="FF3300"/>
                </a:solidFill>
                <a:latin typeface="Times New Roman" pitchFamily="18" charset="0"/>
              </a:rPr>
              <a:t>·</a:t>
            </a:r>
            <a:r>
              <a:rPr kumimoji="1" lang="en-US" altLang="zh-CN" sz="2600" b="0" dirty="0">
                <a:solidFill>
                  <a:srgbClr val="FF3300"/>
                </a:solidFill>
                <a:latin typeface="Times New Roman" pitchFamily="18" charset="0"/>
                <a:sym typeface="Symbol" pitchFamily="18" charset="2"/>
              </a:rPr>
              <a:t> </a:t>
            </a:r>
          </a:p>
          <a:p>
            <a:pPr eaLnBrk="1" hangingPunct="1">
              <a:lnSpc>
                <a:spcPct val="100000"/>
              </a:lnSpc>
              <a:spcBef>
                <a:spcPct val="20000"/>
              </a:spcBef>
              <a:buFontTx/>
              <a:buNone/>
            </a:pPr>
            <a:r>
              <a:rPr kumimoji="1" lang="en-US" altLang="zh-CN" sz="2600" b="0" i="1" dirty="0">
                <a:solidFill>
                  <a:schemeClr val="tx1"/>
                </a:solidFill>
                <a:latin typeface="Times New Roman" pitchFamily="18" charset="0"/>
                <a:sym typeface="Symbol" pitchFamily="18" charset="2"/>
              </a:rPr>
              <a:t>I</a:t>
            </a:r>
            <a:r>
              <a:rPr kumimoji="1" lang="en-US" altLang="zh-CN" sz="2600" b="0" baseline="-25000" dirty="0">
                <a:solidFill>
                  <a:schemeClr val="tx1"/>
                </a:solidFill>
                <a:latin typeface="Times New Roman" pitchFamily="18" charset="0"/>
                <a:sym typeface="Symbol" pitchFamily="18" charset="2"/>
              </a:rPr>
              <a:t>3</a:t>
            </a: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S</a:t>
            </a:r>
            <a:r>
              <a:rPr kumimoji="1" lang="en-US" altLang="zh-CN" sz="2600" b="0" dirty="0">
                <a:solidFill>
                  <a:schemeClr val="tx1"/>
                </a:solidFill>
                <a:latin typeface="Times New Roman" pitchFamily="18" charset="0"/>
                <a:sym typeface="Symbol" pitchFamily="18" charset="2"/>
              </a:rPr>
              <a:t></a:t>
            </a:r>
            <a:r>
              <a:rPr kumimoji="1" lang="en-US" altLang="zh-CN" sz="2600" b="0" i="1" dirty="0">
                <a:solidFill>
                  <a:schemeClr val="tx1"/>
                </a:solidFill>
                <a:latin typeface="Times New Roman" pitchFamily="18" charset="0"/>
                <a:sym typeface="Symbol" pitchFamily="18" charset="2"/>
              </a:rPr>
              <a:t>E</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endParaRPr kumimoji="1" lang="en-US" altLang="zh-CN" sz="2600" b="0" dirty="0">
              <a:solidFill>
                <a:schemeClr val="tx1"/>
              </a:solidFill>
              <a:latin typeface="Times New Roman" pitchFamily="18" charset="0"/>
              <a:sym typeface="Symbol" pitchFamily="18" charset="2"/>
            </a:endParaRPr>
          </a:p>
          <a:p>
            <a:pPr eaLnBrk="1" hangingPunct="1">
              <a:lnSpc>
                <a:spcPct val="100000"/>
              </a:lnSpc>
              <a:spcBef>
                <a:spcPct val="20000"/>
              </a:spcBef>
              <a:buFontTx/>
              <a:buNone/>
            </a:pPr>
            <a:r>
              <a:rPr kumimoji="1" lang="en-US" altLang="zh-CN" sz="2600" b="0" i="1" dirty="0">
                <a:solidFill>
                  <a:schemeClr val="tx1"/>
                </a:solidFill>
                <a:latin typeface="Times New Roman" pitchFamily="18" charset="0"/>
                <a:sym typeface="Symbol" pitchFamily="18" charset="2"/>
              </a:rPr>
              <a:t>I</a:t>
            </a:r>
            <a:r>
              <a:rPr kumimoji="1" lang="en-US" altLang="zh-CN" sz="2600" b="0" baseline="-25000" dirty="0">
                <a:solidFill>
                  <a:schemeClr val="tx1"/>
                </a:solidFill>
                <a:latin typeface="Times New Roman" pitchFamily="18" charset="0"/>
                <a:sym typeface="Symbol" pitchFamily="18" charset="2"/>
              </a:rPr>
              <a:t>4</a:t>
            </a: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V</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E</a:t>
            </a:r>
          </a:p>
          <a:p>
            <a:pPr eaLnBrk="1" hangingPunct="1">
              <a:lnSpc>
                <a:spcPct val="100000"/>
              </a:lnSpc>
              <a:spcBef>
                <a:spcPct val="20000"/>
              </a:spcBef>
              <a:buFontTx/>
              <a:buNone/>
            </a:pP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E</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V</a:t>
            </a:r>
          </a:p>
          <a:p>
            <a:pPr eaLnBrk="1" hangingPunct="1">
              <a:lnSpc>
                <a:spcPct val="100000"/>
              </a:lnSpc>
              <a:spcBef>
                <a:spcPct val="20000"/>
              </a:spcBef>
              <a:buFontTx/>
              <a:buNone/>
            </a:pP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V</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E</a:t>
            </a:r>
          </a:p>
          <a:p>
            <a:pPr eaLnBrk="1" hangingPunct="1">
              <a:lnSpc>
                <a:spcPct val="100000"/>
              </a:lnSpc>
              <a:spcBef>
                <a:spcPct val="20000"/>
              </a:spcBef>
              <a:buFontTx/>
              <a:buNone/>
            </a:pPr>
            <a:r>
              <a:rPr kumimoji="1" lang="en-US" altLang="zh-CN" sz="2600" b="0" dirty="0">
                <a:solidFill>
                  <a:schemeClr val="tx1"/>
                </a:solidFill>
                <a:latin typeface="Times New Roman" pitchFamily="18" charset="0"/>
                <a:sym typeface="Symbol" pitchFamily="18" charset="2"/>
              </a:rPr>
              <a:t>	</a:t>
            </a:r>
            <a:r>
              <a:rPr kumimoji="1" lang="en-US" altLang="zh-CN" sz="2600" b="0" i="1" dirty="0">
                <a:solidFill>
                  <a:schemeClr val="tx1"/>
                </a:solidFill>
                <a:latin typeface="Times New Roman" pitchFamily="18" charset="0"/>
                <a:sym typeface="Symbol" pitchFamily="18" charset="2"/>
              </a:rPr>
              <a:t>V</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r>
              <a:rPr kumimoji="1" lang="en-US" altLang="zh-CN" sz="2600" b="0" dirty="0">
                <a:solidFill>
                  <a:schemeClr val="tx1"/>
                </a:solidFill>
                <a:latin typeface="Times New Roman" pitchFamily="18" charset="0"/>
                <a:sym typeface="Symbol" pitchFamily="18" charset="2"/>
              </a:rPr>
              <a:t> </a:t>
            </a:r>
            <a:r>
              <a:rPr kumimoji="1" lang="en-US" altLang="zh-CN" sz="2600" dirty="0">
                <a:solidFill>
                  <a:schemeClr val="tx1"/>
                </a:solidFill>
                <a:latin typeface="Times New Roman" pitchFamily="18" charset="0"/>
                <a:sym typeface="Symbol" pitchFamily="18" charset="2"/>
              </a:rPr>
              <a:t>id</a:t>
            </a:r>
          </a:p>
          <a:p>
            <a:pPr eaLnBrk="1" hangingPunct="1">
              <a:lnSpc>
                <a:spcPct val="100000"/>
              </a:lnSpc>
              <a:spcBef>
                <a:spcPct val="20000"/>
              </a:spcBef>
              <a:buFontTx/>
              <a:buNone/>
            </a:pPr>
            <a:r>
              <a:rPr kumimoji="1" lang="en-US" altLang="zh-CN" sz="2600" b="0" i="1" dirty="0">
                <a:solidFill>
                  <a:schemeClr val="tx1"/>
                </a:solidFill>
                <a:latin typeface="Times New Roman" pitchFamily="18" charset="0"/>
                <a:sym typeface="Symbol" pitchFamily="18" charset="2"/>
              </a:rPr>
              <a:t>I</a:t>
            </a:r>
            <a:r>
              <a:rPr kumimoji="1" lang="en-US" altLang="zh-CN" sz="2600" b="0" baseline="-25000" dirty="0">
                <a:solidFill>
                  <a:schemeClr val="tx1"/>
                </a:solidFill>
                <a:latin typeface="Times New Roman" pitchFamily="18" charset="0"/>
                <a:sym typeface="Symbol" pitchFamily="18" charset="2"/>
              </a:rPr>
              <a:t>5</a:t>
            </a:r>
            <a:r>
              <a:rPr kumimoji="1" lang="en-US" altLang="zh-CN" sz="2600" b="0" dirty="0">
                <a:solidFill>
                  <a:schemeClr val="tx1"/>
                </a:solidFill>
                <a:latin typeface="Times New Roman" pitchFamily="18" charset="0"/>
                <a:sym typeface="Symbol" pitchFamily="18" charset="2"/>
              </a:rPr>
              <a:t>:	</a:t>
            </a:r>
            <a:r>
              <a:rPr kumimoji="1" lang="en-US" altLang="zh-CN" sz="2600" b="0" i="1" dirty="0" err="1">
                <a:solidFill>
                  <a:schemeClr val="tx1"/>
                </a:solidFill>
                <a:latin typeface="Times New Roman" pitchFamily="18" charset="0"/>
                <a:sym typeface="Symbol" pitchFamily="18" charset="2"/>
              </a:rPr>
              <a:t>V</a:t>
            </a:r>
            <a:r>
              <a:rPr kumimoji="1" lang="en-US" altLang="zh-CN" sz="2600" b="0" dirty="0" err="1">
                <a:solidFill>
                  <a:schemeClr val="tx1"/>
                </a:solidFill>
                <a:latin typeface="Times New Roman" pitchFamily="18" charset="0"/>
                <a:sym typeface="Symbol" pitchFamily="18" charset="2"/>
              </a:rPr>
              <a:t></a:t>
            </a:r>
            <a:r>
              <a:rPr kumimoji="1" lang="en-US" altLang="zh-CN" sz="2600" dirty="0" err="1">
                <a:solidFill>
                  <a:schemeClr val="tx1"/>
                </a:solidFill>
                <a:latin typeface="Times New Roman" pitchFamily="18" charset="0"/>
                <a:sym typeface="Symbol" pitchFamily="18" charset="2"/>
              </a:rPr>
              <a:t>id</a:t>
            </a:r>
            <a:r>
              <a:rPr kumimoji="1" lang="en-US" altLang="zh-CN" sz="2600" b="0" dirty="0">
                <a:solidFill>
                  <a:schemeClr val="tx1"/>
                </a:solidFill>
                <a:latin typeface="Times New Roman" pitchFamily="18" charset="0"/>
                <a:sym typeface="Symbol" pitchFamily="18" charset="2"/>
              </a:rPr>
              <a:t> </a:t>
            </a:r>
            <a:r>
              <a:rPr kumimoji="1" lang="en-US" altLang="zh-CN" sz="2600" i="1" dirty="0">
                <a:solidFill>
                  <a:schemeClr val="accent2"/>
                </a:solidFill>
                <a:latin typeface="Times New Roman" pitchFamily="18" charset="0"/>
              </a:rPr>
              <a:t>·</a:t>
            </a:r>
            <a:endParaRPr kumimoji="1" lang="en-US" altLang="zh-CN" sz="2600" b="0" dirty="0">
              <a:solidFill>
                <a:schemeClr val="tx1"/>
              </a:solidFill>
              <a:latin typeface="Times New Roman" pitchFamily="18" charset="0"/>
              <a:sym typeface="Symbol" pitchFamily="18" charset="2"/>
            </a:endParaRPr>
          </a:p>
        </p:txBody>
      </p:sp>
      <p:sp>
        <p:nvSpPr>
          <p:cNvPr id="6150" name="Rectangle 5"/>
          <p:cNvSpPr>
            <a:spLocks noChangeArrowheads="1"/>
          </p:cNvSpPr>
          <p:nvPr/>
        </p:nvSpPr>
        <p:spPr bwMode="auto">
          <a:xfrm>
            <a:off x="6096000" y="1341438"/>
            <a:ext cx="2895600" cy="33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20000"/>
              </a:spcBef>
              <a:buFontTx/>
              <a:buNone/>
            </a:pPr>
            <a:r>
              <a:rPr kumimoji="1" lang="en-US" altLang="zh-CN" sz="2600" b="0" i="1">
                <a:solidFill>
                  <a:schemeClr val="tx1"/>
                </a:solidFill>
                <a:latin typeface="Times New Roman" pitchFamily="18" charset="0"/>
                <a:sym typeface="Symbol" pitchFamily="18" charset="2"/>
              </a:rPr>
              <a:t>I</a:t>
            </a:r>
            <a:r>
              <a:rPr kumimoji="1" lang="en-US" altLang="zh-CN" sz="2600" b="0" baseline="-25000">
                <a:solidFill>
                  <a:schemeClr val="tx1"/>
                </a:solidFill>
                <a:latin typeface="Times New Roman" pitchFamily="18" charset="0"/>
                <a:sym typeface="Symbol" pitchFamily="18" charset="2"/>
              </a:rPr>
              <a:t>6</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rPr>
              <a:t>S</a:t>
            </a:r>
            <a:r>
              <a:rPr kumimoji="1" lang="en-US" altLang="zh-CN" sz="2600" b="0">
                <a:solidFill>
                  <a:schemeClr val="tx1"/>
                </a:solidFill>
                <a:latin typeface="Times New Roman" pitchFamily="18" charset="0"/>
                <a:sym typeface="Symbol" pitchFamily="18" charset="2"/>
              </a:rPr>
              <a:t></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p>
          <a:p>
            <a:pPr eaLnBrk="1" hangingPunct="1">
              <a:lnSpc>
                <a:spcPct val="100000"/>
              </a:lnSpc>
              <a:spcBef>
                <a:spcPct val="20000"/>
              </a:spcBef>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p>
          <a:p>
            <a:pPr eaLnBrk="1" hangingPunct="1">
              <a:lnSpc>
                <a:spcPct val="100000"/>
              </a:lnSpc>
              <a:spcBef>
                <a:spcPct val="20000"/>
              </a:spcBef>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p>
          <a:p>
            <a:pPr eaLnBrk="1" hangingPunct="1">
              <a:lnSpc>
                <a:spcPct val="100000"/>
              </a:lnSpc>
              <a:spcBef>
                <a:spcPct val="20000"/>
              </a:spcBef>
              <a:buFontTx/>
              <a:buNone/>
            </a:pP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r>
              <a:rPr kumimoji="1" lang="en-US" altLang="zh-CN" sz="2600" b="0">
                <a:solidFill>
                  <a:schemeClr val="tx1"/>
                </a:solidFill>
                <a:latin typeface="Times New Roman" pitchFamily="18" charset="0"/>
                <a:sym typeface="Symbol" pitchFamily="18" charset="2"/>
              </a:rPr>
              <a:t> </a:t>
            </a:r>
            <a:r>
              <a:rPr kumimoji="1" lang="en-US" altLang="zh-CN" sz="2600">
                <a:solidFill>
                  <a:schemeClr val="tx1"/>
                </a:solidFill>
                <a:latin typeface="Times New Roman" pitchFamily="18" charset="0"/>
                <a:sym typeface="Symbol" pitchFamily="18" charset="2"/>
              </a:rPr>
              <a:t>id</a:t>
            </a:r>
          </a:p>
          <a:p>
            <a:pPr eaLnBrk="1" hangingPunct="1">
              <a:lnSpc>
                <a:spcPct val="100000"/>
              </a:lnSpc>
              <a:spcBef>
                <a:spcPct val="20000"/>
              </a:spcBef>
              <a:buFontTx/>
              <a:buNone/>
            </a:pPr>
            <a:r>
              <a:rPr kumimoji="1" lang="en-US" altLang="zh-CN" sz="2600" b="0" i="1">
                <a:solidFill>
                  <a:schemeClr val="tx1"/>
                </a:solidFill>
                <a:latin typeface="Times New Roman" pitchFamily="18" charset="0"/>
                <a:sym typeface="Symbol" pitchFamily="18" charset="2"/>
              </a:rPr>
              <a:t>I</a:t>
            </a:r>
            <a:r>
              <a:rPr kumimoji="1" lang="en-US" altLang="zh-CN" sz="2600" b="0" baseline="-25000">
                <a:solidFill>
                  <a:schemeClr val="tx1"/>
                </a:solidFill>
                <a:latin typeface="Times New Roman" pitchFamily="18" charset="0"/>
                <a:sym typeface="Symbol" pitchFamily="18" charset="2"/>
              </a:rPr>
              <a:t>7</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a:t>
            </a:r>
            <a:r>
              <a:rPr kumimoji="1" lang="en-US" altLang="zh-CN" sz="2600" b="0" i="1">
                <a:solidFill>
                  <a:schemeClr val="tx1"/>
                </a:solidFill>
                <a:latin typeface="Times New Roman" pitchFamily="18" charset="0"/>
                <a:sym typeface="Symbol" pitchFamily="18" charset="2"/>
              </a:rPr>
              <a:t>E</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endParaRPr kumimoji="1" lang="en-US" altLang="zh-CN" sz="2600" b="0">
              <a:solidFill>
                <a:schemeClr val="tx1"/>
              </a:solidFill>
              <a:latin typeface="Times New Roman" pitchFamily="18" charset="0"/>
              <a:sym typeface="Symbol" pitchFamily="18" charset="2"/>
            </a:endParaRPr>
          </a:p>
          <a:p>
            <a:pPr eaLnBrk="1" hangingPunct="1">
              <a:lnSpc>
                <a:spcPct val="100000"/>
              </a:lnSpc>
              <a:spcBef>
                <a:spcPct val="20000"/>
              </a:spcBef>
              <a:buFontTx/>
              <a:buNone/>
            </a:pPr>
            <a:r>
              <a:rPr kumimoji="1" lang="en-US" altLang="zh-CN" sz="2600" b="0" i="1">
                <a:solidFill>
                  <a:schemeClr val="tx1"/>
                </a:solidFill>
                <a:latin typeface="Times New Roman" pitchFamily="18" charset="0"/>
                <a:sym typeface="Symbol" pitchFamily="18" charset="2"/>
              </a:rPr>
              <a:t>I</a:t>
            </a:r>
            <a:r>
              <a:rPr kumimoji="1" lang="en-US" altLang="zh-CN" sz="2600" b="0" baseline="-25000">
                <a:solidFill>
                  <a:schemeClr val="tx1"/>
                </a:solidFill>
                <a:latin typeface="Times New Roman" pitchFamily="18" charset="0"/>
                <a:sym typeface="Symbol" pitchFamily="18" charset="2"/>
              </a:rPr>
              <a:t>8</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E</a:t>
            </a:r>
            <a:r>
              <a:rPr kumimoji="1" lang="en-US" altLang="zh-CN" sz="2600" b="0">
                <a:solidFill>
                  <a:schemeClr val="tx1"/>
                </a:solidFill>
                <a:latin typeface="Times New Roman" pitchFamily="18" charset="0"/>
                <a:sym typeface="Symbol" pitchFamily="18" charset="2"/>
              </a:rPr>
              <a:t></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endParaRPr kumimoji="1" lang="en-US" altLang="zh-CN" sz="2600" b="0">
              <a:solidFill>
                <a:schemeClr val="tx1"/>
              </a:solidFill>
              <a:latin typeface="Times New Roman" pitchFamily="18" charset="0"/>
              <a:sym typeface="Symbol" pitchFamily="18" charset="2"/>
            </a:endParaRPr>
          </a:p>
          <a:p>
            <a:pPr eaLnBrk="1" hangingPunct="1">
              <a:lnSpc>
                <a:spcPct val="100000"/>
              </a:lnSpc>
              <a:spcBef>
                <a:spcPct val="20000"/>
              </a:spcBef>
              <a:buFontTx/>
              <a:buNone/>
            </a:pPr>
            <a:r>
              <a:rPr kumimoji="1" lang="en-US" altLang="zh-CN" sz="2600" b="0" i="1">
                <a:solidFill>
                  <a:schemeClr val="tx1"/>
                </a:solidFill>
                <a:latin typeface="Times New Roman" pitchFamily="18" charset="0"/>
                <a:sym typeface="Symbol" pitchFamily="18" charset="2"/>
              </a:rPr>
              <a:t>I</a:t>
            </a:r>
            <a:r>
              <a:rPr kumimoji="1" lang="en-US" altLang="zh-CN" sz="2600" b="0" baseline="-25000">
                <a:solidFill>
                  <a:schemeClr val="tx1"/>
                </a:solidFill>
                <a:latin typeface="Times New Roman" pitchFamily="18" charset="0"/>
                <a:sym typeface="Symbol" pitchFamily="18" charset="2"/>
              </a:rPr>
              <a:t>9</a:t>
            </a:r>
            <a:r>
              <a:rPr kumimoji="1" lang="en-US" altLang="zh-CN" sz="2600" b="0">
                <a:solidFill>
                  <a:schemeClr val="tx1"/>
                </a:solidFill>
                <a:latin typeface="Times New Roman" pitchFamily="18" charset="0"/>
                <a:sym typeface="Symbol" pitchFamily="18" charset="2"/>
              </a:rPr>
              <a:t>:	</a:t>
            </a:r>
            <a:r>
              <a:rPr kumimoji="1" lang="en-US" altLang="zh-CN" sz="2600" b="0" i="1">
                <a:solidFill>
                  <a:schemeClr val="tx1"/>
                </a:solidFill>
                <a:latin typeface="Times New Roman" pitchFamily="18" charset="0"/>
                <a:sym typeface="Symbol" pitchFamily="18" charset="2"/>
              </a:rPr>
              <a:t>S</a:t>
            </a:r>
            <a:r>
              <a:rPr kumimoji="1" lang="en-US" altLang="zh-CN" sz="2600" b="0">
                <a:solidFill>
                  <a:schemeClr val="tx1"/>
                </a:solidFill>
                <a:latin typeface="Times New Roman" pitchFamily="18" charset="0"/>
                <a:sym typeface="Symbol" pitchFamily="18" charset="2"/>
              </a:rPr>
              <a:t></a:t>
            </a:r>
            <a:r>
              <a:rPr kumimoji="1" lang="en-US" altLang="zh-CN" sz="2600" b="0" i="1">
                <a:solidFill>
                  <a:schemeClr val="tx1"/>
                </a:solidFill>
                <a:latin typeface="Times New Roman" pitchFamily="18" charset="0"/>
                <a:sym typeface="Symbol" pitchFamily="18" charset="2"/>
              </a:rPr>
              <a:t>V</a:t>
            </a:r>
            <a:r>
              <a:rPr kumimoji="1" lang="en-US" altLang="zh-CN" sz="2600" b="0">
                <a:solidFill>
                  <a:schemeClr val="tx1"/>
                </a:solidFill>
                <a:latin typeface="Times New Roman" pitchFamily="18" charset="0"/>
                <a:sym typeface="Symbol" pitchFamily="18" charset="2"/>
              </a:rPr>
              <a:t>=</a:t>
            </a:r>
            <a:r>
              <a:rPr kumimoji="1" lang="en-US" altLang="zh-CN" sz="2600" b="0" i="1">
                <a:solidFill>
                  <a:schemeClr val="tx1"/>
                </a:solidFill>
                <a:latin typeface="Times New Roman" pitchFamily="18" charset="0"/>
                <a:sym typeface="Symbol" pitchFamily="18" charset="2"/>
              </a:rPr>
              <a:t>E</a:t>
            </a:r>
            <a:r>
              <a:rPr kumimoji="1" lang="en-US" altLang="zh-CN" sz="2600" b="0">
                <a:solidFill>
                  <a:schemeClr val="tx1"/>
                </a:solidFill>
                <a:latin typeface="Times New Roman" pitchFamily="18" charset="0"/>
                <a:sym typeface="Symbol" pitchFamily="18" charset="2"/>
              </a:rPr>
              <a:t> </a:t>
            </a:r>
            <a:r>
              <a:rPr kumimoji="1" lang="en-US" altLang="zh-CN" sz="2600" i="1">
                <a:solidFill>
                  <a:schemeClr val="accent2"/>
                </a:solidFill>
                <a:latin typeface="Times New Roman" pitchFamily="18" charset="0"/>
              </a:rPr>
              <a:t>·</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33</a:t>
            </a:fld>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a:ea typeface="宋体" pitchFamily="2" charset="-122"/>
              </a:rPr>
              <a:t>SLR(1)</a:t>
            </a:r>
            <a:r>
              <a:rPr lang="zh-CN" altLang="en-US">
                <a:ea typeface="宋体" pitchFamily="2" charset="-122"/>
              </a:rPr>
              <a:t>文法的弱点</a:t>
            </a:r>
          </a:p>
        </p:txBody>
      </p:sp>
      <p:sp>
        <p:nvSpPr>
          <p:cNvPr id="18436" name="Rectangle 3"/>
          <p:cNvSpPr>
            <a:spLocks noGrp="1" noChangeArrowheads="1"/>
          </p:cNvSpPr>
          <p:nvPr>
            <p:ph idx="1"/>
          </p:nvPr>
        </p:nvSpPr>
        <p:spPr/>
        <p:txBody>
          <a:bodyPr/>
          <a:lstStyle/>
          <a:p>
            <a:r>
              <a:rPr lang="en-US" altLang="zh-CN" sz="3200" dirty="0">
                <a:ea typeface="宋体" pitchFamily="2" charset="-122"/>
              </a:rPr>
              <a:t>SLR(1)</a:t>
            </a:r>
            <a:r>
              <a:rPr lang="zh-CN" altLang="en-US" sz="3200" dirty="0">
                <a:ea typeface="宋体" pitchFamily="2" charset="-122"/>
              </a:rPr>
              <a:t>文法描述能力有限</a:t>
            </a:r>
          </a:p>
        </p:txBody>
      </p:sp>
      <p:sp>
        <p:nvSpPr>
          <p:cNvPr id="534532" name="Text Box 4" descr="Green marble"/>
          <p:cNvSpPr txBox="1">
            <a:spLocks noChangeArrowheads="1"/>
          </p:cNvSpPr>
          <p:nvPr/>
        </p:nvSpPr>
        <p:spPr bwMode="auto">
          <a:xfrm>
            <a:off x="2843213" y="1819275"/>
            <a:ext cx="5040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2400">
                <a:solidFill>
                  <a:srgbClr val="36479C"/>
                </a:solidFill>
                <a:effectLst>
                  <a:outerShdw blurRad="38100" dist="38100" dir="2700000" algn="tl">
                    <a:srgbClr val="C0C0C0"/>
                  </a:outerShdw>
                </a:effectLst>
                <a:latin typeface="Tahoma" pitchFamily="34" charset="0"/>
              </a:rPr>
              <a:t>首先，加入产生式</a:t>
            </a:r>
            <a:r>
              <a:rPr lang="en-US" altLang="zh-CN" sz="2400">
                <a:solidFill>
                  <a:srgbClr val="36479C"/>
                </a:solidFill>
                <a:effectLst>
                  <a:outerShdw blurRad="38100" dist="38100" dir="2700000" algn="tl">
                    <a:srgbClr val="C0C0C0"/>
                  </a:outerShdw>
                </a:effectLst>
                <a:latin typeface="Tahoma" pitchFamily="34" charset="0"/>
              </a:rPr>
              <a:t>S</a:t>
            </a:r>
            <a:r>
              <a:rPr lang="en-US" altLang="zh-CN" sz="2400">
                <a:solidFill>
                  <a:srgbClr val="36479C"/>
                </a:solidFill>
                <a:effectLst>
                  <a:outerShdw blurRad="38100" dist="38100" dir="2700000" algn="tl">
                    <a:srgbClr val="C0C0C0"/>
                  </a:outerShdw>
                </a:effectLst>
                <a:latin typeface="Arial"/>
              </a:rPr>
              <a:t>’</a:t>
            </a:r>
            <a:r>
              <a:rPr lang="en-US" altLang="zh-CN" sz="2400">
                <a:solidFill>
                  <a:srgbClr val="36479C"/>
                </a:solidFill>
                <a:effectLst>
                  <a:outerShdw blurRad="38100" dist="38100" dir="2700000" algn="tl">
                    <a:srgbClr val="C0C0C0"/>
                  </a:outerShdw>
                </a:effectLst>
                <a:latin typeface="Tahoma" pitchFamily="34" charset="0"/>
              </a:rPr>
              <a:t>-&gt;S</a:t>
            </a:r>
            <a:r>
              <a:rPr lang="zh-CN" altLang="en-US" sz="2400">
                <a:solidFill>
                  <a:srgbClr val="36479C"/>
                </a:solidFill>
                <a:effectLst>
                  <a:outerShdw blurRad="38100" dist="38100" dir="2700000" algn="tl">
                    <a:srgbClr val="C0C0C0"/>
                  </a:outerShdw>
                </a:effectLst>
                <a:latin typeface="Tahoma" pitchFamily="34" charset="0"/>
              </a:rPr>
              <a:t>，拓展文法</a:t>
            </a:r>
          </a:p>
        </p:txBody>
      </p:sp>
      <p:sp>
        <p:nvSpPr>
          <p:cNvPr id="534533" name="Text Box 5" descr="Green marble"/>
          <p:cNvSpPr txBox="1">
            <a:spLocks noChangeArrowheads="1"/>
          </p:cNvSpPr>
          <p:nvPr/>
        </p:nvSpPr>
        <p:spPr bwMode="auto">
          <a:xfrm>
            <a:off x="2884488" y="3025775"/>
            <a:ext cx="1163637"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en-US" altLang="zh-CN" sz="2000">
                <a:effectLst>
                  <a:outerShdw blurRad="38100" dist="38100" dir="2700000" algn="tl">
                    <a:srgbClr val="C0C0C0"/>
                  </a:outerShdw>
                </a:effectLst>
                <a:latin typeface="Tahoma" pitchFamily="34" charset="0"/>
              </a:rPr>
              <a:t>I</a:t>
            </a:r>
            <a:r>
              <a:rPr lang="en-US" altLang="zh-CN" sz="2000" baseline="-25000">
                <a:effectLst>
                  <a:outerShdw blurRad="38100" dist="38100" dir="2700000" algn="tl">
                    <a:srgbClr val="C0C0C0"/>
                  </a:outerShdw>
                </a:effectLst>
                <a:latin typeface="Tahoma" pitchFamily="34" charset="0"/>
              </a:rPr>
              <a:t>0</a:t>
            </a:r>
            <a:r>
              <a:rPr lang="en-US" altLang="zh-CN" sz="2000">
                <a:effectLst>
                  <a:outerShdw blurRad="38100" dist="38100" dir="2700000" algn="tl">
                    <a:srgbClr val="C0C0C0"/>
                  </a:outerShdw>
                </a:effectLst>
                <a:latin typeface="Tahoma" pitchFamily="34" charset="0"/>
              </a:rPr>
              <a:t>:</a:t>
            </a:r>
          </a:p>
          <a:p>
            <a:pPr eaLnBrk="1" hangingPunct="1">
              <a:lnSpc>
                <a:spcPct val="100000"/>
              </a:lnSpc>
              <a:buFontTx/>
              <a:buNone/>
              <a:defRPr/>
            </a:pPr>
            <a:r>
              <a:rPr lang="en-US" altLang="zh-CN" sz="2000">
                <a:solidFill>
                  <a:srgbClr val="36479C"/>
                </a:solidFill>
                <a:effectLst>
                  <a:outerShdw blurRad="38100" dist="38100" dir="2700000" algn="tl">
                    <a:srgbClr val="C0C0C0"/>
                  </a:outerShdw>
                </a:effectLst>
                <a:latin typeface="Tahoma" pitchFamily="34" charset="0"/>
              </a:rPr>
              <a:t>S</a:t>
            </a:r>
            <a:r>
              <a:rPr lang="en-US" altLang="zh-CN" sz="2000">
                <a:solidFill>
                  <a:srgbClr val="36479C"/>
                </a:solidFill>
                <a:effectLst>
                  <a:outerShdw blurRad="38100" dist="38100" dir="2700000" algn="tl">
                    <a:srgbClr val="C0C0C0"/>
                  </a:outerShdw>
                </a:effectLst>
                <a:latin typeface="Arial"/>
              </a:rPr>
              <a:t>’</a:t>
            </a:r>
            <a:r>
              <a:rPr lang="en-US" altLang="zh-CN" sz="2000">
                <a:solidFill>
                  <a:srgbClr val="36479C"/>
                </a:solidFill>
                <a:effectLst>
                  <a:outerShdw blurRad="38100" dist="38100" dir="2700000" algn="tl">
                    <a:srgbClr val="C0C0C0"/>
                  </a:outerShdw>
                </a:effectLst>
                <a:latin typeface="Tahoma" pitchFamily="34" charset="0"/>
              </a:rPr>
              <a:t>-&gt;</a:t>
            </a:r>
            <a:r>
              <a:rPr lang="en-US" altLang="zh-CN" b="0">
                <a:solidFill>
                  <a:srgbClr val="36479C"/>
                </a:solidFill>
                <a:effectLst>
                  <a:outerShdw blurRad="38100" dist="38100" dir="2700000" algn="tl">
                    <a:srgbClr val="C0C0C0"/>
                  </a:outerShdw>
                </a:effectLst>
                <a:latin typeface="Arial"/>
              </a:rPr>
              <a:t>·</a:t>
            </a:r>
            <a:r>
              <a:rPr lang="en-US" altLang="zh-CN" sz="2000" b="0">
                <a:solidFill>
                  <a:srgbClr val="36479C"/>
                </a:solidFill>
                <a:effectLst>
                  <a:outerShdw blurRad="38100" dist="38100" dir="2700000" algn="tl">
                    <a:srgbClr val="C0C0C0"/>
                  </a:outerShdw>
                </a:effectLst>
                <a:latin typeface="Tahoma" pitchFamily="34" charset="0"/>
              </a:rPr>
              <a:t>S</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S-&gt;</a:t>
            </a:r>
            <a:r>
              <a:rPr lang="en-US" altLang="zh-CN" sz="2000" b="0">
                <a:solidFill>
                  <a:schemeClr val="accent2"/>
                </a:solidFill>
                <a:effectLst>
                  <a:outerShdw blurRad="38100" dist="38100" dir="2700000" algn="tl">
                    <a:srgbClr val="C0C0C0"/>
                  </a:outerShdw>
                </a:effectLst>
                <a:latin typeface="Arial"/>
              </a:rPr>
              <a:t>·</a:t>
            </a:r>
            <a:r>
              <a:rPr lang="en-US" altLang="zh-CN" sz="2000" b="0">
                <a:solidFill>
                  <a:schemeClr val="accent2"/>
                </a:solidFill>
                <a:effectLst>
                  <a:outerShdw blurRad="38100" dist="38100" dir="2700000" algn="tl">
                    <a:srgbClr val="C0C0C0"/>
                  </a:outerShdw>
                </a:effectLst>
                <a:latin typeface="Tahoma" pitchFamily="34" charset="0"/>
              </a:rPr>
              <a:t>V=E</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S-&gt;</a:t>
            </a:r>
            <a:r>
              <a:rPr lang="en-US" altLang="zh-CN" sz="2000" b="0">
                <a:solidFill>
                  <a:schemeClr val="accent2"/>
                </a:solidFill>
                <a:effectLst>
                  <a:outerShdw blurRad="38100" dist="38100" dir="2700000" algn="tl">
                    <a:srgbClr val="C0C0C0"/>
                  </a:outerShdw>
                </a:effectLst>
                <a:latin typeface="Arial"/>
              </a:rPr>
              <a:t>·</a:t>
            </a:r>
            <a:r>
              <a:rPr lang="en-US" altLang="zh-CN" sz="2000" b="0">
                <a:solidFill>
                  <a:schemeClr val="accent2"/>
                </a:solidFill>
                <a:effectLst>
                  <a:outerShdw blurRad="38100" dist="38100" dir="2700000" algn="tl">
                    <a:srgbClr val="C0C0C0"/>
                  </a:outerShdw>
                </a:effectLst>
                <a:latin typeface="Tahoma" pitchFamily="34" charset="0"/>
              </a:rPr>
              <a:t>E</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V-&gt;</a:t>
            </a:r>
            <a:r>
              <a:rPr lang="en-US" altLang="zh-CN" sz="2000" b="0">
                <a:solidFill>
                  <a:schemeClr val="accent2"/>
                </a:solidFill>
                <a:effectLst>
                  <a:outerShdw blurRad="38100" dist="38100" dir="2700000" algn="tl">
                    <a:srgbClr val="C0C0C0"/>
                  </a:outerShdw>
                </a:effectLst>
                <a:latin typeface="Arial"/>
              </a:rPr>
              <a:t>·</a:t>
            </a:r>
            <a:r>
              <a:rPr lang="en-US" altLang="zh-CN" sz="2000" b="0">
                <a:solidFill>
                  <a:schemeClr val="accent2"/>
                </a:solidFill>
                <a:effectLst>
                  <a:outerShdw blurRad="38100" dist="38100" dir="2700000" algn="tl">
                    <a:srgbClr val="C0C0C0"/>
                  </a:outerShdw>
                </a:effectLst>
                <a:latin typeface="Tahoma" pitchFamily="34" charset="0"/>
              </a:rPr>
              <a:t>*E</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V-&gt;</a:t>
            </a:r>
            <a:r>
              <a:rPr lang="en-US" altLang="zh-CN" sz="2000" b="0">
                <a:solidFill>
                  <a:schemeClr val="accent2"/>
                </a:solidFill>
                <a:effectLst>
                  <a:outerShdw blurRad="38100" dist="38100" dir="2700000" algn="tl">
                    <a:srgbClr val="C0C0C0"/>
                  </a:outerShdw>
                </a:effectLst>
                <a:latin typeface="Arial"/>
              </a:rPr>
              <a:t>·</a:t>
            </a:r>
            <a:r>
              <a:rPr lang="en-US" altLang="zh-CN" sz="2000" b="0">
                <a:solidFill>
                  <a:schemeClr val="accent2"/>
                </a:solidFill>
                <a:effectLst>
                  <a:outerShdw blurRad="38100" dist="38100" dir="2700000" algn="tl">
                    <a:srgbClr val="C0C0C0"/>
                  </a:outerShdw>
                </a:effectLst>
                <a:latin typeface="Tahoma" pitchFamily="34" charset="0"/>
              </a:rPr>
              <a:t>id</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E-&gt;</a:t>
            </a:r>
            <a:r>
              <a:rPr lang="en-US" altLang="zh-CN" sz="2000" b="0">
                <a:solidFill>
                  <a:schemeClr val="accent2"/>
                </a:solidFill>
                <a:effectLst>
                  <a:outerShdw blurRad="38100" dist="38100" dir="2700000" algn="tl">
                    <a:srgbClr val="C0C0C0"/>
                  </a:outerShdw>
                </a:effectLst>
                <a:latin typeface="Arial"/>
              </a:rPr>
              <a:t>·</a:t>
            </a:r>
            <a:r>
              <a:rPr lang="en-US" altLang="zh-CN" sz="2000" b="0">
                <a:solidFill>
                  <a:schemeClr val="accent2"/>
                </a:solidFill>
                <a:effectLst>
                  <a:outerShdw blurRad="38100" dist="38100" dir="2700000" algn="tl">
                    <a:srgbClr val="C0C0C0"/>
                  </a:outerShdw>
                </a:effectLst>
                <a:latin typeface="Tahoma" pitchFamily="34" charset="0"/>
              </a:rPr>
              <a:t>V</a:t>
            </a:r>
          </a:p>
        </p:txBody>
      </p:sp>
      <p:sp>
        <p:nvSpPr>
          <p:cNvPr id="534534" name="Text Box 6" descr="Green marble"/>
          <p:cNvSpPr txBox="1">
            <a:spLocks noChangeArrowheads="1"/>
          </p:cNvSpPr>
          <p:nvPr/>
        </p:nvSpPr>
        <p:spPr bwMode="auto">
          <a:xfrm>
            <a:off x="4873625" y="3082925"/>
            <a:ext cx="957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en-US" altLang="zh-CN" sz="2000">
                <a:effectLst>
                  <a:outerShdw blurRad="38100" dist="38100" dir="2700000" algn="tl">
                    <a:srgbClr val="C0C0C0"/>
                  </a:outerShdw>
                </a:effectLst>
                <a:latin typeface="Tahoma" pitchFamily="34" charset="0"/>
              </a:rPr>
              <a:t>I</a:t>
            </a:r>
            <a:r>
              <a:rPr lang="en-US" altLang="zh-CN" sz="2000" baseline="-25000">
                <a:effectLst>
                  <a:outerShdw blurRad="38100" dist="38100" dir="2700000" algn="tl">
                    <a:srgbClr val="C0C0C0"/>
                  </a:outerShdw>
                </a:effectLst>
                <a:latin typeface="Tahoma" pitchFamily="34" charset="0"/>
              </a:rPr>
              <a:t>1</a:t>
            </a:r>
            <a:r>
              <a:rPr lang="en-US" altLang="zh-CN" sz="2000">
                <a:effectLst>
                  <a:outerShdw blurRad="38100" dist="38100" dir="2700000" algn="tl">
                    <a:srgbClr val="C0C0C0"/>
                  </a:outerShdw>
                </a:effectLst>
                <a:latin typeface="Tahoma" pitchFamily="34" charset="0"/>
              </a:rPr>
              <a:t>:</a:t>
            </a:r>
          </a:p>
          <a:p>
            <a:pPr eaLnBrk="1" hangingPunct="1">
              <a:lnSpc>
                <a:spcPct val="100000"/>
              </a:lnSpc>
              <a:buFontTx/>
              <a:buNone/>
              <a:defRPr/>
            </a:pPr>
            <a:r>
              <a:rPr lang="en-US" altLang="zh-CN" sz="2000">
                <a:solidFill>
                  <a:srgbClr val="36479C"/>
                </a:solidFill>
                <a:effectLst>
                  <a:outerShdw blurRad="38100" dist="38100" dir="2700000" algn="tl">
                    <a:srgbClr val="C0C0C0"/>
                  </a:outerShdw>
                </a:effectLst>
                <a:latin typeface="Tahoma" pitchFamily="34" charset="0"/>
              </a:rPr>
              <a:t>S</a:t>
            </a:r>
            <a:r>
              <a:rPr lang="en-US" altLang="zh-CN" sz="2000">
                <a:solidFill>
                  <a:srgbClr val="36479C"/>
                </a:solidFill>
                <a:effectLst>
                  <a:outerShdw blurRad="38100" dist="38100" dir="2700000" algn="tl">
                    <a:srgbClr val="C0C0C0"/>
                  </a:outerShdw>
                </a:effectLst>
                <a:latin typeface="Arial"/>
              </a:rPr>
              <a:t>’</a:t>
            </a:r>
            <a:r>
              <a:rPr lang="en-US" altLang="zh-CN" sz="2000">
                <a:solidFill>
                  <a:srgbClr val="36479C"/>
                </a:solidFill>
                <a:effectLst>
                  <a:outerShdw blurRad="38100" dist="38100" dir="2700000" algn="tl">
                    <a:srgbClr val="C0C0C0"/>
                  </a:outerShdw>
                </a:effectLst>
                <a:latin typeface="Tahoma" pitchFamily="34" charset="0"/>
              </a:rPr>
              <a:t>-&gt;</a:t>
            </a:r>
            <a:r>
              <a:rPr lang="en-US" altLang="zh-CN" sz="2000" b="0">
                <a:solidFill>
                  <a:schemeClr val="accent2"/>
                </a:solidFill>
                <a:effectLst>
                  <a:outerShdw blurRad="38100" dist="38100" dir="2700000" algn="tl">
                    <a:srgbClr val="C0C0C0"/>
                  </a:outerShdw>
                </a:effectLst>
                <a:latin typeface="Tahoma" pitchFamily="34" charset="0"/>
              </a:rPr>
              <a:t>S</a:t>
            </a:r>
            <a:r>
              <a:rPr lang="en-US" altLang="zh-CN" sz="2000" b="0">
                <a:solidFill>
                  <a:schemeClr val="accent2"/>
                </a:solidFill>
                <a:effectLst>
                  <a:outerShdw blurRad="38100" dist="38100" dir="2700000" algn="tl">
                    <a:srgbClr val="C0C0C0"/>
                  </a:outerShdw>
                </a:effectLst>
                <a:latin typeface="Arial"/>
              </a:rPr>
              <a:t>·</a:t>
            </a:r>
            <a:endParaRPr lang="en-US" altLang="zh-CN" sz="2000" b="0">
              <a:solidFill>
                <a:schemeClr val="accent2"/>
              </a:solidFill>
              <a:effectLst>
                <a:outerShdw blurRad="38100" dist="38100" dir="2700000" algn="tl">
                  <a:srgbClr val="C0C0C0"/>
                </a:outerShdw>
              </a:effectLst>
              <a:latin typeface="Tahoma" pitchFamily="34" charset="0"/>
            </a:endParaRPr>
          </a:p>
        </p:txBody>
      </p:sp>
      <p:sp>
        <p:nvSpPr>
          <p:cNvPr id="534535" name="Text Box 7" descr="Green marble"/>
          <p:cNvSpPr txBox="1">
            <a:spLocks noChangeArrowheads="1"/>
          </p:cNvSpPr>
          <p:nvPr/>
        </p:nvSpPr>
        <p:spPr bwMode="auto">
          <a:xfrm>
            <a:off x="4848225" y="3881438"/>
            <a:ext cx="11636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buFontTx/>
              <a:buNone/>
              <a:defRPr/>
            </a:pPr>
            <a:r>
              <a:rPr lang="en-US" altLang="zh-CN" sz="2000">
                <a:effectLst>
                  <a:outerShdw blurRad="38100" dist="38100" dir="2700000" algn="tl">
                    <a:srgbClr val="C0C0C0"/>
                  </a:outerShdw>
                </a:effectLst>
                <a:latin typeface="Tahoma" pitchFamily="34" charset="0"/>
              </a:rPr>
              <a:t>I</a:t>
            </a:r>
            <a:r>
              <a:rPr lang="en-US" altLang="zh-CN" sz="2000" baseline="-25000">
                <a:effectLst>
                  <a:outerShdw blurRad="38100" dist="38100" dir="2700000" algn="tl">
                    <a:srgbClr val="C0C0C0"/>
                  </a:outerShdw>
                </a:effectLst>
                <a:latin typeface="Tahoma" pitchFamily="34" charset="0"/>
              </a:rPr>
              <a:t>2</a:t>
            </a:r>
            <a:r>
              <a:rPr lang="en-US" altLang="zh-CN" sz="2000">
                <a:effectLst>
                  <a:outerShdw blurRad="38100" dist="38100" dir="2700000" algn="tl">
                    <a:srgbClr val="C0C0C0"/>
                  </a:outerShdw>
                </a:effectLst>
                <a:latin typeface="Tahoma" pitchFamily="34" charset="0"/>
              </a:rPr>
              <a:t>:</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S-&gt;V</a:t>
            </a:r>
            <a:r>
              <a:rPr lang="en-US" altLang="zh-CN" sz="2000" b="0">
                <a:solidFill>
                  <a:schemeClr val="accent2"/>
                </a:solidFill>
                <a:effectLst>
                  <a:outerShdw blurRad="38100" dist="38100" dir="2700000" algn="tl">
                    <a:srgbClr val="C0C0C0"/>
                  </a:outerShdw>
                </a:effectLst>
                <a:latin typeface="Arial"/>
              </a:rPr>
              <a:t>·</a:t>
            </a:r>
            <a:r>
              <a:rPr lang="en-US" altLang="zh-CN" sz="2000" b="0">
                <a:solidFill>
                  <a:schemeClr val="accent2"/>
                </a:solidFill>
                <a:effectLst>
                  <a:outerShdw blurRad="38100" dist="38100" dir="2700000" algn="tl">
                    <a:srgbClr val="C0C0C0"/>
                  </a:outerShdw>
                </a:effectLst>
                <a:latin typeface="Tahoma" pitchFamily="34" charset="0"/>
              </a:rPr>
              <a:t>=E</a:t>
            </a:r>
          </a:p>
          <a:p>
            <a:pPr eaLnBrk="1" hangingPunct="1">
              <a:lnSpc>
                <a:spcPct val="100000"/>
              </a:lnSpc>
              <a:buFontTx/>
              <a:buNone/>
              <a:defRPr/>
            </a:pPr>
            <a:r>
              <a:rPr lang="en-US" altLang="zh-CN" sz="2000" b="0">
                <a:solidFill>
                  <a:schemeClr val="accent2"/>
                </a:solidFill>
                <a:effectLst>
                  <a:outerShdw blurRad="38100" dist="38100" dir="2700000" algn="tl">
                    <a:srgbClr val="C0C0C0"/>
                  </a:outerShdw>
                </a:effectLst>
                <a:latin typeface="Tahoma" pitchFamily="34" charset="0"/>
              </a:rPr>
              <a:t>E-&gt;V</a:t>
            </a:r>
            <a:r>
              <a:rPr lang="en-US" altLang="zh-CN" sz="2000" b="0">
                <a:solidFill>
                  <a:schemeClr val="accent2"/>
                </a:solidFill>
                <a:effectLst>
                  <a:outerShdw blurRad="38100" dist="38100" dir="2700000" algn="tl">
                    <a:srgbClr val="C0C0C0"/>
                  </a:outerShdw>
                </a:effectLst>
                <a:latin typeface="Arial"/>
              </a:rPr>
              <a:t>·</a:t>
            </a:r>
            <a:endParaRPr lang="en-US" altLang="zh-CN" sz="2000" b="0">
              <a:solidFill>
                <a:schemeClr val="accent2"/>
              </a:solidFill>
              <a:effectLst>
                <a:outerShdw blurRad="38100" dist="38100" dir="2700000" algn="tl">
                  <a:srgbClr val="C0C0C0"/>
                </a:outerShdw>
              </a:effectLst>
              <a:latin typeface="Tahoma" pitchFamily="34" charset="0"/>
            </a:endParaRPr>
          </a:p>
        </p:txBody>
      </p:sp>
      <p:sp>
        <p:nvSpPr>
          <p:cNvPr id="534536" name="Text Box 8" descr="Green marble"/>
          <p:cNvSpPr txBox="1">
            <a:spLocks noChangeArrowheads="1"/>
          </p:cNvSpPr>
          <p:nvPr/>
        </p:nvSpPr>
        <p:spPr bwMode="auto">
          <a:xfrm>
            <a:off x="2843213" y="2298700"/>
            <a:ext cx="6156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sz="2400">
                <a:solidFill>
                  <a:srgbClr val="36479C"/>
                </a:solidFill>
                <a:effectLst>
                  <a:outerShdw blurRad="38100" dist="38100" dir="2700000" algn="tl">
                    <a:srgbClr val="C0C0C0"/>
                  </a:outerShdw>
                </a:effectLst>
                <a:latin typeface="Tahoma" pitchFamily="34" charset="0"/>
              </a:rPr>
              <a:t>然后，构建识别拓广后文法的活前缀的</a:t>
            </a:r>
            <a:r>
              <a:rPr lang="en-US" altLang="zh-CN" sz="2400">
                <a:solidFill>
                  <a:srgbClr val="36479C"/>
                </a:solidFill>
                <a:effectLst>
                  <a:outerShdw blurRad="38100" dist="38100" dir="2700000" algn="tl">
                    <a:srgbClr val="C0C0C0"/>
                  </a:outerShdw>
                </a:effectLst>
                <a:latin typeface="Tahoma" pitchFamily="34" charset="0"/>
              </a:rPr>
              <a:t>DFA</a:t>
            </a:r>
          </a:p>
        </p:txBody>
      </p:sp>
      <p:sp>
        <p:nvSpPr>
          <p:cNvPr id="534537" name="Rectangle 9"/>
          <p:cNvSpPr>
            <a:spLocks noChangeArrowheads="1"/>
          </p:cNvSpPr>
          <p:nvPr/>
        </p:nvSpPr>
        <p:spPr bwMode="auto">
          <a:xfrm>
            <a:off x="323850" y="1790700"/>
            <a:ext cx="2133600" cy="35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zh-CN" altLang="en-US" sz="3200" dirty="0">
                <a:solidFill>
                  <a:schemeClr val="accent2"/>
                </a:solidFill>
                <a:effectLst>
                  <a:outerShdw blurRad="38100" dist="38100" dir="2700000" algn="tl">
                    <a:srgbClr val="C0C0C0"/>
                  </a:outerShdw>
                </a:effectLst>
                <a:latin typeface="Times New Roman" pitchFamily="18" charset="0"/>
              </a:rPr>
              <a:t>例：</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rPr>
              <a:t>E</a:t>
            </a:r>
            <a:endParaRPr lang="en-US" altLang="zh-CN" sz="3200"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S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E</a:t>
            </a:r>
            <a:r>
              <a:rPr lang="en-US" altLang="zh-CN" sz="3200" dirty="0">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i="1" dirty="0">
                <a:solidFill>
                  <a:schemeClr val="accent2"/>
                </a:solidFill>
                <a:effectLst>
                  <a:outerShdw blurRad="38100" dist="38100" dir="2700000" algn="tl">
                    <a:srgbClr val="C0C0C0"/>
                  </a:outerShdw>
                </a:effectLst>
                <a:latin typeface="Times New Roman" pitchFamily="18" charset="0"/>
              </a:rPr>
              <a:t> </a:t>
            </a:r>
            <a:r>
              <a:rPr lang="en-US" altLang="zh-CN" sz="3200" dirty="0">
                <a:solidFill>
                  <a:schemeClr val="accent2"/>
                </a:solidFill>
                <a:effectLst>
                  <a:outerShdw blurRad="38100" dist="38100" dir="2700000" algn="tl">
                    <a:srgbClr val="C0C0C0"/>
                  </a:outerShdw>
                </a:effectLst>
              </a:rPr>
              <a:t>*</a:t>
            </a:r>
            <a:r>
              <a:rPr lang="en-US" altLang="zh-CN" sz="3200" dirty="0">
                <a:solidFill>
                  <a:schemeClr val="accent2"/>
                </a:solidFill>
                <a:effectLst>
                  <a:outerShdw blurRad="38100" dist="38100" dir="2700000" algn="tl">
                    <a:srgbClr val="C0C0C0"/>
                  </a:outerShdw>
                </a:effectLst>
                <a:latin typeface="Times New Roman" pitchFamily="18" charset="0"/>
              </a:rPr>
              <a:t> </a:t>
            </a:r>
            <a:r>
              <a:rPr lang="en-US" altLang="zh-CN" sz="3200" i="1" dirty="0">
                <a:solidFill>
                  <a:schemeClr val="accent2"/>
                </a:solidFill>
                <a:effectLst>
                  <a:outerShdw blurRad="38100" dist="38100" dir="2700000" algn="tl">
                    <a:srgbClr val="C0C0C0"/>
                  </a:outerShdw>
                </a:effectLst>
                <a:latin typeface="Times New Roman" pitchFamily="18" charset="0"/>
              </a:rPr>
              <a:t>E</a:t>
            </a:r>
            <a:endParaRPr lang="en-US" altLang="zh-CN" sz="3200" dirty="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V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dirty="0">
                <a:solidFill>
                  <a:schemeClr val="accent2"/>
                </a:solidFill>
                <a:effectLst>
                  <a:outerShdw blurRad="38100" dist="38100" dir="2700000" algn="tl">
                    <a:srgbClr val="C0C0C0"/>
                  </a:outerShdw>
                </a:effectLst>
                <a:latin typeface="Times New Roman" pitchFamily="18" charset="0"/>
              </a:rPr>
              <a:t>id </a:t>
            </a:r>
          </a:p>
          <a:p>
            <a:pPr marL="342900" indent="-342900">
              <a:buFontTx/>
              <a:buNone/>
              <a:defRPr/>
            </a:pPr>
            <a:r>
              <a:rPr lang="en-US" altLang="zh-CN" sz="3200" i="1" dirty="0">
                <a:solidFill>
                  <a:schemeClr val="accent2"/>
                </a:solidFill>
                <a:effectLst>
                  <a:outerShdw blurRad="38100" dist="38100" dir="2700000" algn="tl">
                    <a:srgbClr val="C0C0C0"/>
                  </a:outerShdw>
                </a:effectLst>
                <a:latin typeface="Times New Roman" pitchFamily="18" charset="0"/>
              </a:rPr>
              <a:t>E </a:t>
            </a:r>
            <a:r>
              <a:rPr lang="en-US" altLang="zh-CN" sz="3200"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dirty="0">
                <a:solidFill>
                  <a:schemeClr val="accent2"/>
                </a:solidFill>
                <a:effectLst>
                  <a:outerShdw blurRad="38100" dist="38100" dir="2700000" algn="tl">
                    <a:srgbClr val="C0C0C0"/>
                  </a:outerShdw>
                </a:effectLst>
                <a:latin typeface="Times New Roman" pitchFamily="18" charset="0"/>
              </a:rPr>
              <a:t>V</a:t>
            </a:r>
            <a:r>
              <a:rPr lang="en-US" altLang="zh-CN" sz="3200" dirty="0">
                <a:solidFill>
                  <a:schemeClr val="accent2"/>
                </a:solidFill>
                <a:effectLst>
                  <a:outerShdw blurRad="38100" dist="38100" dir="2700000" algn="tl">
                    <a:srgbClr val="C0C0C0"/>
                  </a:outerShdw>
                </a:effectLst>
                <a:latin typeface="Times New Roman" pitchFamily="18" charset="0"/>
              </a:rPr>
              <a:t> </a:t>
            </a:r>
            <a:endParaRPr lang="zh-CN" altLang="en-US" sz="3200" dirty="0">
              <a:solidFill>
                <a:schemeClr val="accent2"/>
              </a:solidFill>
              <a:effectLst>
                <a:outerShdw blurRad="38100" dist="38100" dir="2700000" algn="tl">
                  <a:srgbClr val="C0C0C0"/>
                </a:outerShdw>
              </a:effectLst>
              <a:latin typeface="Times New Roman" pitchFamily="18" charset="0"/>
            </a:endParaRPr>
          </a:p>
        </p:txBody>
      </p:sp>
      <p:sp>
        <p:nvSpPr>
          <p:cNvPr id="18443" name="Rectangle 10"/>
          <p:cNvSpPr>
            <a:spLocks noChangeArrowheads="1"/>
          </p:cNvSpPr>
          <p:nvPr/>
        </p:nvSpPr>
        <p:spPr bwMode="auto">
          <a:xfrm>
            <a:off x="259928" y="5593023"/>
            <a:ext cx="559287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1" hangingPunct="1">
              <a:lnSpc>
                <a:spcPct val="100000"/>
              </a:lnSpc>
              <a:buFontTx/>
              <a:buNone/>
            </a:pPr>
            <a:r>
              <a:rPr lang="zh-CN" altLang="en-US" sz="2400" b="0" dirty="0">
                <a:solidFill>
                  <a:schemeClr val="tx1"/>
                </a:solidFill>
                <a:latin typeface="微软雅黑" pitchFamily="34" charset="-122"/>
                <a:ea typeface="微软雅黑" pitchFamily="34" charset="-122"/>
              </a:rPr>
              <a:t>每个</a:t>
            </a:r>
            <a:r>
              <a:rPr lang="en-US" altLang="zh-CN" sz="2400" b="0" dirty="0">
                <a:solidFill>
                  <a:schemeClr val="tx1"/>
                </a:solidFill>
                <a:latin typeface="微软雅黑" pitchFamily="34" charset="-122"/>
                <a:ea typeface="微软雅黑" pitchFamily="34" charset="-122"/>
              </a:rPr>
              <a:t>SLR(1)</a:t>
            </a:r>
            <a:r>
              <a:rPr lang="zh-CN" altLang="en-US" sz="2400" b="0" dirty="0">
                <a:solidFill>
                  <a:schemeClr val="tx1"/>
                </a:solidFill>
                <a:latin typeface="微软雅黑" pitchFamily="34" charset="-122"/>
                <a:ea typeface="微软雅黑" pitchFamily="34" charset="-122"/>
              </a:rPr>
              <a:t>文法都不是二义的，</a:t>
            </a:r>
            <a:endParaRPr lang="en-US" altLang="zh-CN" sz="2400" b="0" dirty="0">
              <a:solidFill>
                <a:schemeClr val="tx1"/>
              </a:solidFill>
              <a:latin typeface="微软雅黑" pitchFamily="34" charset="-122"/>
              <a:ea typeface="微软雅黑" pitchFamily="34" charset="-122"/>
            </a:endParaRPr>
          </a:p>
          <a:p>
            <a:pPr eaLnBrk="1" hangingPunct="1">
              <a:lnSpc>
                <a:spcPct val="100000"/>
              </a:lnSpc>
              <a:buFontTx/>
              <a:buNone/>
            </a:pPr>
            <a:r>
              <a:rPr lang="zh-CN" altLang="en-US" sz="2400" b="0" dirty="0">
                <a:solidFill>
                  <a:schemeClr val="tx1"/>
                </a:solidFill>
                <a:latin typeface="微软雅黑" pitchFamily="34" charset="-122"/>
                <a:ea typeface="微软雅黑" pitchFamily="34" charset="-122"/>
              </a:rPr>
              <a:t>但是，有许多非二义的文法不是</a:t>
            </a:r>
            <a:r>
              <a:rPr lang="en-US" altLang="zh-CN" sz="2400" b="0" dirty="0">
                <a:solidFill>
                  <a:schemeClr val="tx1"/>
                </a:solidFill>
                <a:latin typeface="微软雅黑" pitchFamily="34" charset="-122"/>
                <a:ea typeface="微软雅黑" pitchFamily="34" charset="-122"/>
              </a:rPr>
              <a:t>SLR(1)</a:t>
            </a:r>
            <a:r>
              <a:rPr lang="zh-CN" altLang="en-US" sz="2400" b="0" dirty="0">
                <a:solidFill>
                  <a:schemeClr val="tx1"/>
                </a:solidFill>
                <a:latin typeface="微软雅黑" pitchFamily="34" charset="-122"/>
                <a:ea typeface="微软雅黑" pitchFamily="34" charset="-122"/>
              </a:rPr>
              <a:t>。</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4537"/>
                                        </p:tgtEl>
                                        <p:attrNameLst>
                                          <p:attrName>style.visibility</p:attrName>
                                        </p:attrNameLst>
                                      </p:cBhvr>
                                      <p:to>
                                        <p:strVal val="visible"/>
                                      </p:to>
                                    </p:set>
                                    <p:animEffect transition="in" filter="wipe(left)">
                                      <p:cBhvr>
                                        <p:cTn id="7" dur="500"/>
                                        <p:tgtEl>
                                          <p:spTgt spid="53453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4532"/>
                                        </p:tgtEl>
                                        <p:attrNameLst>
                                          <p:attrName>style.visibility</p:attrName>
                                        </p:attrNameLst>
                                      </p:cBhvr>
                                      <p:to>
                                        <p:strVal val="visible"/>
                                      </p:to>
                                    </p:set>
                                    <p:animEffect transition="in" filter="checkerboard(across)">
                                      <p:cBhvr>
                                        <p:cTn id="12" dur="500"/>
                                        <p:tgtEl>
                                          <p:spTgt spid="534532"/>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534536">
                                            <p:txEl>
                                              <p:pRg st="0" end="0"/>
                                            </p:txEl>
                                          </p:spTgt>
                                        </p:tgtEl>
                                        <p:attrNameLst>
                                          <p:attrName>style.visibility</p:attrName>
                                        </p:attrNameLst>
                                      </p:cBhvr>
                                      <p:to>
                                        <p:strVal val="visible"/>
                                      </p:to>
                                    </p:set>
                                    <p:animEffect transition="in" filter="checkerboard(across)">
                                      <p:cBhvr>
                                        <p:cTn id="16" dur="500"/>
                                        <p:tgtEl>
                                          <p:spTgt spid="53453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34533">
                                            <p:txEl>
                                              <p:pRg st="0" end="0"/>
                                            </p:txEl>
                                          </p:spTgt>
                                        </p:tgtEl>
                                        <p:attrNameLst>
                                          <p:attrName>style.visibility</p:attrName>
                                        </p:attrNameLst>
                                      </p:cBhvr>
                                      <p:to>
                                        <p:strVal val="visible"/>
                                      </p:to>
                                    </p:set>
                                    <p:animEffect transition="in" filter="blinds(horizontal)">
                                      <p:cBhvr>
                                        <p:cTn id="21" dur="500"/>
                                        <p:tgtEl>
                                          <p:spTgt spid="534533">
                                            <p:txEl>
                                              <p:pRg st="0" end="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34533">
                                            <p:txEl>
                                              <p:pRg st="1" end="1"/>
                                            </p:txEl>
                                          </p:spTgt>
                                        </p:tgtEl>
                                        <p:attrNameLst>
                                          <p:attrName>style.visibility</p:attrName>
                                        </p:attrNameLst>
                                      </p:cBhvr>
                                      <p:to>
                                        <p:strVal val="visible"/>
                                      </p:to>
                                    </p:set>
                                    <p:animEffect transition="in" filter="blinds(horizontal)">
                                      <p:cBhvr>
                                        <p:cTn id="24" dur="500"/>
                                        <p:tgtEl>
                                          <p:spTgt spid="534533">
                                            <p:txEl>
                                              <p:pRg st="1" end="1"/>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34533">
                                            <p:txEl>
                                              <p:pRg st="2" end="2"/>
                                            </p:txEl>
                                          </p:spTgt>
                                        </p:tgtEl>
                                        <p:attrNameLst>
                                          <p:attrName>style.visibility</p:attrName>
                                        </p:attrNameLst>
                                      </p:cBhvr>
                                      <p:to>
                                        <p:strVal val="visible"/>
                                      </p:to>
                                    </p:set>
                                    <p:animEffect transition="in" filter="blinds(horizontal)">
                                      <p:cBhvr>
                                        <p:cTn id="27" dur="500"/>
                                        <p:tgtEl>
                                          <p:spTgt spid="534533">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34533">
                                            <p:txEl>
                                              <p:pRg st="3" end="3"/>
                                            </p:txEl>
                                          </p:spTgt>
                                        </p:tgtEl>
                                        <p:attrNameLst>
                                          <p:attrName>style.visibility</p:attrName>
                                        </p:attrNameLst>
                                      </p:cBhvr>
                                      <p:to>
                                        <p:strVal val="visible"/>
                                      </p:to>
                                    </p:set>
                                    <p:animEffect transition="in" filter="blinds(horizontal)">
                                      <p:cBhvr>
                                        <p:cTn id="30" dur="500"/>
                                        <p:tgtEl>
                                          <p:spTgt spid="534533">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34533">
                                            <p:txEl>
                                              <p:pRg st="4" end="4"/>
                                            </p:txEl>
                                          </p:spTgt>
                                        </p:tgtEl>
                                        <p:attrNameLst>
                                          <p:attrName>style.visibility</p:attrName>
                                        </p:attrNameLst>
                                      </p:cBhvr>
                                      <p:to>
                                        <p:strVal val="visible"/>
                                      </p:to>
                                    </p:set>
                                    <p:animEffect transition="in" filter="blinds(horizontal)">
                                      <p:cBhvr>
                                        <p:cTn id="33" dur="500"/>
                                        <p:tgtEl>
                                          <p:spTgt spid="534533">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34533">
                                            <p:txEl>
                                              <p:pRg st="5" end="5"/>
                                            </p:txEl>
                                          </p:spTgt>
                                        </p:tgtEl>
                                        <p:attrNameLst>
                                          <p:attrName>style.visibility</p:attrName>
                                        </p:attrNameLst>
                                      </p:cBhvr>
                                      <p:to>
                                        <p:strVal val="visible"/>
                                      </p:to>
                                    </p:set>
                                    <p:animEffect transition="in" filter="blinds(horizontal)">
                                      <p:cBhvr>
                                        <p:cTn id="36" dur="500"/>
                                        <p:tgtEl>
                                          <p:spTgt spid="534533">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34533">
                                            <p:txEl>
                                              <p:pRg st="6" end="6"/>
                                            </p:txEl>
                                          </p:spTgt>
                                        </p:tgtEl>
                                        <p:attrNameLst>
                                          <p:attrName>style.visibility</p:attrName>
                                        </p:attrNameLst>
                                      </p:cBhvr>
                                      <p:to>
                                        <p:strVal val="visible"/>
                                      </p:to>
                                    </p:set>
                                    <p:animEffect transition="in" filter="blinds(horizontal)">
                                      <p:cBhvr>
                                        <p:cTn id="39" dur="500"/>
                                        <p:tgtEl>
                                          <p:spTgt spid="534533">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34534">
                                            <p:txEl>
                                              <p:pRg st="0" end="0"/>
                                            </p:txEl>
                                          </p:spTgt>
                                        </p:tgtEl>
                                        <p:attrNameLst>
                                          <p:attrName>style.visibility</p:attrName>
                                        </p:attrNameLst>
                                      </p:cBhvr>
                                      <p:to>
                                        <p:strVal val="visible"/>
                                      </p:to>
                                    </p:set>
                                    <p:animEffect transition="in" filter="blinds(horizontal)">
                                      <p:cBhvr>
                                        <p:cTn id="44" dur="500"/>
                                        <p:tgtEl>
                                          <p:spTgt spid="534534">
                                            <p:txEl>
                                              <p:pRg st="0" end="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34534">
                                            <p:txEl>
                                              <p:pRg st="1" end="1"/>
                                            </p:txEl>
                                          </p:spTgt>
                                        </p:tgtEl>
                                        <p:attrNameLst>
                                          <p:attrName>style.visibility</p:attrName>
                                        </p:attrNameLst>
                                      </p:cBhvr>
                                      <p:to>
                                        <p:strVal val="visible"/>
                                      </p:to>
                                    </p:set>
                                    <p:animEffect transition="in" filter="blinds(horizontal)">
                                      <p:cBhvr>
                                        <p:cTn id="47" dur="500"/>
                                        <p:tgtEl>
                                          <p:spTgt spid="53453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34535">
                                            <p:txEl>
                                              <p:pRg st="0" end="0"/>
                                            </p:txEl>
                                          </p:spTgt>
                                        </p:tgtEl>
                                        <p:attrNameLst>
                                          <p:attrName>style.visibility</p:attrName>
                                        </p:attrNameLst>
                                      </p:cBhvr>
                                      <p:to>
                                        <p:strVal val="visible"/>
                                      </p:to>
                                    </p:set>
                                    <p:animEffect transition="in" filter="blinds(horizontal)">
                                      <p:cBhvr>
                                        <p:cTn id="52" dur="500"/>
                                        <p:tgtEl>
                                          <p:spTgt spid="534535">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34535">
                                            <p:txEl>
                                              <p:pRg st="1" end="1"/>
                                            </p:txEl>
                                          </p:spTgt>
                                        </p:tgtEl>
                                        <p:attrNameLst>
                                          <p:attrName>style.visibility</p:attrName>
                                        </p:attrNameLst>
                                      </p:cBhvr>
                                      <p:to>
                                        <p:strVal val="visible"/>
                                      </p:to>
                                    </p:set>
                                    <p:animEffect transition="in" filter="blinds(horizontal)">
                                      <p:cBhvr>
                                        <p:cTn id="55" dur="500"/>
                                        <p:tgtEl>
                                          <p:spTgt spid="534535">
                                            <p:txEl>
                                              <p:pRg st="1" end="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534535">
                                            <p:txEl>
                                              <p:pRg st="2" end="2"/>
                                            </p:txEl>
                                          </p:spTgt>
                                        </p:tgtEl>
                                        <p:attrNameLst>
                                          <p:attrName>style.visibility</p:attrName>
                                        </p:attrNameLst>
                                      </p:cBhvr>
                                      <p:to>
                                        <p:strVal val="visible"/>
                                      </p:to>
                                    </p:set>
                                    <p:animEffect transition="in" filter="blinds(horizontal)">
                                      <p:cBhvr>
                                        <p:cTn id="58" dur="500"/>
                                        <p:tgtEl>
                                          <p:spTgt spid="5345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p:bldP spid="5345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a:ea typeface="宋体" pitchFamily="2" charset="-122"/>
              </a:rPr>
              <a:t>SLR(1)</a:t>
            </a:r>
            <a:r>
              <a:rPr lang="zh-CN" altLang="en-US">
                <a:ea typeface="宋体" pitchFamily="2" charset="-122"/>
              </a:rPr>
              <a:t>文法的弱点</a:t>
            </a:r>
          </a:p>
        </p:txBody>
      </p:sp>
      <p:sp>
        <p:nvSpPr>
          <p:cNvPr id="19460" name="Rectangle 3"/>
          <p:cNvSpPr>
            <a:spLocks noGrp="1" noChangeArrowheads="1"/>
          </p:cNvSpPr>
          <p:nvPr>
            <p:ph idx="1"/>
          </p:nvPr>
        </p:nvSpPr>
        <p:spPr/>
        <p:txBody>
          <a:bodyPr/>
          <a:lstStyle/>
          <a:p>
            <a:r>
              <a:rPr lang="en-US" altLang="zh-CN" sz="3200" dirty="0">
                <a:ea typeface="宋体" pitchFamily="2" charset="-122"/>
              </a:rPr>
              <a:t>SLR(1)</a:t>
            </a:r>
            <a:r>
              <a:rPr lang="zh-CN" altLang="en-US" sz="3200" dirty="0">
                <a:ea typeface="宋体" pitchFamily="2" charset="-122"/>
              </a:rPr>
              <a:t>文法描述能力有限</a:t>
            </a:r>
          </a:p>
        </p:txBody>
      </p:sp>
      <p:sp>
        <p:nvSpPr>
          <p:cNvPr id="535556" name="Rectangle 4"/>
          <p:cNvSpPr>
            <a:spLocks noChangeArrowheads="1"/>
          </p:cNvSpPr>
          <p:nvPr/>
        </p:nvSpPr>
        <p:spPr bwMode="auto">
          <a:xfrm>
            <a:off x="323850" y="1790700"/>
            <a:ext cx="2133600" cy="358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zh-CN" altLang="en-US" sz="3200">
                <a:solidFill>
                  <a:schemeClr val="accent2"/>
                </a:solidFill>
                <a:effectLst>
                  <a:outerShdw blurRad="38100" dist="38100" dir="2700000" algn="tl">
                    <a:srgbClr val="C0C0C0"/>
                  </a:outerShdw>
                </a:effectLst>
                <a:latin typeface="Times New Roman" pitchFamily="18" charset="0"/>
              </a:rPr>
              <a:t>例：</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E</a:t>
            </a:r>
            <a:r>
              <a:rPr lang="en-US" altLang="zh-CN" sz="3200">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i="1">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rPr>
              <a:t>*</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pitchFamily="18" charset="0"/>
              </a:rPr>
              <a:t>id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E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a:t>
            </a:r>
            <a:r>
              <a:rPr lang="en-US" altLang="zh-CN" sz="3200">
                <a:solidFill>
                  <a:schemeClr val="accent2"/>
                </a:solidFill>
                <a:effectLst>
                  <a:outerShdw blurRad="38100" dist="38100" dir="2700000" algn="tl">
                    <a:srgbClr val="C0C0C0"/>
                  </a:outerShdw>
                </a:effectLst>
                <a:latin typeface="Times New Roman" pitchFamily="18" charset="0"/>
              </a:rPr>
              <a:t> </a:t>
            </a:r>
            <a:endParaRPr lang="zh-CN" altLang="en-US" sz="3200">
              <a:solidFill>
                <a:schemeClr val="accent2"/>
              </a:solidFill>
              <a:effectLst>
                <a:outerShdw blurRad="38100" dist="38100" dir="2700000" algn="tl">
                  <a:srgbClr val="C0C0C0"/>
                </a:outerShdw>
              </a:effectLst>
              <a:latin typeface="Times New Roman" pitchFamily="18" charset="0"/>
            </a:endParaRPr>
          </a:p>
        </p:txBody>
      </p:sp>
      <p:sp>
        <p:nvSpPr>
          <p:cNvPr id="535557" name="Rectangle 5"/>
          <p:cNvSpPr>
            <a:spLocks noChangeArrowheads="1"/>
          </p:cNvSpPr>
          <p:nvPr/>
        </p:nvSpPr>
        <p:spPr bwMode="auto">
          <a:xfrm>
            <a:off x="2819400" y="1797050"/>
            <a:ext cx="2133600" cy="31686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I</a:t>
            </a:r>
            <a:r>
              <a:rPr lang="en-US" altLang="zh-CN" sz="3200" baseline="-30000">
                <a:solidFill>
                  <a:schemeClr val="accent2"/>
                </a:solidFill>
                <a:effectLst>
                  <a:outerShdw blurRad="38100" dist="38100" dir="2700000" algn="tl">
                    <a:srgbClr val="C0C0C0"/>
                  </a:outerShdw>
                </a:effectLst>
                <a:latin typeface="Times New Roman" pitchFamily="18" charset="0"/>
              </a:rPr>
              <a:t>0</a:t>
            </a:r>
            <a:r>
              <a:rPr lang="en-US" altLang="zh-CN" sz="3200" i="1" baseline="-30000">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latin typeface="Times New Roman" pitchFamily="18" charset="0"/>
              </a:rPr>
              <a:t>:</a:t>
            </a:r>
            <a:r>
              <a:rPr lang="en-US" altLang="zh-CN" sz="3200" i="1">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a:sym typeface="Symbol" pitchFamily="18" charset="2"/>
              </a:rPr>
              <a:t>·</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S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a:sym typeface="Symbol" pitchFamily="18" charset="2"/>
              </a:rPr>
              <a:t>·</a:t>
            </a: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rPr>
              <a:t>=</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a:sym typeface="Symbol" pitchFamily="18" charset="2"/>
              </a:rPr>
              <a:t>·</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E</a:t>
            </a:r>
            <a:r>
              <a:rPr lang="en-US" altLang="zh-CN" sz="3200">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3200" i="1">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a:rPr>
              <a:t>·</a:t>
            </a:r>
            <a:r>
              <a:rPr lang="en-US" altLang="zh-CN" sz="3200" i="1">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rPr>
              <a:t>*</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a:sym typeface="Symbol" pitchFamily="18" charset="2"/>
              </a:rPr>
              <a:t>·</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a:solidFill>
                  <a:schemeClr val="accent2"/>
                </a:solidFill>
                <a:effectLst>
                  <a:outerShdw blurRad="38100" dist="38100" dir="2700000" algn="tl">
                    <a:srgbClr val="C0C0C0"/>
                  </a:outerShdw>
                </a:effectLst>
                <a:latin typeface="Times New Roman" pitchFamily="18" charset="0"/>
              </a:rPr>
              <a:t>id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E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zh-CN" altLang="en-US" sz="3200">
                <a:solidFill>
                  <a:schemeClr val="accent2"/>
                </a:solidFill>
                <a:effectLst>
                  <a:outerShdw blurRad="38100" dist="38100" dir="2700000" algn="tl">
                    <a:srgbClr val="C0C0C0"/>
                  </a:outerShdw>
                </a:effectLst>
                <a:latin typeface="Times New Roman"/>
                <a:sym typeface="Symbol" pitchFamily="18" charset="2"/>
              </a:rPr>
              <a:t>·</a:t>
            </a:r>
            <a:r>
              <a:rPr lang="zh-CN" altLang="en-US"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a:t>
            </a:r>
            <a:r>
              <a:rPr lang="en-US" altLang="zh-CN" sz="3200">
                <a:solidFill>
                  <a:schemeClr val="accent2"/>
                </a:solidFill>
                <a:effectLst>
                  <a:outerShdw blurRad="38100" dist="38100" dir="2700000" algn="tl">
                    <a:srgbClr val="C0C0C0"/>
                  </a:outerShdw>
                </a:effectLst>
                <a:latin typeface="Times New Roman" pitchFamily="18" charset="0"/>
              </a:rPr>
              <a:t> </a:t>
            </a:r>
            <a:endParaRPr lang="zh-CN" altLang="en-US" sz="3200">
              <a:solidFill>
                <a:schemeClr val="accent2"/>
              </a:solidFill>
              <a:effectLst>
                <a:outerShdw blurRad="38100" dist="38100" dir="2700000" algn="tl">
                  <a:srgbClr val="C0C0C0"/>
                </a:outerShdw>
              </a:effectLst>
              <a:latin typeface="Times New Roman" pitchFamily="18" charset="0"/>
            </a:endParaRPr>
          </a:p>
        </p:txBody>
      </p:sp>
      <p:sp>
        <p:nvSpPr>
          <p:cNvPr id="535558" name="Rectangle 6"/>
          <p:cNvSpPr>
            <a:spLocks noChangeArrowheads="1"/>
          </p:cNvSpPr>
          <p:nvPr/>
        </p:nvSpPr>
        <p:spPr bwMode="auto">
          <a:xfrm>
            <a:off x="6248400" y="1700213"/>
            <a:ext cx="2362200" cy="14335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I</a:t>
            </a:r>
            <a:r>
              <a:rPr lang="en-US" altLang="zh-CN" sz="3200" baseline="-30000">
                <a:solidFill>
                  <a:schemeClr val="accent2"/>
                </a:solidFill>
                <a:effectLst>
                  <a:outerShdw blurRad="38100" dist="38100" dir="2700000" algn="tl">
                    <a:srgbClr val="C0C0C0"/>
                  </a:outerShdw>
                </a:effectLst>
                <a:latin typeface="Times New Roman" pitchFamily="18" charset="0"/>
              </a:rPr>
              <a:t>2</a:t>
            </a:r>
            <a:r>
              <a:rPr lang="en-US" altLang="zh-CN" sz="3200" i="1" baseline="-30000">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latin typeface="Times New Roman" pitchFamily="18" charset="0"/>
              </a:rPr>
              <a:t>:</a:t>
            </a:r>
            <a:r>
              <a:rPr lang="en-US" altLang="zh-CN" sz="3200" i="1">
                <a:solidFill>
                  <a:schemeClr val="accent2"/>
                </a:solidFill>
                <a:effectLst>
                  <a:outerShdw blurRad="38100" dist="38100" dir="2700000" algn="tl">
                    <a:srgbClr val="C0C0C0"/>
                  </a:outerShdw>
                </a:effectLst>
                <a:latin typeface="Times New Roman" pitchFamily="18" charset="0"/>
              </a:rPr>
              <a:t> </a:t>
            </a: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S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 </a:t>
            </a:r>
            <a:r>
              <a:rPr lang="en-US" altLang="zh-CN" sz="3200">
                <a:solidFill>
                  <a:schemeClr val="accent2"/>
                </a:solidFill>
                <a:effectLst>
                  <a:outerShdw blurRad="38100" dist="38100" dir="2700000" algn="tl">
                    <a:srgbClr val="C0C0C0"/>
                  </a:outerShdw>
                </a:effectLst>
                <a:latin typeface="Times New Roman"/>
                <a:sym typeface="Symbol" pitchFamily="18" charset="2"/>
              </a:rPr>
              <a:t>·</a:t>
            </a:r>
            <a:r>
              <a:rPr lang="en-US" altLang="zh-CN" sz="3200" i="1">
                <a:solidFill>
                  <a:schemeClr val="accent2"/>
                </a:solidFill>
                <a:effectLst>
                  <a:outerShdw blurRad="38100" dist="38100" dir="2700000" algn="tl">
                    <a:srgbClr val="C0C0C0"/>
                  </a:outerShdw>
                </a:effectLst>
                <a:latin typeface="Times New Roman" pitchFamily="18" charset="0"/>
              </a:rPr>
              <a:t> </a:t>
            </a:r>
            <a:r>
              <a:rPr lang="en-US" altLang="zh-CN" sz="3200">
                <a:solidFill>
                  <a:schemeClr val="accent2"/>
                </a:solidFill>
                <a:effectLst>
                  <a:outerShdw blurRad="38100" dist="38100" dir="2700000" algn="tl">
                    <a:srgbClr val="C0C0C0"/>
                  </a:outerShdw>
                </a:effectLst>
                <a:latin typeface="Times New Roman" pitchFamily="18" charset="0"/>
              </a:rPr>
              <a:t>= </a:t>
            </a:r>
            <a:r>
              <a:rPr lang="en-US" altLang="zh-CN" sz="3200" i="1">
                <a:solidFill>
                  <a:schemeClr val="accent2"/>
                </a:solidFill>
                <a:effectLst>
                  <a:outerShdw blurRad="38100" dist="38100" dir="2700000" algn="tl">
                    <a:srgbClr val="C0C0C0"/>
                  </a:outerShdw>
                </a:effectLst>
                <a:latin typeface="Times New Roman" pitchFamily="18" charset="0"/>
              </a:rPr>
              <a:t>E</a:t>
            </a:r>
            <a:endParaRPr lang="en-US" altLang="zh-CN" sz="3200">
              <a:solidFill>
                <a:schemeClr val="accent2"/>
              </a:solidFill>
              <a:effectLst>
                <a:outerShdw blurRad="38100" dist="38100" dir="2700000" algn="tl">
                  <a:srgbClr val="C0C0C0"/>
                </a:outerShdw>
              </a:effectLst>
              <a:latin typeface="Times New Roman" pitchFamily="18" charset="0"/>
            </a:endParaRPr>
          </a:p>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E </a:t>
            </a:r>
            <a:r>
              <a:rPr lang="en-US" altLang="zh-CN" sz="320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3200" i="1">
                <a:solidFill>
                  <a:schemeClr val="accent2"/>
                </a:solidFill>
                <a:effectLst>
                  <a:outerShdw blurRad="38100" dist="38100" dir="2700000" algn="tl">
                    <a:srgbClr val="C0C0C0"/>
                  </a:outerShdw>
                </a:effectLst>
                <a:latin typeface="Times New Roman" pitchFamily="18" charset="0"/>
              </a:rPr>
              <a:t>V</a:t>
            </a:r>
            <a:r>
              <a:rPr lang="en-US" altLang="zh-CN" sz="3200">
                <a:solidFill>
                  <a:schemeClr val="accent2"/>
                </a:solidFill>
                <a:effectLst>
                  <a:outerShdw blurRad="38100" dist="38100" dir="2700000" algn="tl">
                    <a:srgbClr val="C0C0C0"/>
                  </a:outerShdw>
                </a:effectLst>
                <a:latin typeface="Times New Roman" pitchFamily="18" charset="0"/>
              </a:rPr>
              <a:t> </a:t>
            </a:r>
            <a:r>
              <a:rPr lang="zh-CN" altLang="en-US" sz="3200">
                <a:solidFill>
                  <a:schemeClr val="accent2"/>
                </a:solidFill>
                <a:effectLst>
                  <a:outerShdw blurRad="38100" dist="38100" dir="2700000" algn="tl">
                    <a:srgbClr val="C0C0C0"/>
                  </a:outerShdw>
                </a:effectLst>
                <a:latin typeface="Times New Roman"/>
                <a:sym typeface="Symbol" pitchFamily="18" charset="2"/>
              </a:rPr>
              <a:t>·</a:t>
            </a:r>
            <a:r>
              <a:rPr lang="zh-CN" altLang="en-US" sz="3200">
                <a:solidFill>
                  <a:schemeClr val="accent2"/>
                </a:solidFill>
                <a:effectLst>
                  <a:outerShdw blurRad="38100" dist="38100" dir="2700000" algn="tl">
                    <a:srgbClr val="C0C0C0"/>
                  </a:outerShdw>
                </a:effectLst>
                <a:latin typeface="Times New Roman" pitchFamily="18" charset="0"/>
                <a:sym typeface="Symbol" pitchFamily="18" charset="2"/>
              </a:rPr>
              <a:t> </a:t>
            </a:r>
          </a:p>
        </p:txBody>
      </p:sp>
      <p:sp>
        <p:nvSpPr>
          <p:cNvPr id="535559" name="Line 7"/>
          <p:cNvSpPr>
            <a:spLocks noChangeShapeType="1"/>
          </p:cNvSpPr>
          <p:nvPr/>
        </p:nvSpPr>
        <p:spPr bwMode="auto">
          <a:xfrm>
            <a:off x="4953000" y="2382838"/>
            <a:ext cx="129540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35560" name="Rectangle 8"/>
          <p:cNvSpPr>
            <a:spLocks noChangeArrowheads="1"/>
          </p:cNvSpPr>
          <p:nvPr/>
        </p:nvSpPr>
        <p:spPr bwMode="auto">
          <a:xfrm>
            <a:off x="5334000" y="1878013"/>
            <a:ext cx="6096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sz="3200" i="1">
                <a:solidFill>
                  <a:schemeClr val="accent2"/>
                </a:solidFill>
                <a:effectLst>
                  <a:outerShdw blurRad="38100" dist="38100" dir="2700000" algn="tl">
                    <a:srgbClr val="C0C0C0"/>
                  </a:outerShdw>
                </a:effectLst>
                <a:latin typeface="Times New Roman" pitchFamily="18" charset="0"/>
              </a:rPr>
              <a:t>V </a:t>
            </a:r>
            <a:endParaRPr lang="zh-CN" altLang="en-US" sz="3200">
              <a:solidFill>
                <a:schemeClr val="accent2"/>
              </a:solidFill>
              <a:effectLst>
                <a:outerShdw blurRad="38100" dist="38100" dir="2700000" algn="tl">
                  <a:srgbClr val="C0C0C0"/>
                </a:outerShdw>
              </a:effectLst>
              <a:latin typeface="Times New Roman" pitchFamily="18" charset="0"/>
              <a:sym typeface="Symbol" pitchFamily="18" charset="2"/>
            </a:endParaRPr>
          </a:p>
        </p:txBody>
      </p:sp>
      <p:sp>
        <p:nvSpPr>
          <p:cNvPr id="535561" name="Rectangle 9"/>
          <p:cNvSpPr>
            <a:spLocks noChangeArrowheads="1"/>
          </p:cNvSpPr>
          <p:nvPr/>
        </p:nvSpPr>
        <p:spPr bwMode="auto">
          <a:xfrm>
            <a:off x="5257800" y="3495675"/>
            <a:ext cx="3635375"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en-US" altLang="zh-CN" i="1">
                <a:effectLst>
                  <a:outerShdw blurRad="38100" dist="38100" dir="2700000" algn="tl">
                    <a:srgbClr val="C0C0C0"/>
                  </a:outerShdw>
                </a:effectLst>
                <a:sym typeface="Symbol" pitchFamily="18" charset="2"/>
              </a:rPr>
              <a:t>I</a:t>
            </a:r>
            <a:r>
              <a:rPr lang="en-US" altLang="zh-CN" i="1" baseline="-25000">
                <a:effectLst>
                  <a:outerShdw blurRad="38100" dist="38100" dir="2700000" algn="tl">
                    <a:srgbClr val="C0C0C0"/>
                  </a:outerShdw>
                </a:effectLst>
                <a:sym typeface="Symbol" pitchFamily="18" charset="2"/>
              </a:rPr>
              <a:t>2</a:t>
            </a:r>
            <a:r>
              <a:rPr lang="zh-CN" altLang="en-US">
                <a:effectLst>
                  <a:outerShdw blurRad="38100" dist="38100" dir="2700000" algn="tl">
                    <a:srgbClr val="C0C0C0"/>
                  </a:outerShdw>
                </a:effectLst>
                <a:sym typeface="Symbol" pitchFamily="18" charset="2"/>
              </a:rPr>
              <a:t>中第一项目使得</a:t>
            </a:r>
            <a:r>
              <a:rPr lang="en-US" altLang="zh-CN" i="1">
                <a:effectLst>
                  <a:outerShdw blurRad="38100" dist="38100" dir="2700000" algn="tl">
                    <a:srgbClr val="C0C0C0"/>
                  </a:outerShdw>
                </a:effectLst>
                <a:latin typeface="Times New Roman" pitchFamily="18" charset="0"/>
                <a:sym typeface="Symbol" pitchFamily="18" charset="2"/>
              </a:rPr>
              <a:t>action</a:t>
            </a:r>
            <a:r>
              <a:rPr lang="en-US" altLang="zh-CN">
                <a:effectLst>
                  <a:outerShdw blurRad="38100" dist="38100" dir="2700000" algn="tl">
                    <a:srgbClr val="C0C0C0"/>
                  </a:outerShdw>
                </a:effectLst>
                <a:latin typeface="Times New Roman" pitchFamily="18" charset="0"/>
                <a:sym typeface="Symbol" pitchFamily="18" charset="2"/>
              </a:rPr>
              <a:t>[2, = ] = </a:t>
            </a:r>
            <a:r>
              <a:rPr lang="en-US" altLang="zh-CN" i="1">
                <a:effectLst>
                  <a:outerShdw blurRad="38100" dist="38100" dir="2700000" algn="tl">
                    <a:srgbClr val="C0C0C0"/>
                  </a:outerShdw>
                </a:effectLst>
                <a:latin typeface="Times New Roman" pitchFamily="18" charset="0"/>
                <a:sym typeface="Symbol" pitchFamily="18" charset="2"/>
              </a:rPr>
              <a:t>s</a:t>
            </a:r>
            <a:r>
              <a:rPr lang="en-US" altLang="zh-CN">
                <a:effectLst>
                  <a:outerShdw blurRad="38100" dist="38100" dir="2700000" algn="tl">
                    <a:srgbClr val="C0C0C0"/>
                  </a:outerShdw>
                </a:effectLst>
                <a:latin typeface="Times New Roman" pitchFamily="18" charset="0"/>
                <a:sym typeface="Symbol" pitchFamily="18" charset="2"/>
              </a:rPr>
              <a:t>6 </a:t>
            </a:r>
            <a:endParaRPr lang="zh-CN" altLang="en-US" sz="3200" i="1">
              <a:effectLst>
                <a:outerShdw blurRad="38100" dist="38100" dir="2700000" algn="tl">
                  <a:srgbClr val="C0C0C0"/>
                </a:outerShdw>
              </a:effectLst>
              <a:latin typeface="Times New Roman" pitchFamily="18" charset="0"/>
            </a:endParaRPr>
          </a:p>
        </p:txBody>
      </p:sp>
      <p:sp>
        <p:nvSpPr>
          <p:cNvPr id="535562" name="Text Box 10" descr="Green marble"/>
          <p:cNvSpPr txBox="1">
            <a:spLocks noChangeArrowheads="1"/>
          </p:cNvSpPr>
          <p:nvPr/>
        </p:nvSpPr>
        <p:spPr bwMode="auto">
          <a:xfrm>
            <a:off x="5292725" y="4403725"/>
            <a:ext cx="36004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buFontTx/>
              <a:buNone/>
              <a:defRPr/>
            </a:pPr>
            <a:r>
              <a:rPr lang="zh-CN" altLang="en-US">
                <a:effectLst>
                  <a:outerShdw blurRad="38100" dist="38100" dir="2700000" algn="tl">
                    <a:srgbClr val="C0C0C0"/>
                  </a:outerShdw>
                </a:effectLst>
                <a:latin typeface="Tahoma" pitchFamily="34" charset="0"/>
                <a:sym typeface="Symbol" pitchFamily="18" charset="2"/>
              </a:rPr>
              <a:t>第二项目使得</a:t>
            </a:r>
          </a:p>
          <a:p>
            <a:pPr eaLnBrk="1" hangingPunct="1">
              <a:lnSpc>
                <a:spcPct val="100000"/>
              </a:lnSpc>
              <a:buFontTx/>
              <a:buNone/>
              <a:defRPr/>
            </a:pPr>
            <a:r>
              <a:rPr lang="en-US" altLang="zh-CN" i="1">
                <a:effectLst>
                  <a:outerShdw blurRad="38100" dist="38100" dir="2700000" algn="tl">
                    <a:srgbClr val="C0C0C0"/>
                  </a:outerShdw>
                </a:effectLst>
                <a:latin typeface="Tahoma" pitchFamily="34" charset="0"/>
                <a:sym typeface="Symbol" pitchFamily="18" charset="2"/>
              </a:rPr>
              <a:t>action</a:t>
            </a:r>
            <a:r>
              <a:rPr lang="en-US" altLang="zh-CN">
                <a:effectLst>
                  <a:outerShdw blurRad="38100" dist="38100" dir="2700000" algn="tl">
                    <a:srgbClr val="C0C0C0"/>
                  </a:outerShdw>
                </a:effectLst>
                <a:latin typeface="Tahoma" pitchFamily="34" charset="0"/>
                <a:sym typeface="Symbol" pitchFamily="18" charset="2"/>
              </a:rPr>
              <a:t>[2, = ]</a:t>
            </a:r>
            <a:r>
              <a:rPr lang="zh-CN" altLang="en-US">
                <a:effectLst>
                  <a:outerShdw blurRad="38100" dist="38100" dir="2700000" algn="tl">
                    <a:srgbClr val="C0C0C0"/>
                  </a:outerShdw>
                </a:effectLst>
                <a:latin typeface="Tahoma" pitchFamily="34" charset="0"/>
                <a:sym typeface="Symbol" pitchFamily="18" charset="2"/>
              </a:rPr>
              <a:t>为按</a:t>
            </a:r>
          </a:p>
          <a:p>
            <a:pPr eaLnBrk="1" hangingPunct="1">
              <a:lnSpc>
                <a:spcPct val="100000"/>
              </a:lnSpc>
              <a:buFontTx/>
              <a:buNone/>
              <a:defRPr/>
            </a:pPr>
            <a:r>
              <a:rPr lang="en-US" altLang="zh-CN" i="1">
                <a:effectLst>
                  <a:outerShdw blurRad="38100" dist="38100" dir="2700000" algn="tl">
                    <a:srgbClr val="C0C0C0"/>
                  </a:outerShdw>
                </a:effectLst>
                <a:latin typeface="Tahoma" pitchFamily="34" charset="0"/>
                <a:sym typeface="Symbol" pitchFamily="18" charset="2"/>
              </a:rPr>
              <a:t>E</a:t>
            </a:r>
            <a:r>
              <a:rPr lang="en-US" altLang="zh-CN">
                <a:effectLst>
                  <a:outerShdw blurRad="38100" dist="38100" dir="2700000" algn="tl">
                    <a:srgbClr val="C0C0C0"/>
                  </a:outerShdw>
                </a:effectLst>
                <a:latin typeface="Tahoma" pitchFamily="34" charset="0"/>
                <a:sym typeface="Symbol" pitchFamily="18" charset="2"/>
              </a:rPr>
              <a:t></a:t>
            </a:r>
            <a:r>
              <a:rPr lang="en-US" altLang="zh-CN" i="1">
                <a:effectLst>
                  <a:outerShdw blurRad="38100" dist="38100" dir="2700000" algn="tl">
                    <a:srgbClr val="C0C0C0"/>
                  </a:outerShdw>
                </a:effectLst>
                <a:latin typeface="Tahoma" pitchFamily="34" charset="0"/>
                <a:sym typeface="Symbol" pitchFamily="18" charset="2"/>
              </a:rPr>
              <a:t>V</a:t>
            </a:r>
            <a:r>
              <a:rPr lang="zh-CN" altLang="en-US">
                <a:effectLst>
                  <a:outerShdw blurRad="38100" dist="38100" dir="2700000" algn="tl">
                    <a:srgbClr val="C0C0C0"/>
                  </a:outerShdw>
                </a:effectLst>
                <a:latin typeface="Tahoma" pitchFamily="34" charset="0"/>
                <a:sym typeface="Symbol" pitchFamily="18" charset="2"/>
              </a:rPr>
              <a:t>归约，因为</a:t>
            </a:r>
            <a:r>
              <a:rPr lang="en-US" altLang="zh-CN">
                <a:effectLst>
                  <a:outerShdw blurRad="38100" dist="38100" dir="2700000" algn="tl">
                    <a:srgbClr val="C0C0C0"/>
                  </a:outerShdw>
                </a:effectLst>
                <a:latin typeface="Tahoma" pitchFamily="34" charset="0"/>
                <a:sym typeface="Symbol" pitchFamily="18" charset="2"/>
              </a:rPr>
              <a:t>=</a:t>
            </a:r>
            <a:r>
              <a:rPr lang="zh-CN" altLang="en-US">
                <a:effectLst>
                  <a:outerShdw blurRad="38100" dist="38100" dir="2700000" algn="tl">
                    <a:srgbClr val="C0C0C0"/>
                  </a:outerShdw>
                </a:effectLst>
                <a:latin typeface="Tahoma" pitchFamily="34" charset="0"/>
                <a:sym typeface="Symbol" pitchFamily="18" charset="2"/>
              </a:rPr>
              <a:t>是</a:t>
            </a:r>
          </a:p>
          <a:p>
            <a:pPr eaLnBrk="1" hangingPunct="1">
              <a:lnSpc>
                <a:spcPct val="100000"/>
              </a:lnSpc>
              <a:buFontTx/>
              <a:buNone/>
              <a:defRPr/>
            </a:pPr>
            <a:r>
              <a:rPr lang="en-US" altLang="zh-CN" i="1">
                <a:effectLst>
                  <a:outerShdw blurRad="38100" dist="38100" dir="2700000" algn="tl">
                    <a:srgbClr val="C0C0C0"/>
                  </a:outerShdw>
                </a:effectLst>
                <a:latin typeface="Tahoma" pitchFamily="34" charset="0"/>
              </a:rPr>
              <a:t>E</a:t>
            </a:r>
            <a:r>
              <a:rPr lang="zh-CN" altLang="en-US">
                <a:effectLst>
                  <a:outerShdw blurRad="38100" dist="38100" dir="2700000" algn="tl">
                    <a:srgbClr val="C0C0C0"/>
                  </a:outerShdw>
                </a:effectLst>
                <a:latin typeface="Tahoma" pitchFamily="34" charset="0"/>
              </a:rPr>
              <a:t>的一个后继符。</a:t>
            </a:r>
          </a:p>
        </p:txBody>
      </p:sp>
      <p:sp>
        <p:nvSpPr>
          <p:cNvPr id="535563" name="Rectangle 11"/>
          <p:cNvSpPr>
            <a:spLocks noChangeArrowheads="1"/>
          </p:cNvSpPr>
          <p:nvPr/>
        </p:nvSpPr>
        <p:spPr bwMode="auto">
          <a:xfrm>
            <a:off x="250825" y="4965700"/>
            <a:ext cx="441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defRPr/>
            </a:pPr>
            <a:r>
              <a:rPr lang="zh-CN" altLang="en-US">
                <a:solidFill>
                  <a:srgbClr val="FF3300"/>
                </a:solidFill>
                <a:effectLst>
                  <a:outerShdw blurRad="38100" dist="38100" dir="2700000" algn="tl">
                    <a:srgbClr val="C0C0C0"/>
                  </a:outerShdw>
                </a:effectLst>
                <a:latin typeface="Times New Roman" pitchFamily="18" charset="0"/>
              </a:rPr>
              <a:t>但是，文法中实际</a:t>
            </a:r>
            <a:r>
              <a:rPr lang="zh-CN" altLang="en-US">
                <a:solidFill>
                  <a:srgbClr val="FF3300"/>
                </a:solidFill>
                <a:effectLst>
                  <a:outerShdw blurRad="38100" dist="38100" dir="2700000" algn="tl">
                    <a:srgbClr val="C0C0C0"/>
                  </a:outerShdw>
                </a:effectLst>
              </a:rPr>
              <a:t>不存在以</a:t>
            </a:r>
            <a:r>
              <a:rPr lang="en-US" altLang="zh-CN" i="1">
                <a:solidFill>
                  <a:srgbClr val="FF3300"/>
                </a:solidFill>
                <a:effectLst>
                  <a:outerShdw blurRad="38100" dist="38100" dir="2700000" algn="tl">
                    <a:srgbClr val="C0C0C0"/>
                  </a:outerShdw>
                </a:effectLst>
                <a:latin typeface="Times New Roman" pitchFamily="18" charset="0"/>
              </a:rPr>
              <a:t>E</a:t>
            </a:r>
            <a:r>
              <a:rPr lang="en-US" altLang="zh-CN">
                <a:solidFill>
                  <a:srgbClr val="FF3300"/>
                </a:solidFill>
                <a:effectLst>
                  <a:outerShdw blurRad="38100" dist="38100" dir="2700000" algn="tl">
                    <a:srgbClr val="C0C0C0"/>
                  </a:outerShdw>
                </a:effectLst>
                <a:latin typeface="Times New Roman" pitchFamily="18" charset="0"/>
              </a:rPr>
              <a:t>=…</a:t>
            </a:r>
            <a:r>
              <a:rPr lang="zh-CN" altLang="en-US">
                <a:solidFill>
                  <a:srgbClr val="FF3300"/>
                </a:solidFill>
                <a:effectLst>
                  <a:outerShdw blurRad="38100" dist="38100" dir="2700000" algn="tl">
                    <a:srgbClr val="C0C0C0"/>
                  </a:outerShdw>
                </a:effectLst>
              </a:rPr>
              <a:t>开始的右句型</a:t>
            </a:r>
            <a:r>
              <a:rPr lang="zh-CN" altLang="en-US">
                <a:effectLst>
                  <a:outerShdw blurRad="38100" dist="38100" dir="2700000" algn="tl">
                    <a:srgbClr val="C0C0C0"/>
                  </a:outerShdw>
                </a:effectLst>
                <a:latin typeface="Times New Roman" pitchFamily="18" charset="0"/>
              </a:rPr>
              <a:t>。</a:t>
            </a:r>
            <a:endParaRPr lang="zh-CN" altLang="en-US">
              <a:effectLst>
                <a:outerShdw blurRad="38100" dist="38100" dir="2700000" algn="tl">
                  <a:srgbClr val="C0C0C0"/>
                </a:outerShdw>
              </a:effectLst>
              <a:latin typeface="Times New Roman" pitchFamily="18" charset="0"/>
              <a:sym typeface="Symbol" pitchFamily="18" charset="2"/>
            </a:endParaRP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linds(horizontal)">
                                      <p:cBhvr>
                                        <p:cTn id="7" dur="500"/>
                                        <p:tgtEl>
                                          <p:spTgt spid="53555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5560"/>
                                        </p:tgtEl>
                                        <p:attrNameLst>
                                          <p:attrName>style.visibility</p:attrName>
                                        </p:attrNameLst>
                                      </p:cBhvr>
                                      <p:to>
                                        <p:strVal val="visible"/>
                                      </p:to>
                                    </p:set>
                                    <p:animEffect transition="in" filter="blinds(horizontal)">
                                      <p:cBhvr>
                                        <p:cTn id="11" dur="500"/>
                                        <p:tgtEl>
                                          <p:spTgt spid="535560"/>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535559"/>
                                        </p:tgtEl>
                                        <p:attrNameLst>
                                          <p:attrName>style.visibility</p:attrName>
                                        </p:attrNameLst>
                                      </p:cBhvr>
                                      <p:to>
                                        <p:strVal val="visible"/>
                                      </p:to>
                                    </p:set>
                                    <p:animEffect transition="in" filter="checkerboard(across)">
                                      <p:cBhvr>
                                        <p:cTn id="15" dur="500"/>
                                        <p:tgtEl>
                                          <p:spTgt spid="535559"/>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35558"/>
                                        </p:tgtEl>
                                        <p:attrNameLst>
                                          <p:attrName>style.visibility</p:attrName>
                                        </p:attrNameLst>
                                      </p:cBhvr>
                                      <p:to>
                                        <p:strVal val="visible"/>
                                      </p:to>
                                    </p:set>
                                    <p:animEffect transition="in" filter="blinds(horizontal)">
                                      <p:cBhvr>
                                        <p:cTn id="19" dur="500"/>
                                        <p:tgtEl>
                                          <p:spTgt spid="5355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35561"/>
                                        </p:tgtEl>
                                        <p:attrNameLst>
                                          <p:attrName>style.visibility</p:attrName>
                                        </p:attrNameLst>
                                      </p:cBhvr>
                                      <p:to>
                                        <p:strVal val="visible"/>
                                      </p:to>
                                    </p:set>
                                    <p:animEffect transition="in" filter="blinds(horizontal)">
                                      <p:cBhvr>
                                        <p:cTn id="24" dur="500"/>
                                        <p:tgtEl>
                                          <p:spTgt spid="5355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5562"/>
                                        </p:tgtEl>
                                        <p:attrNameLst>
                                          <p:attrName>style.visibility</p:attrName>
                                        </p:attrNameLst>
                                      </p:cBhvr>
                                      <p:to>
                                        <p:strVal val="visible"/>
                                      </p:to>
                                    </p:set>
                                    <p:animEffect transition="in" filter="blinds(horizontal)">
                                      <p:cBhvr>
                                        <p:cTn id="29" dur="500"/>
                                        <p:tgtEl>
                                          <p:spTgt spid="5355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535563"/>
                                        </p:tgtEl>
                                        <p:attrNameLst>
                                          <p:attrName>style.visibility</p:attrName>
                                        </p:attrNameLst>
                                      </p:cBhvr>
                                      <p:to>
                                        <p:strVal val="visible"/>
                                      </p:to>
                                    </p:set>
                                    <p:animEffect transition="in" filter="checkerboard(across)">
                                      <p:cBhvr>
                                        <p:cTn id="34" dur="500"/>
                                        <p:tgtEl>
                                          <p:spTgt spid="535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animBg="1"/>
      <p:bldP spid="535558" grpId="0" animBg="1"/>
      <p:bldP spid="535560" grpId="0"/>
      <p:bldP spid="535561" grpId="0"/>
      <p:bldP spid="535562" grpId="0"/>
      <p:bldP spid="53556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a:ea typeface="宋体" pitchFamily="2" charset="-122"/>
              </a:rPr>
              <a:t>本讲纲要</a:t>
            </a:r>
          </a:p>
        </p:txBody>
      </p:sp>
      <p:sp>
        <p:nvSpPr>
          <p:cNvPr id="435203" name="Rectangle 3"/>
          <p:cNvSpPr>
            <a:spLocks noGrp="1" noChangeArrowheads="1"/>
          </p:cNvSpPr>
          <p:nvPr>
            <p:ph idx="1"/>
          </p:nvPr>
        </p:nvSpPr>
        <p:spPr/>
        <p:txBody>
          <a:bodyPr/>
          <a:lstStyle/>
          <a:p>
            <a:r>
              <a:rPr lang="en-US" altLang="zh-CN" dirty="0">
                <a:ea typeface="宋体" pitchFamily="2" charset="-122"/>
              </a:rPr>
              <a:t>SLR(1)</a:t>
            </a:r>
          </a:p>
          <a:p>
            <a:pPr lvl="1"/>
            <a:r>
              <a:rPr lang="en-US" altLang="zh-CN" dirty="0">
                <a:ea typeface="宋体" pitchFamily="2" charset="-122"/>
              </a:rPr>
              <a:t>SLR(1)</a:t>
            </a:r>
            <a:r>
              <a:rPr lang="zh-CN" altLang="en-US" dirty="0">
                <a:ea typeface="宋体" pitchFamily="2" charset="-122"/>
              </a:rPr>
              <a:t>分析表的构造</a:t>
            </a:r>
          </a:p>
          <a:p>
            <a:pPr lvl="1"/>
            <a:r>
              <a:rPr lang="en-US" altLang="zh-CN" dirty="0">
                <a:ea typeface="宋体" pitchFamily="2" charset="-122"/>
              </a:rPr>
              <a:t>SLR(1)</a:t>
            </a:r>
            <a:r>
              <a:rPr lang="zh-CN" altLang="en-US" dirty="0">
                <a:ea typeface="宋体" pitchFamily="2" charset="-122"/>
              </a:rPr>
              <a:t>文法描述能力有限</a:t>
            </a:r>
          </a:p>
          <a:p>
            <a:r>
              <a:rPr lang="en-US" altLang="zh-CN" dirty="0">
                <a:ea typeface="宋体" pitchFamily="2" charset="-122"/>
              </a:rPr>
              <a:t>LR(1)</a:t>
            </a:r>
            <a:r>
              <a:rPr lang="zh-CN" altLang="en-US" dirty="0">
                <a:ea typeface="宋体" pitchFamily="2" charset="-122"/>
              </a:rPr>
              <a:t>分析</a:t>
            </a:r>
          </a:p>
        </p:txBody>
      </p:sp>
      <p:sp>
        <p:nvSpPr>
          <p:cNvPr id="2" name="灯片编号占位符 1"/>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35203">
                                            <p:txEl>
                                              <p:pRg st="3" end="3"/>
                                            </p:txEl>
                                          </p:spTgt>
                                        </p:tgtEl>
                                        <p:attrNameLst>
                                          <p:attrName>style.visibility</p:attrName>
                                        </p:attrNameLst>
                                      </p:cBhvr>
                                      <p:to>
                                        <p:strVal val="visible"/>
                                      </p:to>
                                    </p:set>
                                    <p:animEffect transition="in" filter="wipe(left)">
                                      <p:cBhvr>
                                        <p:cTn id="7" dur="500"/>
                                        <p:tgtEl>
                                          <p:spTgt spid="435203">
                                            <p:txEl>
                                              <p:pRg st="3" end="3"/>
                                            </p:txEl>
                                          </p:spTgt>
                                        </p:tgtEl>
                                      </p:cBhvr>
                                    </p:animEffect>
                                  </p:childTnLst>
                                </p:cTn>
                              </p:par>
                            </p:childTnLst>
                          </p:cTn>
                        </p:par>
                        <p:par>
                          <p:cTn id="8" fill="hold" nodeType="afterGroup">
                            <p:stCondLst>
                              <p:cond delay="500"/>
                            </p:stCondLst>
                            <p:childTnLst>
                              <p:par>
                                <p:cTn id="9" presetID="3" presetClass="emph" presetSubtype="2" fill="hold" nodeType="afterEffect">
                                  <p:stCondLst>
                                    <p:cond delay="0"/>
                                  </p:stCondLst>
                                  <p:childTnLst>
                                    <p:animClr clrSpc="rgb" dir="cw">
                                      <p:cBhvr override="childStyle">
                                        <p:cTn id="10" dur="500" fill="hold"/>
                                        <p:tgtEl>
                                          <p:spTgt spid="435203">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3"/>
          <p:cNvGrpSpPr>
            <a:grpSpLocks noChangeAspect="1"/>
          </p:cNvGrpSpPr>
          <p:nvPr/>
        </p:nvGrpSpPr>
        <p:grpSpPr bwMode="auto">
          <a:xfrm>
            <a:off x="250825" y="1844675"/>
            <a:ext cx="7345363" cy="4298950"/>
            <a:chOff x="240" y="1200"/>
            <a:chExt cx="5136" cy="3006"/>
          </a:xfrm>
        </p:grpSpPr>
        <p:sp>
          <p:nvSpPr>
            <p:cNvPr id="509956" name="Rectangle 4"/>
            <p:cNvSpPr>
              <a:spLocks noChangeAspect="1" noChangeArrowheads="1"/>
            </p:cNvSpPr>
            <p:nvPr/>
          </p:nvSpPr>
          <p:spPr bwMode="auto">
            <a:xfrm>
              <a:off x="1501" y="1203"/>
              <a:ext cx="650" cy="38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输入</a:t>
              </a:r>
            </a:p>
          </p:txBody>
        </p:sp>
        <p:sp>
          <p:nvSpPr>
            <p:cNvPr id="509957" name="Rectangle 5"/>
            <p:cNvSpPr>
              <a:spLocks noChangeAspect="1" noChangeArrowheads="1"/>
            </p:cNvSpPr>
            <p:nvPr/>
          </p:nvSpPr>
          <p:spPr bwMode="auto">
            <a:xfrm>
              <a:off x="2193" y="1981"/>
              <a:ext cx="1805" cy="58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2000">
                  <a:solidFill>
                    <a:schemeClr val="tx1"/>
                  </a:solidFill>
                  <a:effectLst>
                    <a:outerShdw blurRad="38100" dist="38100" dir="2700000" algn="tl">
                      <a:srgbClr val="C0C0C0"/>
                    </a:outerShdw>
                  </a:effectLst>
                  <a:latin typeface="Times New Roman" pitchFamily="18" charset="0"/>
                </a:rPr>
                <a:t>LR</a:t>
              </a:r>
              <a:r>
                <a:rPr lang="zh-CN" altLang="en-US" sz="2000">
                  <a:solidFill>
                    <a:schemeClr val="tx1"/>
                  </a:solidFill>
                  <a:effectLst>
                    <a:outerShdw blurRad="38100" dist="38100" dir="2700000" algn="tl">
                      <a:srgbClr val="C0C0C0"/>
                    </a:outerShdw>
                  </a:effectLst>
                  <a:latin typeface="Times New Roman" pitchFamily="18" charset="0"/>
                </a:rPr>
                <a:t>分析程序</a:t>
              </a:r>
            </a:p>
          </p:txBody>
        </p:sp>
        <p:sp>
          <p:nvSpPr>
            <p:cNvPr id="509958" name="Line 6"/>
            <p:cNvSpPr>
              <a:spLocks noChangeAspect="1" noChangeShapeType="1"/>
            </p:cNvSpPr>
            <p:nvPr/>
          </p:nvSpPr>
          <p:spPr bwMode="auto">
            <a:xfrm flipV="1">
              <a:off x="3074" y="1530"/>
              <a:ext cx="0" cy="4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59" name="Line 7"/>
            <p:cNvSpPr>
              <a:spLocks noChangeAspect="1"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60" name="Rectangle 8"/>
            <p:cNvSpPr>
              <a:spLocks noChangeAspect="1" noChangeArrowheads="1"/>
            </p:cNvSpPr>
            <p:nvPr/>
          </p:nvSpPr>
          <p:spPr bwMode="auto">
            <a:xfrm>
              <a:off x="4726" y="2069"/>
              <a:ext cx="650" cy="38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输出  </a:t>
              </a:r>
            </a:p>
          </p:txBody>
        </p:sp>
        <p:sp>
          <p:nvSpPr>
            <p:cNvPr id="509961" name="Line 9"/>
            <p:cNvSpPr>
              <a:spLocks noChangeAspect="1"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62" name="Rectangle 10"/>
            <p:cNvSpPr>
              <a:spLocks noChangeAspect="1" noChangeArrowheads="1"/>
            </p:cNvSpPr>
            <p:nvPr/>
          </p:nvSpPr>
          <p:spPr bwMode="auto">
            <a:xfrm>
              <a:off x="240" y="2109"/>
              <a:ext cx="650" cy="38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栈</a:t>
              </a:r>
            </a:p>
          </p:txBody>
        </p:sp>
        <p:sp>
          <p:nvSpPr>
            <p:cNvPr id="509963" name="Rectangle 11"/>
            <p:cNvSpPr>
              <a:spLocks noChangeAspect="1" noChangeArrowheads="1"/>
            </p:cNvSpPr>
            <p:nvPr/>
          </p:nvSpPr>
          <p:spPr bwMode="auto">
            <a:xfrm>
              <a:off x="1296" y="3792"/>
              <a:ext cx="3741" cy="41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00000"/>
                </a:lnSpc>
                <a:buFontTx/>
                <a:buNone/>
                <a:defRPr/>
              </a:pPr>
              <a:r>
                <a:rPr lang="en-US" altLang="zh-CN" sz="2000">
                  <a:solidFill>
                    <a:schemeClr val="tx1"/>
                  </a:solidFill>
                  <a:effectLst>
                    <a:outerShdw blurRad="38100" dist="38100" dir="2700000" algn="tl">
                      <a:srgbClr val="C0C0C0"/>
                    </a:outerShdw>
                  </a:effectLst>
                  <a:latin typeface="Times New Roman" pitchFamily="18" charset="0"/>
                </a:rPr>
                <a:t>LR</a:t>
              </a:r>
              <a:r>
                <a:rPr lang="zh-CN" altLang="en-US" sz="2000">
                  <a:solidFill>
                    <a:schemeClr val="tx1"/>
                  </a:solidFill>
                  <a:effectLst>
                    <a:outerShdw blurRad="38100" dist="38100" dir="2700000" algn="tl">
                      <a:srgbClr val="C0C0C0"/>
                    </a:outerShdw>
                  </a:effectLst>
                  <a:latin typeface="Times New Roman" pitchFamily="18" charset="0"/>
                </a:rPr>
                <a:t>分析器的模型</a:t>
              </a:r>
            </a:p>
          </p:txBody>
        </p:sp>
        <p:grpSp>
          <p:nvGrpSpPr>
            <p:cNvPr id="20496" name="Group 12"/>
            <p:cNvGrpSpPr>
              <a:grpSpLocks noChangeAspect="1"/>
            </p:cNvGrpSpPr>
            <p:nvPr/>
          </p:nvGrpSpPr>
          <p:grpSpPr bwMode="auto">
            <a:xfrm>
              <a:off x="2334" y="3024"/>
              <a:ext cx="1572" cy="587"/>
              <a:chOff x="2334" y="3072"/>
              <a:chExt cx="1572" cy="587"/>
            </a:xfrm>
          </p:grpSpPr>
          <p:sp>
            <p:nvSpPr>
              <p:cNvPr id="509965" name="Rectangle 13"/>
              <p:cNvSpPr>
                <a:spLocks noChangeAspect="1" noChangeArrowheads="1"/>
              </p:cNvSpPr>
              <p:nvPr/>
            </p:nvSpPr>
            <p:spPr bwMode="auto">
              <a:xfrm>
                <a:off x="2332" y="3072"/>
                <a:ext cx="788" cy="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97200" rIns="0"/>
              <a:lstStyle/>
              <a:p>
                <a:pPr algn="ctr">
                  <a:lnSpc>
                    <a:spcPct val="13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action</a:t>
                </a:r>
              </a:p>
            </p:txBody>
          </p:sp>
          <p:sp>
            <p:nvSpPr>
              <p:cNvPr id="509966" name="Rectangle 14"/>
              <p:cNvSpPr>
                <a:spLocks noChangeAspect="1" noChangeArrowheads="1"/>
              </p:cNvSpPr>
              <p:nvPr/>
            </p:nvSpPr>
            <p:spPr bwMode="auto">
              <a:xfrm>
                <a:off x="3120"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97200"/>
              <a:lstStyle/>
              <a:p>
                <a:pPr algn="ctr">
                  <a:lnSpc>
                    <a:spcPct val="13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goto</a:t>
                </a:r>
              </a:p>
            </p:txBody>
          </p:sp>
        </p:grpSp>
        <p:grpSp>
          <p:nvGrpSpPr>
            <p:cNvPr id="20497" name="Group 15"/>
            <p:cNvGrpSpPr>
              <a:grpSpLocks noChangeAspect="1"/>
            </p:cNvGrpSpPr>
            <p:nvPr/>
          </p:nvGrpSpPr>
          <p:grpSpPr bwMode="auto">
            <a:xfrm>
              <a:off x="1056" y="2112"/>
              <a:ext cx="458" cy="1840"/>
              <a:chOff x="3805" y="12274"/>
              <a:chExt cx="507" cy="2072"/>
            </a:xfrm>
          </p:grpSpPr>
          <p:sp>
            <p:nvSpPr>
              <p:cNvPr id="509968" name="Rectangle 16"/>
              <p:cNvSpPr>
                <a:spLocks noChangeAspect="1" noChangeArrowheads="1"/>
              </p:cNvSpPr>
              <p:nvPr/>
            </p:nvSpPr>
            <p:spPr bwMode="auto">
              <a:xfrm>
                <a:off x="3807" y="12276"/>
                <a:ext cx="495" cy="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bIns="36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s</a:t>
                </a:r>
                <a:r>
                  <a:rPr lang="en-US" altLang="zh-CN" sz="2000" i="1" baseline="-25000">
                    <a:solidFill>
                      <a:schemeClr val="tx1"/>
                    </a:solidFill>
                    <a:effectLst>
                      <a:outerShdw blurRad="38100" dist="38100" dir="2700000" algn="tl">
                        <a:srgbClr val="C0C0C0"/>
                      </a:outerShdw>
                    </a:effectLst>
                    <a:latin typeface="Times New Roman" pitchFamily="18" charset="0"/>
                  </a:rPr>
                  <a:t>m</a:t>
                </a:r>
              </a:p>
            </p:txBody>
          </p:sp>
          <p:sp>
            <p:nvSpPr>
              <p:cNvPr id="509969" name="Rectangle 17"/>
              <p:cNvSpPr>
                <a:spLocks noChangeAspect="1" noChangeArrowheads="1"/>
              </p:cNvSpPr>
              <p:nvPr/>
            </p:nvSpPr>
            <p:spPr bwMode="auto">
              <a:xfrm>
                <a:off x="3810" y="12606"/>
                <a:ext cx="494" cy="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54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X</a:t>
                </a:r>
                <a:r>
                  <a:rPr lang="en-US" altLang="zh-CN" sz="2000" i="1" baseline="-25000">
                    <a:solidFill>
                      <a:schemeClr val="tx1"/>
                    </a:solidFill>
                    <a:effectLst>
                      <a:outerShdw blurRad="38100" dist="38100" dir="2700000" algn="tl">
                        <a:srgbClr val="C0C0C0"/>
                      </a:outerShdw>
                    </a:effectLst>
                    <a:latin typeface="Times New Roman" pitchFamily="18" charset="0"/>
                  </a:rPr>
                  <a:t>m</a:t>
                </a:r>
              </a:p>
            </p:txBody>
          </p:sp>
          <p:sp>
            <p:nvSpPr>
              <p:cNvPr id="509970" name="Rectangle 18"/>
              <p:cNvSpPr>
                <a:spLocks noChangeAspect="1" noChangeArrowheads="1"/>
              </p:cNvSpPr>
              <p:nvPr/>
            </p:nvSpPr>
            <p:spPr bwMode="auto">
              <a:xfrm>
                <a:off x="3810" y="12951"/>
                <a:ext cx="494" cy="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54000" tIns="0" rIns="18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s</a:t>
                </a:r>
                <a:r>
                  <a:rPr lang="en-US" altLang="zh-CN" sz="2000" i="1" baseline="-25000">
                    <a:solidFill>
                      <a:schemeClr val="tx1"/>
                    </a:solidFill>
                    <a:effectLst>
                      <a:outerShdw blurRad="38100" dist="38100" dir="2700000" algn="tl">
                        <a:srgbClr val="C0C0C0"/>
                      </a:outerShdw>
                    </a:effectLst>
                    <a:latin typeface="Times New Roman" pitchFamily="18" charset="0"/>
                  </a:rPr>
                  <a:t>m</a:t>
                </a:r>
                <a:r>
                  <a:rPr lang="en-US" altLang="zh-CN" sz="2000" baseline="-25000">
                    <a:solidFill>
                      <a:schemeClr val="tx1"/>
                    </a:solidFill>
                    <a:effectLst>
                      <a:outerShdw blurRad="38100" dist="38100" dir="2700000" algn="tl">
                        <a:srgbClr val="C0C0C0"/>
                      </a:outerShdw>
                    </a:effectLst>
                    <a:latin typeface="Times New Roman" pitchFamily="18" charset="0"/>
                  </a:rPr>
                  <a:t>-1</a:t>
                </a:r>
              </a:p>
            </p:txBody>
          </p:sp>
          <p:sp>
            <p:nvSpPr>
              <p:cNvPr id="509971" name="Rectangle 19"/>
              <p:cNvSpPr>
                <a:spLocks noChangeAspect="1" noChangeArrowheads="1"/>
              </p:cNvSpPr>
              <p:nvPr/>
            </p:nvSpPr>
            <p:spPr bwMode="auto">
              <a:xfrm>
                <a:off x="3805" y="13282"/>
                <a:ext cx="494"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0" rIns="18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X</a:t>
                </a:r>
                <a:r>
                  <a:rPr lang="en-US" altLang="zh-CN" sz="2000" i="1" baseline="-25000">
                    <a:solidFill>
                      <a:schemeClr val="tx1"/>
                    </a:solidFill>
                    <a:effectLst>
                      <a:outerShdw blurRad="38100" dist="38100" dir="2700000" algn="tl">
                        <a:srgbClr val="C0C0C0"/>
                      </a:outerShdw>
                    </a:effectLst>
                    <a:latin typeface="Times New Roman" pitchFamily="18" charset="0"/>
                  </a:rPr>
                  <a:t>m</a:t>
                </a:r>
                <a:r>
                  <a:rPr lang="en-US" altLang="zh-CN" sz="2000" baseline="-25000">
                    <a:solidFill>
                      <a:schemeClr val="tx1"/>
                    </a:solidFill>
                    <a:effectLst>
                      <a:outerShdw blurRad="38100" dist="38100" dir="2700000" algn="tl">
                        <a:srgbClr val="C0C0C0"/>
                      </a:outerShdw>
                    </a:effectLst>
                    <a:latin typeface="Times New Roman" pitchFamily="18" charset="0"/>
                  </a:rPr>
                  <a:t>-1</a:t>
                </a:r>
                <a:endParaRPr lang="en-US" altLang="zh-CN" sz="2000">
                  <a:solidFill>
                    <a:schemeClr val="tx1"/>
                  </a:solidFill>
                  <a:effectLst>
                    <a:outerShdw blurRad="38100" dist="38100" dir="2700000" algn="tl">
                      <a:srgbClr val="C0C0C0"/>
                    </a:outerShdw>
                  </a:effectLst>
                  <a:latin typeface="Times New Roman" pitchFamily="18" charset="0"/>
                </a:endParaRPr>
              </a:p>
            </p:txBody>
          </p:sp>
          <p:sp>
            <p:nvSpPr>
              <p:cNvPr id="509972" name="Rectangle 20"/>
              <p:cNvSpPr>
                <a:spLocks noChangeAspect="1" noChangeArrowheads="1"/>
              </p:cNvSpPr>
              <p:nvPr/>
            </p:nvSpPr>
            <p:spPr bwMode="auto">
              <a:xfrm>
                <a:off x="3810" y="13642"/>
                <a:ext cx="494"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tIns="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sp>
            <p:nvSpPr>
              <p:cNvPr id="509973" name="Rectangle 21"/>
              <p:cNvSpPr>
                <a:spLocks noChangeAspect="1" noChangeArrowheads="1"/>
              </p:cNvSpPr>
              <p:nvPr/>
            </p:nvSpPr>
            <p:spPr bwMode="auto">
              <a:xfrm>
                <a:off x="3805" y="14000"/>
                <a:ext cx="507" cy="34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90000" tIns="0" rIns="72000" bIns="360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s</a:t>
                </a:r>
                <a:r>
                  <a:rPr lang="en-US" altLang="zh-CN" sz="2000" baseline="-25000">
                    <a:solidFill>
                      <a:schemeClr val="tx1"/>
                    </a:solidFill>
                    <a:effectLst>
                      <a:outerShdw blurRad="38100" dist="38100" dir="2700000" algn="tl">
                        <a:srgbClr val="C0C0C0"/>
                      </a:outerShdw>
                    </a:effectLst>
                    <a:latin typeface="Times New Roman" pitchFamily="18" charset="0"/>
                  </a:rPr>
                  <a:t>0</a:t>
                </a:r>
              </a:p>
            </p:txBody>
          </p:sp>
        </p:grpSp>
        <p:grpSp>
          <p:nvGrpSpPr>
            <p:cNvPr id="20498" name="Group 22"/>
            <p:cNvGrpSpPr>
              <a:grpSpLocks noChangeAspect="1"/>
            </p:cNvGrpSpPr>
            <p:nvPr/>
          </p:nvGrpSpPr>
          <p:grpSpPr bwMode="auto">
            <a:xfrm>
              <a:off x="2400" y="1200"/>
              <a:ext cx="1536" cy="349"/>
              <a:chOff x="2400" y="1200"/>
              <a:chExt cx="1536" cy="349"/>
            </a:xfrm>
          </p:grpSpPr>
          <p:sp>
            <p:nvSpPr>
              <p:cNvPr id="509975" name="Rectangle 23"/>
              <p:cNvSpPr>
                <a:spLocks noChangeAspect="1" noChangeArrowheads="1"/>
              </p:cNvSpPr>
              <p:nvPr/>
            </p:nvSpPr>
            <p:spPr bwMode="auto">
              <a:xfrm>
                <a:off x="2658" y="1201"/>
                <a:ext cx="263"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sp>
            <p:nvSpPr>
              <p:cNvPr id="509976" name="Rectangle 24"/>
              <p:cNvSpPr>
                <a:spLocks noChangeAspect="1" noChangeArrowheads="1"/>
              </p:cNvSpPr>
              <p:nvPr/>
            </p:nvSpPr>
            <p:spPr bwMode="auto">
              <a:xfrm>
                <a:off x="2400" y="1203"/>
                <a:ext cx="260"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a:t>
                </a:r>
                <a:r>
                  <a:rPr lang="en-US" altLang="zh-CN" sz="2000" baseline="-25000">
                    <a:solidFill>
                      <a:schemeClr val="tx1"/>
                    </a:solidFill>
                    <a:effectLst>
                      <a:outerShdw blurRad="38100" dist="38100" dir="2700000" algn="tl">
                        <a:srgbClr val="C0C0C0"/>
                      </a:outerShdw>
                    </a:effectLst>
                    <a:latin typeface="Times New Roman" pitchFamily="18" charset="0"/>
                  </a:rPr>
                  <a:t>1</a:t>
                </a:r>
              </a:p>
            </p:txBody>
          </p:sp>
          <p:sp>
            <p:nvSpPr>
              <p:cNvPr id="509977" name="Rectangle 25"/>
              <p:cNvSpPr>
                <a:spLocks noChangeAspect="1" noChangeArrowheads="1"/>
              </p:cNvSpPr>
              <p:nvPr/>
            </p:nvSpPr>
            <p:spPr bwMode="auto">
              <a:xfrm>
                <a:off x="2902" y="1202"/>
                <a:ext cx="261"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a:t>
                </a:r>
                <a:r>
                  <a:rPr lang="en-US" altLang="zh-CN" sz="2000" i="1" baseline="-25000">
                    <a:solidFill>
                      <a:schemeClr val="tx1"/>
                    </a:solidFill>
                    <a:effectLst>
                      <a:outerShdw blurRad="38100" dist="38100" dir="2700000" algn="tl">
                        <a:srgbClr val="C0C0C0"/>
                      </a:outerShdw>
                    </a:effectLst>
                    <a:latin typeface="Times New Roman" pitchFamily="18" charset="0"/>
                  </a:rPr>
                  <a:t>i</a:t>
                </a:r>
                <a:endParaRPr lang="en-US" altLang="zh-CN" sz="2000" i="1">
                  <a:solidFill>
                    <a:schemeClr val="tx1"/>
                  </a:solidFill>
                  <a:effectLst>
                    <a:outerShdw blurRad="38100" dist="38100" dir="2700000" algn="tl">
                      <a:srgbClr val="C0C0C0"/>
                    </a:outerShdw>
                  </a:effectLst>
                  <a:latin typeface="Times New Roman" pitchFamily="18" charset="0"/>
                </a:endParaRPr>
              </a:p>
            </p:txBody>
          </p:sp>
          <p:sp>
            <p:nvSpPr>
              <p:cNvPr id="509978" name="Rectangle 26"/>
              <p:cNvSpPr>
                <a:spLocks noChangeAspect="1" noChangeArrowheads="1"/>
              </p:cNvSpPr>
              <p:nvPr/>
            </p:nvSpPr>
            <p:spPr bwMode="auto">
              <a:xfrm>
                <a:off x="3163" y="1202"/>
                <a:ext cx="260"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18000" tIns="10800" rIns="18000" bIns="1080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sp>
            <p:nvSpPr>
              <p:cNvPr id="509979" name="Rectangle 27"/>
              <p:cNvSpPr>
                <a:spLocks noChangeAspect="1" noChangeArrowheads="1"/>
              </p:cNvSpPr>
              <p:nvPr/>
            </p:nvSpPr>
            <p:spPr bwMode="auto">
              <a:xfrm>
                <a:off x="3417" y="1202"/>
                <a:ext cx="262"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0" tIns="10800" rIns="0" bIns="10800"/>
              <a:lstStyle/>
              <a:p>
                <a:pPr algn="just">
                  <a:lnSpc>
                    <a:spcPct val="100000"/>
                  </a:lnSpc>
                  <a:buFontTx/>
                  <a:buNone/>
                  <a:defRPr/>
                </a:pPr>
                <a:r>
                  <a:rPr lang="en-US" altLang="zh-CN" sz="2000" i="1">
                    <a:solidFill>
                      <a:schemeClr val="tx1"/>
                    </a:solidFill>
                    <a:effectLst>
                      <a:outerShdw blurRad="38100" dist="38100" dir="2700000" algn="tl">
                        <a:srgbClr val="C0C0C0"/>
                      </a:outerShdw>
                    </a:effectLst>
                    <a:latin typeface="Times New Roman" pitchFamily="18" charset="0"/>
                  </a:rPr>
                  <a:t>a</a:t>
                </a:r>
                <a:r>
                  <a:rPr lang="en-US" altLang="zh-CN" sz="2000" i="1" baseline="-25000">
                    <a:solidFill>
                      <a:schemeClr val="tx1"/>
                    </a:solidFill>
                    <a:effectLst>
                      <a:outerShdw blurRad="38100" dist="38100" dir="2700000" algn="tl">
                        <a:srgbClr val="C0C0C0"/>
                      </a:outerShdw>
                    </a:effectLst>
                    <a:latin typeface="Times New Roman" pitchFamily="18" charset="0"/>
                  </a:rPr>
                  <a:t>n</a:t>
                </a:r>
                <a:endParaRPr lang="en-US" altLang="zh-CN" sz="2000">
                  <a:solidFill>
                    <a:schemeClr val="tx1"/>
                  </a:solidFill>
                  <a:effectLst>
                    <a:outerShdw blurRad="38100" dist="38100" dir="2700000" algn="tl">
                      <a:srgbClr val="C0C0C0"/>
                    </a:outerShdw>
                  </a:effectLst>
                  <a:latin typeface="Times New Roman" pitchFamily="18" charset="0"/>
                </a:endParaRPr>
              </a:p>
            </p:txBody>
          </p:sp>
          <p:sp>
            <p:nvSpPr>
              <p:cNvPr id="509980" name="Rectangle 28"/>
              <p:cNvSpPr>
                <a:spLocks noChangeAspect="1" noChangeArrowheads="1"/>
              </p:cNvSpPr>
              <p:nvPr/>
            </p:nvSpPr>
            <p:spPr bwMode="auto">
              <a:xfrm>
                <a:off x="3678" y="1200"/>
                <a:ext cx="260" cy="3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bg1"/>
                    </a:solidFill>
                  </a14:hiddenFill>
                </a:ext>
              </a:extLst>
            </p:spPr>
            <p:txBody>
              <a:bodyPr lIns="36000" tIns="10800" rIns="18000" bIns="10800"/>
              <a:lstStyle/>
              <a:p>
                <a:pPr algn="just">
                  <a:lnSpc>
                    <a:spcPct val="100000"/>
                  </a:lnSpc>
                  <a:buFontTx/>
                  <a:buNone/>
                  <a:defRPr/>
                </a:pPr>
                <a:r>
                  <a:rPr lang="zh-CN" altLang="en-US" sz="2000">
                    <a:solidFill>
                      <a:schemeClr val="tx1"/>
                    </a:solidFill>
                    <a:effectLst>
                      <a:outerShdw blurRad="38100" dist="38100" dir="2700000" algn="tl">
                        <a:srgbClr val="C0C0C0"/>
                      </a:outerShdw>
                    </a:effectLst>
                    <a:latin typeface="Times New Roman" pitchFamily="18" charset="0"/>
                  </a:rPr>
                  <a:t>$</a:t>
                </a:r>
              </a:p>
            </p:txBody>
          </p:sp>
        </p:grpSp>
        <p:sp>
          <p:nvSpPr>
            <p:cNvPr id="509981" name="Freeform 29"/>
            <p:cNvSpPr>
              <a:spLocks noChangeAspect="1"/>
            </p:cNvSpPr>
            <p:nvPr/>
          </p:nvSpPr>
          <p:spPr bwMode="auto">
            <a:xfrm>
              <a:off x="2614" y="2562"/>
              <a:ext cx="466" cy="453"/>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sp>
          <p:nvSpPr>
            <p:cNvPr id="509982" name="Freeform 30"/>
            <p:cNvSpPr>
              <a:spLocks noChangeAspect="1"/>
            </p:cNvSpPr>
            <p:nvPr/>
          </p:nvSpPr>
          <p:spPr bwMode="auto">
            <a:xfrm flipH="1">
              <a:off x="3087" y="2564"/>
              <a:ext cx="466" cy="453"/>
            </a:xfrm>
            <a:custGeom>
              <a:avLst/>
              <a:gdLst>
                <a:gd name="T0" fmla="*/ 510 w 516"/>
                <a:gd name="T1" fmla="*/ 0 h 510"/>
                <a:gd name="T2" fmla="*/ 511 w 516"/>
                <a:gd name="T3" fmla="*/ 136 h 510"/>
                <a:gd name="T4" fmla="*/ 481 w 516"/>
                <a:gd name="T5" fmla="*/ 226 h 510"/>
                <a:gd name="T6" fmla="*/ 406 w 516"/>
                <a:gd name="T7" fmla="*/ 271 h 510"/>
                <a:gd name="T8" fmla="*/ 76 w 516"/>
                <a:gd name="T9" fmla="*/ 286 h 510"/>
                <a:gd name="T10" fmla="*/ 0 w 516"/>
                <a:gd name="T11" fmla="*/ 510 h 510"/>
              </a:gdLst>
              <a:ahLst/>
              <a:cxnLst>
                <a:cxn ang="0">
                  <a:pos x="T0" y="T1"/>
                </a:cxn>
                <a:cxn ang="0">
                  <a:pos x="T2" y="T3"/>
                </a:cxn>
                <a:cxn ang="0">
                  <a:pos x="T4" y="T5"/>
                </a:cxn>
                <a:cxn ang="0">
                  <a:pos x="T6" y="T7"/>
                </a:cxn>
                <a:cxn ang="0">
                  <a:pos x="T8" y="T9"/>
                </a:cxn>
                <a:cxn ang="0">
                  <a:pos x="T10" y="T11"/>
                </a:cxn>
              </a:cxnLst>
              <a:rect l="0" t="0" r="r" b="b"/>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chemeClr val="bg1"/>
                  </a:solidFill>
                </a14:hiddenFill>
              </a:ext>
            </a:extLst>
          </p:spPr>
          <p:txBody>
            <a:bodyPr/>
            <a:lstStyle/>
            <a:p>
              <a:pPr>
                <a:defRPr/>
              </a:pPr>
              <a:endParaRPr lang="zh-CN" altLang="en-US">
                <a:effectLst>
                  <a:outerShdw blurRad="38100" dist="38100" dir="2700000" algn="tl">
                    <a:srgbClr val="000000">
                      <a:alpha val="43137"/>
                    </a:srgbClr>
                  </a:outerShdw>
                </a:effectLst>
              </a:endParaRPr>
            </a:p>
          </p:txBody>
        </p:sp>
      </p:grpSp>
      <p:sp>
        <p:nvSpPr>
          <p:cNvPr id="509983" name="Rectangle 31" descr="Green marble"/>
          <p:cNvSpPr>
            <a:spLocks noChangeArrowheads="1"/>
          </p:cNvSpPr>
          <p:nvPr/>
        </p:nvSpPr>
        <p:spPr bwMode="auto">
          <a:xfrm>
            <a:off x="5292725" y="4221163"/>
            <a:ext cx="41751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1" hangingPunct="1">
              <a:lnSpc>
                <a:spcPct val="100000"/>
              </a:lnSpc>
              <a:buFontTx/>
              <a:buNone/>
              <a:defRPr/>
            </a:pPr>
            <a:r>
              <a:rPr lang="zh-CN" altLang="en-US" sz="2400" dirty="0">
                <a:solidFill>
                  <a:srgbClr val="FF0000"/>
                </a:solidFill>
                <a:effectLst>
                  <a:outerShdw blurRad="38100" dist="38100" dir="2700000" algn="tl">
                    <a:srgbClr val="C0C0C0"/>
                  </a:outerShdw>
                </a:effectLst>
                <a:latin typeface="Tahoma" pitchFamily="34" charset="0"/>
              </a:rPr>
              <a:t>简单的</a:t>
            </a:r>
            <a:r>
              <a:rPr lang="en-US" altLang="zh-CN" sz="2400" dirty="0">
                <a:solidFill>
                  <a:srgbClr val="FF0000"/>
                </a:solidFill>
                <a:effectLst>
                  <a:outerShdw blurRad="38100" dist="38100" dir="2700000" algn="tl">
                    <a:srgbClr val="C0C0C0"/>
                  </a:outerShdw>
                </a:effectLst>
                <a:latin typeface="Tahoma" pitchFamily="34" charset="0"/>
              </a:rPr>
              <a:t>LR</a:t>
            </a:r>
            <a:r>
              <a:rPr lang="zh-CN" altLang="en-US" sz="2400" dirty="0">
                <a:solidFill>
                  <a:srgbClr val="FF0000"/>
                </a:solidFill>
                <a:effectLst>
                  <a:outerShdw blurRad="38100" dist="38100" dir="2700000" algn="tl">
                    <a:srgbClr val="C0C0C0"/>
                  </a:outerShdw>
                </a:effectLst>
                <a:latin typeface="Tahoma" pitchFamily="34" charset="0"/>
              </a:rPr>
              <a:t>方法（</a:t>
            </a:r>
            <a:r>
              <a:rPr lang="en-US" altLang="zh-CN" sz="2400" dirty="0">
                <a:solidFill>
                  <a:srgbClr val="FF0000"/>
                </a:solidFill>
                <a:effectLst>
                  <a:outerShdw blurRad="38100" dist="38100" dir="2700000" algn="tl">
                    <a:srgbClr val="C0C0C0"/>
                  </a:outerShdw>
                </a:effectLst>
                <a:latin typeface="Tahoma" pitchFamily="34" charset="0"/>
              </a:rPr>
              <a:t>SLR）</a:t>
            </a:r>
          </a:p>
          <a:p>
            <a:pPr lvl="1" eaLnBrk="1" hangingPunct="1">
              <a:lnSpc>
                <a:spcPct val="100000"/>
              </a:lnSpc>
              <a:buFontTx/>
              <a:buNone/>
              <a:defRPr/>
            </a:pPr>
            <a:r>
              <a:rPr lang="zh-CN" altLang="en-US" sz="2400" dirty="0">
                <a:solidFill>
                  <a:srgbClr val="0000FF"/>
                </a:solidFill>
                <a:effectLst>
                  <a:outerShdw blurRad="38100" dist="38100" dir="2700000" algn="tl">
                    <a:srgbClr val="C0C0C0"/>
                  </a:outerShdw>
                </a:effectLst>
                <a:latin typeface="Tahoma" pitchFamily="34" charset="0"/>
              </a:rPr>
              <a:t>规范的</a:t>
            </a:r>
            <a:r>
              <a:rPr lang="en-US" altLang="zh-CN" sz="2400" dirty="0">
                <a:solidFill>
                  <a:srgbClr val="0000FF"/>
                </a:solidFill>
                <a:effectLst>
                  <a:outerShdw blurRad="38100" dist="38100" dir="2700000" algn="tl">
                    <a:srgbClr val="C0C0C0"/>
                  </a:outerShdw>
                </a:effectLst>
                <a:latin typeface="Tahoma" pitchFamily="34" charset="0"/>
              </a:rPr>
              <a:t>LR</a:t>
            </a:r>
            <a:r>
              <a:rPr lang="zh-CN" altLang="en-US" sz="2400" dirty="0">
                <a:solidFill>
                  <a:srgbClr val="0000FF"/>
                </a:solidFill>
                <a:effectLst>
                  <a:outerShdw blurRad="38100" dist="38100" dir="2700000" algn="tl">
                    <a:srgbClr val="C0C0C0"/>
                  </a:outerShdw>
                </a:effectLst>
                <a:latin typeface="Tahoma" pitchFamily="34" charset="0"/>
              </a:rPr>
              <a:t>方法</a:t>
            </a:r>
          </a:p>
          <a:p>
            <a:pPr lvl="1" eaLnBrk="1" hangingPunct="1">
              <a:lnSpc>
                <a:spcPct val="100000"/>
              </a:lnSpc>
              <a:buFontTx/>
              <a:buNone/>
              <a:defRPr/>
            </a:pPr>
            <a:r>
              <a:rPr lang="zh-CN" altLang="en-US" sz="2400" dirty="0">
                <a:solidFill>
                  <a:srgbClr val="0000FF"/>
                </a:solidFill>
                <a:effectLst>
                  <a:outerShdw blurRad="38100" dist="38100" dir="2700000" algn="tl">
                    <a:srgbClr val="C0C0C0"/>
                  </a:outerShdw>
                </a:effectLst>
                <a:latin typeface="Tahoma" pitchFamily="34" charset="0"/>
              </a:rPr>
              <a:t>向前看的</a:t>
            </a:r>
            <a:r>
              <a:rPr lang="en-US" altLang="zh-CN" sz="2400" dirty="0">
                <a:solidFill>
                  <a:srgbClr val="0000FF"/>
                </a:solidFill>
                <a:effectLst>
                  <a:outerShdw blurRad="38100" dist="38100" dir="2700000" algn="tl">
                    <a:srgbClr val="C0C0C0"/>
                  </a:outerShdw>
                </a:effectLst>
                <a:latin typeface="Tahoma" pitchFamily="34" charset="0"/>
              </a:rPr>
              <a:t>LR</a:t>
            </a:r>
            <a:r>
              <a:rPr lang="zh-CN" altLang="en-US" sz="2400" dirty="0">
                <a:solidFill>
                  <a:srgbClr val="0000FF"/>
                </a:solidFill>
                <a:effectLst>
                  <a:outerShdw blurRad="38100" dist="38100" dir="2700000" algn="tl">
                    <a:srgbClr val="C0C0C0"/>
                  </a:outerShdw>
                </a:effectLst>
                <a:latin typeface="Tahoma" pitchFamily="34" charset="0"/>
              </a:rPr>
              <a:t>方法</a:t>
            </a:r>
            <a:r>
              <a:rPr lang="en-US" altLang="zh-CN" sz="2400" dirty="0">
                <a:solidFill>
                  <a:srgbClr val="0000FF"/>
                </a:solidFill>
                <a:effectLst>
                  <a:outerShdw blurRad="38100" dist="38100" dir="2700000" algn="tl">
                    <a:srgbClr val="C0C0C0"/>
                  </a:outerShdw>
                </a:effectLst>
                <a:latin typeface="Tahoma" pitchFamily="34" charset="0"/>
              </a:rPr>
              <a:t>(LALR）</a:t>
            </a:r>
            <a:endParaRPr lang="zh-CN" altLang="en-US" sz="2400" dirty="0">
              <a:solidFill>
                <a:srgbClr val="0000FF"/>
              </a:solidFill>
              <a:effectLst>
                <a:outerShdw blurRad="38100" dist="38100" dir="2700000" algn="tl">
                  <a:srgbClr val="C0C0C0"/>
                </a:outerShdw>
              </a:effectLst>
              <a:latin typeface="Tahoma" pitchFamily="34" charset="0"/>
            </a:endParaRPr>
          </a:p>
        </p:txBody>
      </p:sp>
      <p:sp>
        <p:nvSpPr>
          <p:cNvPr id="509984" name="AutoShape 32" descr="Green marble"/>
          <p:cNvSpPr>
            <a:spLocks/>
          </p:cNvSpPr>
          <p:nvPr/>
        </p:nvSpPr>
        <p:spPr bwMode="auto">
          <a:xfrm>
            <a:off x="5508625" y="4364038"/>
            <a:ext cx="215900" cy="936625"/>
          </a:xfrm>
          <a:prstGeom prst="leftBrace">
            <a:avLst>
              <a:gd name="adj1" fmla="val 36152"/>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9986" name="Text Box 34" descr="Green marble"/>
          <p:cNvSpPr txBox="1">
            <a:spLocks noChangeArrowheads="1"/>
          </p:cNvSpPr>
          <p:nvPr/>
        </p:nvSpPr>
        <p:spPr bwMode="auto">
          <a:xfrm>
            <a:off x="2268538" y="1052513"/>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buFontTx/>
              <a:buNone/>
              <a:defRPr/>
            </a:pPr>
            <a:r>
              <a:rPr lang="en-US" altLang="zh-CN" sz="2400">
                <a:effectLst>
                  <a:outerShdw blurRad="38100" dist="38100" dir="2700000" algn="tl">
                    <a:srgbClr val="C0C0C0"/>
                  </a:outerShdw>
                </a:effectLst>
                <a:latin typeface="Tahoma" pitchFamily="34" charset="0"/>
              </a:rPr>
              <a:t>LR</a:t>
            </a:r>
            <a:r>
              <a:rPr lang="zh-CN" altLang="en-US" sz="2400">
                <a:effectLst>
                  <a:outerShdw blurRad="38100" dist="38100" dir="2700000" algn="tl">
                    <a:srgbClr val="C0C0C0"/>
                  </a:outerShdw>
                </a:effectLst>
                <a:latin typeface="Tahoma" pitchFamily="34" charset="0"/>
              </a:rPr>
              <a:t>分析器模型</a:t>
            </a:r>
          </a:p>
        </p:txBody>
      </p:sp>
      <p:sp>
        <p:nvSpPr>
          <p:cNvPr id="509987" name="AutoShape 35" descr="Green marble"/>
          <p:cNvSpPr>
            <a:spLocks noChangeArrowheads="1"/>
          </p:cNvSpPr>
          <p:nvPr/>
        </p:nvSpPr>
        <p:spPr bwMode="auto">
          <a:xfrm>
            <a:off x="6359089" y="981075"/>
            <a:ext cx="2640449" cy="1655763"/>
          </a:xfrm>
          <a:prstGeom prst="cloudCallout">
            <a:avLst>
              <a:gd name="adj1" fmla="val -26051"/>
              <a:gd name="adj2" fmla="val 153644"/>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00000"/>
              </a:lnSpc>
              <a:buFontTx/>
              <a:buNone/>
              <a:defRPr/>
            </a:pPr>
            <a:r>
              <a:rPr lang="zh-CN" altLang="en-US" sz="1800" dirty="0">
                <a:solidFill>
                  <a:schemeClr val="tx1"/>
                </a:solidFill>
                <a:effectLst>
                  <a:outerShdw blurRad="38100" dist="38100" dir="2700000" algn="tl">
                    <a:srgbClr val="FFFFFF"/>
                  </a:outerShdw>
                </a:effectLst>
                <a:latin typeface="Tahoma" pitchFamily="34" charset="0"/>
              </a:rPr>
              <a:t>实现简单，</a:t>
            </a:r>
            <a:endParaRPr lang="en-US" altLang="zh-CN" sz="1800" dirty="0">
              <a:solidFill>
                <a:schemeClr val="tx1"/>
              </a:solidFill>
              <a:effectLst>
                <a:outerShdw blurRad="38100" dist="38100" dir="2700000" algn="tl">
                  <a:srgbClr val="FFFFFF"/>
                </a:outerShdw>
              </a:effectLst>
              <a:latin typeface="Tahoma" pitchFamily="34" charset="0"/>
            </a:endParaRPr>
          </a:p>
          <a:p>
            <a:pPr algn="ctr" eaLnBrk="1" hangingPunct="1">
              <a:lnSpc>
                <a:spcPct val="100000"/>
              </a:lnSpc>
              <a:buFontTx/>
              <a:buNone/>
              <a:defRPr/>
            </a:pPr>
            <a:r>
              <a:rPr lang="zh-CN" altLang="en-US" sz="1800" dirty="0">
                <a:solidFill>
                  <a:schemeClr val="tx1"/>
                </a:solidFill>
                <a:effectLst>
                  <a:outerShdw blurRad="38100" dist="38100" dir="2700000" algn="tl">
                    <a:srgbClr val="FFFFFF"/>
                  </a:outerShdw>
                </a:effectLst>
                <a:latin typeface="Tahoma" pitchFamily="34" charset="0"/>
              </a:rPr>
              <a:t>分析表规模小；</a:t>
            </a:r>
            <a:r>
              <a:rPr lang="zh-CN" altLang="en-US" sz="1800" dirty="0">
                <a:solidFill>
                  <a:srgbClr val="FF0000"/>
                </a:solidFill>
                <a:effectLst>
                  <a:outerShdw blurRad="38100" dist="38100" dir="2700000" algn="tl">
                    <a:srgbClr val="000000"/>
                  </a:outerShdw>
                </a:effectLst>
                <a:latin typeface="Tahoma" pitchFamily="34" charset="0"/>
              </a:rPr>
              <a:t>功能有限</a:t>
            </a:r>
          </a:p>
        </p:txBody>
      </p:sp>
      <p:sp>
        <p:nvSpPr>
          <p:cNvPr id="20487" name="Rectangle 37"/>
          <p:cNvSpPr>
            <a:spLocks noGrp="1" noChangeArrowheads="1"/>
          </p:cNvSpPr>
          <p:nvPr>
            <p:ph type="ctrTitle" sz="quarter"/>
          </p:nvPr>
        </p:nvSpPr>
        <p:spPr>
          <a:xfrm>
            <a:off x="0" y="0"/>
            <a:ext cx="9144000" cy="1005209"/>
          </a:xfrm>
        </p:spPr>
        <p:txBody>
          <a:bodyPr/>
          <a:lstStyle/>
          <a:p>
            <a:r>
              <a:rPr lang="zh-CN" altLang="en-US" dirty="0">
                <a:ea typeface="宋体" pitchFamily="2" charset="-122"/>
              </a:rPr>
              <a:t>总结</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1</a:t>
            </a:r>
            <a:endParaRPr lang="zh-CN" altLang="en-US" dirty="0"/>
          </a:p>
        </p:txBody>
      </p:sp>
      <p:sp>
        <p:nvSpPr>
          <p:cNvPr id="3" name="内容占位符 2"/>
          <p:cNvSpPr>
            <a:spLocks noGrp="1"/>
          </p:cNvSpPr>
          <p:nvPr>
            <p:ph idx="1"/>
          </p:nvPr>
        </p:nvSpPr>
        <p:spPr/>
        <p:txBody>
          <a:bodyPr/>
          <a:lstStyle/>
          <a:p>
            <a:pPr lvl="0"/>
            <a:r>
              <a:rPr lang="zh-CN" altLang="zh-CN" sz="2800" dirty="0"/>
              <a:t>考虑如下上下文无关文法，终结符集合为</a:t>
            </a:r>
            <a:endParaRPr lang="en-US" altLang="zh-CN" sz="2800" dirty="0"/>
          </a:p>
          <a:p>
            <a:pPr marL="0" lvl="0" indent="0">
              <a:buNone/>
            </a:pPr>
            <a:r>
              <a:rPr lang="en-US" altLang="zh-CN" sz="2800" dirty="0"/>
              <a:t>   T={</a:t>
            </a:r>
            <a:r>
              <a:rPr lang="en-US" altLang="zh-CN" sz="2800" dirty="0" err="1"/>
              <a:t>stmt</a:t>
            </a:r>
            <a:r>
              <a:rPr lang="en-US" altLang="zh-CN" sz="2800" dirty="0"/>
              <a:t>, {, }, ;}</a:t>
            </a:r>
            <a:r>
              <a:rPr lang="zh-CN" altLang="zh-CN" sz="2800" dirty="0"/>
              <a:t>。</a:t>
            </a:r>
          </a:p>
          <a:p>
            <a:r>
              <a:rPr lang="zh-CN" altLang="zh-CN" sz="2800" dirty="0"/>
              <a:t>（</a:t>
            </a:r>
            <a:r>
              <a:rPr lang="en-US" altLang="zh-CN" sz="2800" dirty="0"/>
              <a:t>1</a:t>
            </a:r>
            <a:r>
              <a:rPr lang="zh-CN" altLang="zh-CN" sz="2800" dirty="0"/>
              <a:t>）使用该文法的</a:t>
            </a:r>
            <a:r>
              <a:rPr lang="en-US" altLang="zh-CN" sz="2800" dirty="0"/>
              <a:t>LR(0)</a:t>
            </a:r>
            <a:r>
              <a:rPr lang="zh-CN" altLang="zh-CN" sz="2800" dirty="0"/>
              <a:t>项目集构造该文法的</a:t>
            </a:r>
            <a:r>
              <a:rPr lang="en-US" altLang="zh-CN" sz="2800" dirty="0"/>
              <a:t>DFA</a:t>
            </a:r>
            <a:r>
              <a:rPr lang="zh-CN" altLang="zh-CN" sz="2800" dirty="0"/>
              <a:t>。</a:t>
            </a:r>
          </a:p>
          <a:p>
            <a:r>
              <a:rPr lang="zh-CN" altLang="zh-CN" sz="2800" dirty="0"/>
              <a:t>（</a:t>
            </a:r>
            <a:r>
              <a:rPr lang="en-US" altLang="zh-CN" sz="2800" dirty="0"/>
              <a:t>2</a:t>
            </a:r>
            <a:r>
              <a:rPr lang="zh-CN" altLang="zh-CN" sz="2800" dirty="0"/>
              <a:t>）使用该文法构造</a:t>
            </a:r>
            <a:r>
              <a:rPr lang="en-US" altLang="zh-CN" sz="2800" dirty="0"/>
              <a:t>SLR</a:t>
            </a:r>
            <a:r>
              <a:rPr lang="zh-CN" altLang="zh-CN" sz="2800" dirty="0"/>
              <a:t>移进归约分析表。</a:t>
            </a:r>
          </a:p>
          <a:p>
            <a:r>
              <a:rPr lang="zh-CN" altLang="zh-CN" sz="2800" dirty="0"/>
              <a:t>（</a:t>
            </a:r>
            <a:r>
              <a:rPr lang="en-US" altLang="zh-CN" sz="2800" dirty="0"/>
              <a:t>3</a:t>
            </a:r>
            <a:r>
              <a:rPr lang="zh-CN" altLang="zh-CN" sz="2800" dirty="0"/>
              <a:t>）判断该文法是否是</a:t>
            </a:r>
            <a:r>
              <a:rPr lang="en-US" altLang="zh-CN" sz="2800" dirty="0"/>
              <a:t>SLR</a:t>
            </a:r>
            <a:r>
              <a:rPr lang="zh-CN" altLang="zh-CN" sz="2800" dirty="0"/>
              <a:t>文法？</a:t>
            </a:r>
            <a:endParaRPr lang="zh-CN" altLang="en-US" sz="2800" dirty="0"/>
          </a:p>
        </p:txBody>
      </p:sp>
      <p:sp>
        <p:nvSpPr>
          <p:cNvPr id="4" name="灯片编号占位符 3"/>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38</a:t>
            </a:fld>
            <a:endParaRPr lang="en-US" altLang="zh-CN" dirty="0"/>
          </a:p>
        </p:txBody>
      </p:sp>
      <p:sp>
        <p:nvSpPr>
          <p:cNvPr id="6" name="文本框 5"/>
          <p:cNvSpPr txBox="1"/>
          <p:nvPr/>
        </p:nvSpPr>
        <p:spPr bwMode="auto">
          <a:xfrm>
            <a:off x="457200" y="3734387"/>
            <a:ext cx="3437159" cy="10833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1" hangingPunct="1">
              <a:spcBef>
                <a:spcPct val="50000"/>
              </a:spcBef>
              <a:buNone/>
            </a:pPr>
            <a:r>
              <a:rPr lang="en-US" altLang="zh-CN" i="1" dirty="0">
                <a:latin typeface="楷体" pitchFamily="49" charset="-122"/>
                <a:ea typeface="楷体" pitchFamily="49" charset="-122"/>
              </a:rPr>
              <a:t>S</a:t>
            </a:r>
            <a:r>
              <a:rPr lang="en-US" altLang="zh-CN" dirty="0">
                <a:latin typeface="楷体" pitchFamily="49" charset="-122"/>
                <a:ea typeface="楷体" pitchFamily="49" charset="-122"/>
              </a:rPr>
              <a:t> </a:t>
            </a:r>
            <a:r>
              <a:rPr lang="en-US" altLang="zh-CN" dirty="0">
                <a:latin typeface="楷体" pitchFamily="49" charset="-122"/>
                <a:ea typeface="楷体" pitchFamily="49" charset="-122"/>
                <a:sym typeface="Symbol" panose="05050102010706020507" pitchFamily="18" charset="2"/>
              </a:rPr>
              <a:t> </a:t>
            </a:r>
            <a:r>
              <a:rPr lang="en-US" altLang="zh-CN" dirty="0" err="1">
                <a:latin typeface="楷体" pitchFamily="49" charset="-122"/>
                <a:ea typeface="楷体" pitchFamily="49" charset="-122"/>
              </a:rPr>
              <a:t>stmt</a:t>
            </a:r>
            <a:r>
              <a:rPr lang="en-US" altLang="zh-CN" dirty="0">
                <a:latin typeface="楷体" pitchFamily="49" charset="-122"/>
                <a:ea typeface="楷体" pitchFamily="49" charset="-122"/>
              </a:rPr>
              <a:t> | { </a:t>
            </a:r>
            <a:r>
              <a:rPr lang="en-US" altLang="zh-CN" i="1" dirty="0">
                <a:latin typeface="楷体" pitchFamily="49" charset="-122"/>
                <a:ea typeface="楷体" pitchFamily="49" charset="-122"/>
              </a:rPr>
              <a:t>B</a:t>
            </a:r>
          </a:p>
          <a:p>
            <a:pPr eaLnBrk="1" hangingPunct="1">
              <a:spcBef>
                <a:spcPct val="50000"/>
              </a:spcBef>
              <a:buNone/>
            </a:pPr>
            <a:r>
              <a:rPr lang="en-US" altLang="zh-CN" sz="2800" b="1" i="1" dirty="0">
                <a:latin typeface="楷体" pitchFamily="49" charset="-122"/>
                <a:ea typeface="楷体" pitchFamily="49" charset="-122"/>
              </a:rPr>
              <a:t>B</a:t>
            </a:r>
            <a:r>
              <a:rPr lang="en-US" altLang="zh-CN" sz="2800" b="1" dirty="0">
                <a:latin typeface="楷体" pitchFamily="49" charset="-122"/>
                <a:ea typeface="楷体" pitchFamily="49" charset="-122"/>
              </a:rPr>
              <a:t> </a:t>
            </a:r>
            <a:r>
              <a:rPr lang="en-US" altLang="zh-CN" dirty="0">
                <a:latin typeface="楷体" pitchFamily="49" charset="-122"/>
                <a:ea typeface="楷体" pitchFamily="49" charset="-122"/>
                <a:sym typeface="Symbol" panose="05050102010706020507" pitchFamily="18" charset="2"/>
              </a:rPr>
              <a:t> </a:t>
            </a:r>
            <a:r>
              <a:rPr lang="en-US" altLang="zh-CN" sz="2800" b="1" dirty="0">
                <a:latin typeface="楷体" pitchFamily="49" charset="-122"/>
                <a:ea typeface="楷体" pitchFamily="49" charset="-122"/>
              </a:rPr>
              <a:t>} | </a:t>
            </a:r>
            <a:r>
              <a:rPr lang="en-US" altLang="zh-CN" sz="2800" b="1" i="1" dirty="0">
                <a:latin typeface="楷体" pitchFamily="49" charset="-122"/>
                <a:ea typeface="楷体" pitchFamily="49" charset="-122"/>
              </a:rPr>
              <a:t>S </a:t>
            </a:r>
            <a:r>
              <a:rPr lang="en-US" altLang="zh-CN" sz="2800" b="1" dirty="0">
                <a:latin typeface="楷体" pitchFamily="49" charset="-122"/>
                <a:ea typeface="楷体" pitchFamily="49" charset="-122"/>
              </a:rPr>
              <a:t>} | </a:t>
            </a:r>
            <a:r>
              <a:rPr lang="en-US" altLang="zh-CN" sz="2800" b="1" i="1" dirty="0">
                <a:latin typeface="楷体" pitchFamily="49" charset="-122"/>
                <a:ea typeface="楷体" pitchFamily="49" charset="-122"/>
              </a:rPr>
              <a:t>S</a:t>
            </a:r>
            <a:r>
              <a:rPr lang="en-US" altLang="zh-CN" sz="2800" b="1" dirty="0">
                <a:latin typeface="楷体" pitchFamily="49" charset="-122"/>
                <a:ea typeface="楷体" pitchFamily="49" charset="-122"/>
              </a:rPr>
              <a:t>;</a:t>
            </a:r>
            <a:r>
              <a:rPr lang="en-US" altLang="zh-CN" sz="2800" b="1" i="1" dirty="0">
                <a:latin typeface="楷体" pitchFamily="49" charset="-122"/>
                <a:ea typeface="楷体" pitchFamily="49" charset="-122"/>
              </a:rPr>
              <a:t>B</a:t>
            </a:r>
            <a:endParaRPr lang="zh-CN" altLang="en-US" sz="2800" b="1" i="1" dirty="0">
              <a:latin typeface="楷体" pitchFamily="49" charset="-122"/>
              <a:ea typeface="楷体" pitchFamily="49" charset="-122"/>
            </a:endParaRPr>
          </a:p>
        </p:txBody>
      </p:sp>
      <p:sp>
        <p:nvSpPr>
          <p:cNvPr id="8" name="文本框 7"/>
          <p:cNvSpPr txBox="1"/>
          <p:nvPr/>
        </p:nvSpPr>
        <p:spPr bwMode="auto">
          <a:xfrm>
            <a:off x="5220275" y="3734387"/>
            <a:ext cx="2334293" cy="168661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1" hangingPunct="1">
              <a:spcBef>
                <a:spcPct val="50000"/>
              </a:spcBef>
              <a:buNone/>
            </a:pPr>
            <a:r>
              <a:rPr lang="en-US" altLang="zh-CN" sz="2800" b="1" i="1" dirty="0">
                <a:latin typeface="楷体" pitchFamily="49" charset="-122"/>
                <a:ea typeface="楷体" pitchFamily="49" charset="-122"/>
              </a:rPr>
              <a:t>P</a:t>
            </a:r>
            <a:r>
              <a:rPr lang="en-US" altLang="zh-CN" sz="2800" b="1" dirty="0">
                <a:latin typeface="楷体" pitchFamily="49" charset="-122"/>
                <a:ea typeface="楷体" pitchFamily="49" charset="-122"/>
              </a:rPr>
              <a:t> </a:t>
            </a:r>
            <a:r>
              <a:rPr lang="en-US" altLang="zh-CN" sz="2800" b="1" dirty="0">
                <a:latin typeface="楷体" pitchFamily="49" charset="-122"/>
                <a:ea typeface="楷体" pitchFamily="49" charset="-122"/>
                <a:sym typeface="Symbol" panose="05050102010706020507" pitchFamily="18" charset="2"/>
              </a:rPr>
              <a:t> </a:t>
            </a:r>
            <a:r>
              <a:rPr lang="en-US" altLang="zh-CN" sz="2800" b="1" i="1" dirty="0">
                <a:latin typeface="楷体" pitchFamily="49" charset="-122"/>
                <a:ea typeface="楷体" pitchFamily="49" charset="-122"/>
              </a:rPr>
              <a:t>S</a:t>
            </a:r>
          </a:p>
          <a:p>
            <a:pPr eaLnBrk="1" hangingPunct="1">
              <a:spcBef>
                <a:spcPct val="50000"/>
              </a:spcBef>
              <a:buNone/>
            </a:pPr>
            <a:r>
              <a:rPr lang="en-US" altLang="zh-CN" i="1" dirty="0">
                <a:latin typeface="楷体" pitchFamily="49" charset="-122"/>
                <a:ea typeface="楷体" pitchFamily="49" charset="-122"/>
              </a:rPr>
              <a:t>S</a:t>
            </a:r>
            <a:r>
              <a:rPr lang="en-US" altLang="zh-CN" dirty="0">
                <a:latin typeface="楷体" pitchFamily="49" charset="-122"/>
                <a:ea typeface="楷体" pitchFamily="49" charset="-122"/>
              </a:rPr>
              <a:t> </a:t>
            </a:r>
            <a:r>
              <a:rPr lang="en-US" altLang="zh-CN" dirty="0">
                <a:latin typeface="楷体" pitchFamily="49" charset="-122"/>
                <a:ea typeface="楷体" pitchFamily="49" charset="-122"/>
                <a:sym typeface="Symbol" panose="05050102010706020507" pitchFamily="18" charset="2"/>
              </a:rPr>
              <a:t>  </a:t>
            </a:r>
            <a:r>
              <a:rPr lang="en-US" altLang="zh-CN" dirty="0" err="1">
                <a:latin typeface="楷体" pitchFamily="49" charset="-122"/>
                <a:ea typeface="楷体" pitchFamily="49" charset="-122"/>
              </a:rPr>
              <a:t>stmt</a:t>
            </a:r>
            <a:r>
              <a:rPr lang="en-US" altLang="zh-CN" dirty="0">
                <a:latin typeface="楷体" pitchFamily="49" charset="-122"/>
                <a:ea typeface="楷体" pitchFamily="49" charset="-122"/>
              </a:rPr>
              <a:t> </a:t>
            </a:r>
          </a:p>
          <a:p>
            <a:pPr eaLnBrk="1" hangingPunct="1">
              <a:spcBef>
                <a:spcPct val="50000"/>
              </a:spcBef>
              <a:buNone/>
            </a:pPr>
            <a:r>
              <a:rPr lang="en-US" altLang="zh-CN" i="1" dirty="0">
                <a:latin typeface="楷体" pitchFamily="49" charset="-122"/>
                <a:ea typeface="楷体" pitchFamily="49" charset="-122"/>
              </a:rPr>
              <a:t>S</a:t>
            </a:r>
            <a:r>
              <a:rPr lang="en-US" altLang="zh-CN" dirty="0">
                <a:latin typeface="楷体" pitchFamily="49" charset="-122"/>
                <a:ea typeface="楷体" pitchFamily="49" charset="-122"/>
              </a:rPr>
              <a:t> </a:t>
            </a:r>
            <a:r>
              <a:rPr lang="en-US" altLang="zh-CN" dirty="0">
                <a:latin typeface="楷体" pitchFamily="49" charset="-122"/>
                <a:ea typeface="楷体" pitchFamily="49" charset="-122"/>
                <a:sym typeface="Symbol" panose="05050102010706020507" pitchFamily="18" charset="2"/>
              </a:rPr>
              <a:t> </a:t>
            </a:r>
            <a:r>
              <a:rPr lang="en-US" altLang="zh-CN" dirty="0">
                <a:latin typeface="楷体" pitchFamily="49" charset="-122"/>
                <a:ea typeface="楷体" pitchFamily="49" charset="-122"/>
              </a:rPr>
              <a:t> { </a:t>
            </a:r>
            <a:r>
              <a:rPr lang="en-US" altLang="zh-CN" i="1" dirty="0">
                <a:latin typeface="楷体" pitchFamily="49" charset="-122"/>
                <a:ea typeface="楷体" pitchFamily="49" charset="-122"/>
              </a:rPr>
              <a:t>B</a:t>
            </a:r>
            <a:endParaRPr lang="zh-CN" altLang="en-US" sz="2800" b="1" i="1" dirty="0">
              <a:latin typeface="楷体" pitchFamily="49" charset="-122"/>
              <a:ea typeface="楷体" pitchFamily="49" charset="-122"/>
            </a:endParaRPr>
          </a:p>
        </p:txBody>
      </p:sp>
    </p:spTree>
    <p:extLst>
      <p:ext uri="{BB962C8B-B14F-4D97-AF65-F5344CB8AC3E}">
        <p14:creationId xmlns:p14="http://schemas.microsoft.com/office/powerpoint/2010/main" val="280046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Line 12"/>
          <p:cNvSpPr>
            <a:spLocks noChangeShapeType="1"/>
          </p:cNvSpPr>
          <p:nvPr/>
        </p:nvSpPr>
        <p:spPr bwMode="auto">
          <a:xfrm>
            <a:off x="2411760" y="5191622"/>
            <a:ext cx="732734"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1026"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5346" y="993710"/>
            <a:ext cx="2307183" cy="106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Line 40"/>
          <p:cNvSpPr>
            <a:spLocks noChangeShapeType="1"/>
          </p:cNvSpPr>
          <p:nvPr/>
        </p:nvSpPr>
        <p:spPr bwMode="auto">
          <a:xfrm flipH="1">
            <a:off x="4572000" y="5162914"/>
            <a:ext cx="1081130" cy="1"/>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 name="Freeform 2"/>
          <p:cNvSpPr>
            <a:spLocks/>
          </p:cNvSpPr>
          <p:nvPr/>
        </p:nvSpPr>
        <p:spPr bwMode="auto">
          <a:xfrm rot="17381220" flipV="1">
            <a:off x="423336" y="4269577"/>
            <a:ext cx="488963" cy="590770"/>
          </a:xfrm>
          <a:custGeom>
            <a:avLst/>
            <a:gdLst>
              <a:gd name="T0" fmla="*/ 120 w 312"/>
              <a:gd name="T1" fmla="*/ 0 h 312"/>
              <a:gd name="T2" fmla="*/ 24 w 312"/>
              <a:gd name="T3" fmla="*/ 192 h 312"/>
              <a:gd name="T4" fmla="*/ 264 w 312"/>
              <a:gd name="T5" fmla="*/ 288 h 312"/>
              <a:gd name="T6" fmla="*/ 312 w 312"/>
              <a:gd name="T7" fmla="*/ 48 h 312"/>
            </a:gdLst>
            <a:ahLst/>
            <a:cxnLst>
              <a:cxn ang="0">
                <a:pos x="T0" y="T1"/>
              </a:cxn>
              <a:cxn ang="0">
                <a:pos x="T2" y="T3"/>
              </a:cxn>
              <a:cxn ang="0">
                <a:pos x="T4" y="T5"/>
              </a:cxn>
              <a:cxn ang="0">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Text Box 8"/>
          <p:cNvSpPr txBox="1">
            <a:spLocks noChangeArrowheads="1"/>
          </p:cNvSpPr>
          <p:nvPr/>
        </p:nvSpPr>
        <p:spPr bwMode="auto">
          <a:xfrm>
            <a:off x="939239" y="1874546"/>
            <a:ext cx="1620000" cy="1200329"/>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rPr>
              <a:t>P'</a:t>
            </a:r>
            <a:r>
              <a:rPr lang="en-US" altLang="zh-CN" sz="1800" b="0" dirty="0">
                <a:solidFill>
                  <a:schemeClr val="tx1"/>
                </a:solidFill>
                <a:latin typeface="Comic Sans MS" pitchFamily="66" charset="0"/>
                <a:sym typeface="Symbol" pitchFamily="18" charset="2"/>
              </a:rPr>
              <a:t>  P</a:t>
            </a:r>
          </a:p>
          <a:p>
            <a:pPr eaLnBrk="1" hangingPunct="1">
              <a:lnSpc>
                <a:spcPct val="100000"/>
              </a:lnSpc>
              <a:buFontTx/>
              <a:buNone/>
            </a:pPr>
            <a:r>
              <a:rPr lang="en-US" altLang="zh-CN" sz="1800" b="0" dirty="0">
                <a:solidFill>
                  <a:schemeClr val="tx1"/>
                </a:solidFill>
                <a:latin typeface="Comic Sans MS" pitchFamily="66" charset="0"/>
                <a:sym typeface="Symbol" pitchFamily="18" charset="2"/>
              </a:rPr>
              <a:t>P   S</a:t>
            </a:r>
          </a:p>
          <a:p>
            <a:pPr eaLnBrk="1" hangingPunct="1">
              <a:lnSpc>
                <a:spcPct val="100000"/>
              </a:lnSpc>
              <a:buFontTx/>
              <a:buNone/>
            </a:pPr>
            <a:r>
              <a:rPr lang="en-US" altLang="zh-CN" sz="1800" b="0" dirty="0">
                <a:solidFill>
                  <a:schemeClr val="tx1"/>
                </a:solidFill>
                <a:latin typeface="Comic Sans MS" pitchFamily="66" charset="0"/>
                <a:sym typeface="Symbol" pitchFamily="18" charset="2"/>
              </a:rPr>
              <a:t>S   </a:t>
            </a:r>
            <a:r>
              <a:rPr lang="en-US" altLang="zh-CN" sz="1800" b="0" dirty="0" err="1">
                <a:solidFill>
                  <a:schemeClr val="tx1"/>
                </a:solidFill>
                <a:latin typeface="Comic Sans MS" pitchFamily="66" charset="0"/>
                <a:sym typeface="Symbol" pitchFamily="18" charset="2"/>
              </a:rPr>
              <a:t>stmt</a:t>
            </a:r>
            <a:endParaRPr lang="en-US" altLang="zh-CN" sz="1800" b="0" dirty="0">
              <a:solidFill>
                <a:schemeClr val="tx1"/>
              </a:solidFill>
              <a:latin typeface="Comic Sans MS" pitchFamily="66" charset="0"/>
              <a:sym typeface="Symbol" pitchFamily="18" charset="2"/>
            </a:endParaRPr>
          </a:p>
          <a:p>
            <a:pPr eaLnBrk="1" hangingPunct="1">
              <a:lnSpc>
                <a:spcPct val="100000"/>
              </a:lnSpc>
              <a:buFontTx/>
              <a:buNone/>
            </a:pPr>
            <a:r>
              <a:rPr lang="en-US" altLang="zh-CN" sz="1800" b="0" dirty="0">
                <a:solidFill>
                  <a:schemeClr val="tx1"/>
                </a:solidFill>
                <a:latin typeface="Comic Sans MS" pitchFamily="66" charset="0"/>
                <a:sym typeface="Symbol" pitchFamily="18" charset="2"/>
              </a:rPr>
              <a:t>S   {B</a:t>
            </a:r>
          </a:p>
        </p:txBody>
      </p:sp>
      <p:sp>
        <p:nvSpPr>
          <p:cNvPr id="12" name="Text Box 9"/>
          <p:cNvSpPr txBox="1">
            <a:spLocks noChangeArrowheads="1"/>
          </p:cNvSpPr>
          <p:nvPr/>
        </p:nvSpPr>
        <p:spPr bwMode="auto">
          <a:xfrm>
            <a:off x="939239" y="3624808"/>
            <a:ext cx="1620000" cy="1615827"/>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S   {  B</a:t>
            </a:r>
          </a:p>
          <a:p>
            <a:r>
              <a:rPr lang="en-US" altLang="zh-CN" sz="1800" b="0" dirty="0">
                <a:solidFill>
                  <a:schemeClr val="tx1"/>
                </a:solidFill>
                <a:latin typeface="Comic Sans MS" pitchFamily="66" charset="0"/>
                <a:sym typeface="Symbol" pitchFamily="18" charset="2"/>
              </a:rPr>
              <a:t>B    } </a:t>
            </a:r>
          </a:p>
          <a:p>
            <a:r>
              <a:rPr lang="en-US" altLang="zh-CN" sz="1800" b="0" dirty="0">
                <a:solidFill>
                  <a:schemeClr val="tx1"/>
                </a:solidFill>
                <a:latin typeface="Comic Sans MS" pitchFamily="66" charset="0"/>
                <a:sym typeface="Symbol" pitchFamily="18" charset="2"/>
              </a:rPr>
              <a:t>B    S}</a:t>
            </a:r>
          </a:p>
          <a:p>
            <a:r>
              <a:rPr lang="en-US" altLang="zh-CN" sz="1800" b="0" dirty="0">
                <a:solidFill>
                  <a:schemeClr val="tx1"/>
                </a:solidFill>
                <a:latin typeface="Comic Sans MS" pitchFamily="66" charset="0"/>
                <a:sym typeface="Symbol" pitchFamily="18" charset="2"/>
              </a:rPr>
              <a:t>B    S ; B</a:t>
            </a:r>
          </a:p>
          <a:p>
            <a:r>
              <a:rPr lang="en-US" altLang="zh-CN" sz="1800" b="0" dirty="0">
                <a:solidFill>
                  <a:schemeClr val="tx1"/>
                </a:solidFill>
                <a:latin typeface="Comic Sans MS" pitchFamily="66" charset="0"/>
                <a:sym typeface="Symbol" pitchFamily="18" charset="2"/>
              </a:rPr>
              <a:t>S   </a:t>
            </a:r>
            <a:r>
              <a:rPr lang="en-US" altLang="zh-CN" sz="1800" b="0" dirty="0" err="1">
                <a:solidFill>
                  <a:schemeClr val="tx1"/>
                </a:solidFill>
                <a:latin typeface="Comic Sans MS" pitchFamily="66" charset="0"/>
                <a:sym typeface="Symbol" pitchFamily="18" charset="2"/>
              </a:rPr>
              <a:t>stmt</a:t>
            </a:r>
            <a:endParaRPr lang="en-US" altLang="zh-CN" sz="1800" b="0" dirty="0">
              <a:solidFill>
                <a:schemeClr val="tx1"/>
              </a:solidFill>
              <a:latin typeface="Comic Sans MS" pitchFamily="66" charset="0"/>
              <a:sym typeface="Symbol" pitchFamily="18" charset="2"/>
            </a:endParaRPr>
          </a:p>
          <a:p>
            <a:r>
              <a:rPr lang="en-US" altLang="zh-CN" sz="1800" b="0" dirty="0">
                <a:solidFill>
                  <a:schemeClr val="tx1"/>
                </a:solidFill>
                <a:latin typeface="Comic Sans MS" pitchFamily="66" charset="0"/>
                <a:sym typeface="Symbol" pitchFamily="18" charset="2"/>
              </a:rPr>
              <a:t>S   {B</a:t>
            </a:r>
          </a:p>
        </p:txBody>
      </p:sp>
      <p:sp>
        <p:nvSpPr>
          <p:cNvPr id="13" name="Text Box 10"/>
          <p:cNvSpPr txBox="1">
            <a:spLocks noChangeArrowheads="1"/>
          </p:cNvSpPr>
          <p:nvPr/>
        </p:nvSpPr>
        <p:spPr bwMode="auto">
          <a:xfrm>
            <a:off x="3128002" y="2537635"/>
            <a:ext cx="1440000" cy="448704"/>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S   </a:t>
            </a:r>
            <a:r>
              <a:rPr lang="en-US" altLang="zh-CN" sz="1800" b="0" dirty="0" err="1">
                <a:solidFill>
                  <a:schemeClr val="tx1"/>
                </a:solidFill>
                <a:latin typeface="Comic Sans MS" pitchFamily="66" charset="0"/>
                <a:sym typeface="Symbol" pitchFamily="18" charset="2"/>
              </a:rPr>
              <a:t>stmt</a:t>
            </a:r>
            <a:r>
              <a:rPr lang="en-US" altLang="zh-CN" sz="1800" b="0" dirty="0">
                <a:solidFill>
                  <a:schemeClr val="tx1"/>
                </a:solidFill>
                <a:latin typeface="Comic Sans MS" pitchFamily="66" charset="0"/>
                <a:sym typeface="Symbol" pitchFamily="18" charset="2"/>
              </a:rPr>
              <a:t> </a:t>
            </a:r>
          </a:p>
        </p:txBody>
      </p:sp>
      <p:sp>
        <p:nvSpPr>
          <p:cNvPr id="14" name="Text Box 11"/>
          <p:cNvSpPr txBox="1">
            <a:spLocks noChangeArrowheads="1"/>
          </p:cNvSpPr>
          <p:nvPr/>
        </p:nvSpPr>
        <p:spPr bwMode="auto">
          <a:xfrm>
            <a:off x="3128002" y="1839334"/>
            <a:ext cx="1440000" cy="448704"/>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P S </a:t>
            </a:r>
          </a:p>
        </p:txBody>
      </p:sp>
      <p:sp>
        <p:nvSpPr>
          <p:cNvPr id="15" name="Line 12"/>
          <p:cNvSpPr>
            <a:spLocks noChangeShapeType="1"/>
          </p:cNvSpPr>
          <p:nvPr/>
        </p:nvSpPr>
        <p:spPr bwMode="auto">
          <a:xfrm>
            <a:off x="2404895" y="1978199"/>
            <a:ext cx="732734"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Line 13"/>
          <p:cNvSpPr>
            <a:spLocks noChangeShapeType="1"/>
          </p:cNvSpPr>
          <p:nvPr/>
        </p:nvSpPr>
        <p:spPr bwMode="auto">
          <a:xfrm>
            <a:off x="2441213" y="2756034"/>
            <a:ext cx="753744"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 name="Text Box 14"/>
          <p:cNvSpPr txBox="1">
            <a:spLocks noChangeArrowheads="1"/>
          </p:cNvSpPr>
          <p:nvPr/>
        </p:nvSpPr>
        <p:spPr bwMode="auto">
          <a:xfrm>
            <a:off x="574960" y="1929397"/>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0</a:t>
            </a:r>
            <a:endParaRPr lang="en-US" altLang="zh-CN" sz="1800" b="0" dirty="0">
              <a:solidFill>
                <a:srgbClr val="FF0000"/>
              </a:solidFill>
              <a:latin typeface="Comic Sans MS" pitchFamily="66" charset="0"/>
            </a:endParaRPr>
          </a:p>
        </p:txBody>
      </p:sp>
      <p:sp>
        <p:nvSpPr>
          <p:cNvPr id="19" name="Text Box 16"/>
          <p:cNvSpPr txBox="1">
            <a:spLocks noChangeArrowheads="1"/>
          </p:cNvSpPr>
          <p:nvPr/>
        </p:nvSpPr>
        <p:spPr bwMode="auto">
          <a:xfrm>
            <a:off x="3175192" y="1536284"/>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2</a:t>
            </a:r>
            <a:endParaRPr lang="en-US" altLang="zh-CN" sz="1800" b="0" dirty="0">
              <a:solidFill>
                <a:srgbClr val="FF0000"/>
              </a:solidFill>
              <a:latin typeface="Comic Sans MS" pitchFamily="66" charset="0"/>
            </a:endParaRPr>
          </a:p>
        </p:txBody>
      </p:sp>
      <p:sp>
        <p:nvSpPr>
          <p:cNvPr id="21" name="Text Box 18"/>
          <p:cNvSpPr txBox="1">
            <a:spLocks noChangeArrowheads="1"/>
          </p:cNvSpPr>
          <p:nvPr/>
        </p:nvSpPr>
        <p:spPr bwMode="auto">
          <a:xfrm>
            <a:off x="574960" y="5755136"/>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a:solidFill>
                  <a:srgbClr val="FF0000"/>
                </a:solidFill>
                <a:latin typeface="Comic Sans MS" pitchFamily="66" charset="0"/>
              </a:rPr>
              <a:t>I</a:t>
            </a:r>
            <a:r>
              <a:rPr lang="en-US" altLang="zh-CN" sz="1800" baseline="-25000">
                <a:solidFill>
                  <a:srgbClr val="FF0000"/>
                </a:solidFill>
                <a:latin typeface="Comic Sans MS" pitchFamily="66" charset="0"/>
              </a:rPr>
              <a:t>5</a:t>
            </a:r>
            <a:endParaRPr lang="en-US" altLang="zh-CN" sz="1800" b="0">
              <a:solidFill>
                <a:srgbClr val="FF0000"/>
              </a:solidFill>
              <a:latin typeface="Comic Sans MS" pitchFamily="66" charset="0"/>
            </a:endParaRPr>
          </a:p>
        </p:txBody>
      </p:sp>
      <p:sp>
        <p:nvSpPr>
          <p:cNvPr id="22" name="Text Box 19"/>
          <p:cNvSpPr txBox="1">
            <a:spLocks noChangeArrowheads="1"/>
          </p:cNvSpPr>
          <p:nvPr/>
        </p:nvSpPr>
        <p:spPr bwMode="auto">
          <a:xfrm>
            <a:off x="939239" y="5788609"/>
            <a:ext cx="1620000" cy="448703"/>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S   { B </a:t>
            </a:r>
          </a:p>
        </p:txBody>
      </p:sp>
      <p:sp>
        <p:nvSpPr>
          <p:cNvPr id="23" name="Text Box 20"/>
          <p:cNvSpPr txBox="1">
            <a:spLocks noChangeArrowheads="1"/>
          </p:cNvSpPr>
          <p:nvPr/>
        </p:nvSpPr>
        <p:spPr bwMode="auto">
          <a:xfrm>
            <a:off x="3167992" y="2239367"/>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3</a:t>
            </a:r>
            <a:endParaRPr lang="en-US" altLang="zh-CN" sz="1800" b="0" dirty="0">
              <a:solidFill>
                <a:srgbClr val="FF0000"/>
              </a:solidFill>
              <a:latin typeface="Comic Sans MS" pitchFamily="66" charset="0"/>
            </a:endParaRPr>
          </a:p>
        </p:txBody>
      </p:sp>
      <p:sp>
        <p:nvSpPr>
          <p:cNvPr id="25" name="Line 22"/>
          <p:cNvSpPr>
            <a:spLocks noChangeShapeType="1"/>
          </p:cNvSpPr>
          <p:nvPr/>
        </p:nvSpPr>
        <p:spPr bwMode="auto">
          <a:xfrm>
            <a:off x="2449586" y="3800486"/>
            <a:ext cx="659460"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 name="Text Box 23"/>
          <p:cNvSpPr txBox="1">
            <a:spLocks noChangeArrowheads="1"/>
          </p:cNvSpPr>
          <p:nvPr/>
        </p:nvSpPr>
        <p:spPr bwMode="auto">
          <a:xfrm>
            <a:off x="574960" y="3471479"/>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4</a:t>
            </a:r>
            <a:endParaRPr lang="en-US" altLang="zh-CN" sz="1800" b="0" dirty="0">
              <a:solidFill>
                <a:srgbClr val="FF0000"/>
              </a:solidFill>
              <a:latin typeface="Comic Sans MS" pitchFamily="66" charset="0"/>
            </a:endParaRPr>
          </a:p>
        </p:txBody>
      </p:sp>
      <p:sp>
        <p:nvSpPr>
          <p:cNvPr id="27" name="Text Box 24"/>
          <p:cNvSpPr txBox="1">
            <a:spLocks noChangeArrowheads="1"/>
          </p:cNvSpPr>
          <p:nvPr/>
        </p:nvSpPr>
        <p:spPr bwMode="auto">
          <a:xfrm>
            <a:off x="2624715" y="1631039"/>
            <a:ext cx="442289"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a:solidFill>
                  <a:srgbClr val="0033CC"/>
                </a:solidFill>
                <a:latin typeface="Comic Sans MS" pitchFamily="66" charset="0"/>
              </a:rPr>
              <a:t>S</a:t>
            </a:r>
          </a:p>
        </p:txBody>
      </p:sp>
      <p:sp>
        <p:nvSpPr>
          <p:cNvPr id="28" name="Text Box 25"/>
          <p:cNvSpPr txBox="1">
            <a:spLocks noChangeArrowheads="1"/>
          </p:cNvSpPr>
          <p:nvPr/>
        </p:nvSpPr>
        <p:spPr bwMode="auto">
          <a:xfrm>
            <a:off x="2437644" y="2387036"/>
            <a:ext cx="89033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err="1">
                <a:solidFill>
                  <a:srgbClr val="0033CC"/>
                </a:solidFill>
                <a:latin typeface="Comic Sans MS" pitchFamily="66" charset="0"/>
              </a:rPr>
              <a:t>stmt</a:t>
            </a:r>
            <a:endParaRPr lang="en-US" altLang="zh-CN" sz="1800" b="0" dirty="0">
              <a:solidFill>
                <a:srgbClr val="0033CC"/>
              </a:solidFill>
              <a:latin typeface="Comic Sans MS" pitchFamily="66" charset="0"/>
            </a:endParaRPr>
          </a:p>
        </p:txBody>
      </p:sp>
      <p:sp>
        <p:nvSpPr>
          <p:cNvPr id="29" name="Text Box 26"/>
          <p:cNvSpPr txBox="1">
            <a:spLocks noChangeArrowheads="1"/>
          </p:cNvSpPr>
          <p:nvPr/>
        </p:nvSpPr>
        <p:spPr bwMode="auto">
          <a:xfrm>
            <a:off x="4689131" y="3425647"/>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endParaRPr lang="zh-CN" altLang="en-US" sz="1800" b="0" dirty="0">
              <a:solidFill>
                <a:srgbClr val="0033CC"/>
              </a:solidFill>
              <a:latin typeface="Comic Sans MS" pitchFamily="66" charset="0"/>
            </a:endParaRPr>
          </a:p>
        </p:txBody>
      </p:sp>
      <p:sp>
        <p:nvSpPr>
          <p:cNvPr id="30" name="Text Box 27"/>
          <p:cNvSpPr txBox="1">
            <a:spLocks noChangeArrowheads="1"/>
          </p:cNvSpPr>
          <p:nvPr/>
        </p:nvSpPr>
        <p:spPr bwMode="auto">
          <a:xfrm>
            <a:off x="1490002" y="3138784"/>
            <a:ext cx="3456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p>
        </p:txBody>
      </p:sp>
      <p:cxnSp>
        <p:nvCxnSpPr>
          <p:cNvPr id="33" name="AutoShape 30"/>
          <p:cNvCxnSpPr>
            <a:cxnSpLocks noChangeShapeType="1"/>
            <a:stCxn id="113" idx="1"/>
            <a:endCxn id="12" idx="3"/>
          </p:cNvCxnSpPr>
          <p:nvPr/>
        </p:nvCxnSpPr>
        <p:spPr bwMode="auto">
          <a:xfrm flipH="1">
            <a:off x="2559239" y="4418871"/>
            <a:ext cx="2915521" cy="13851"/>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31"/>
          <p:cNvSpPr txBox="1">
            <a:spLocks noChangeArrowheads="1"/>
          </p:cNvSpPr>
          <p:nvPr/>
        </p:nvSpPr>
        <p:spPr bwMode="auto">
          <a:xfrm>
            <a:off x="2972163" y="3273203"/>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6</a:t>
            </a:r>
            <a:endParaRPr lang="en-US" altLang="zh-CN" sz="1800" b="0" dirty="0">
              <a:solidFill>
                <a:srgbClr val="FF0000"/>
              </a:solidFill>
              <a:latin typeface="Comic Sans MS" pitchFamily="66" charset="0"/>
            </a:endParaRPr>
          </a:p>
        </p:txBody>
      </p:sp>
      <p:sp>
        <p:nvSpPr>
          <p:cNvPr id="35" name="Text Box 32"/>
          <p:cNvSpPr txBox="1">
            <a:spLocks noChangeArrowheads="1"/>
          </p:cNvSpPr>
          <p:nvPr/>
        </p:nvSpPr>
        <p:spPr bwMode="auto">
          <a:xfrm>
            <a:off x="4961146" y="4609012"/>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p>
        </p:txBody>
      </p:sp>
      <p:sp>
        <p:nvSpPr>
          <p:cNvPr id="42" name="Text Box 39"/>
          <p:cNvSpPr txBox="1">
            <a:spLocks noChangeArrowheads="1"/>
          </p:cNvSpPr>
          <p:nvPr/>
        </p:nvSpPr>
        <p:spPr bwMode="auto">
          <a:xfrm>
            <a:off x="2771800" y="5684381"/>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8</a:t>
            </a:r>
            <a:endParaRPr lang="en-US" altLang="zh-CN" sz="1800" b="0" dirty="0">
              <a:solidFill>
                <a:srgbClr val="FF0000"/>
              </a:solidFill>
              <a:latin typeface="Comic Sans MS" pitchFamily="66" charset="0"/>
            </a:endParaRPr>
          </a:p>
        </p:txBody>
      </p:sp>
      <p:sp>
        <p:nvSpPr>
          <p:cNvPr id="43" name="Line 40"/>
          <p:cNvSpPr>
            <a:spLocks noChangeShapeType="1"/>
          </p:cNvSpPr>
          <p:nvPr/>
        </p:nvSpPr>
        <p:spPr bwMode="auto">
          <a:xfrm flipH="1">
            <a:off x="4236094" y="3818638"/>
            <a:ext cx="1252736"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 name="Line 43"/>
          <p:cNvSpPr>
            <a:spLocks noChangeShapeType="1"/>
          </p:cNvSpPr>
          <p:nvPr/>
        </p:nvSpPr>
        <p:spPr bwMode="auto">
          <a:xfrm flipH="1" flipV="1">
            <a:off x="4575599" y="2799953"/>
            <a:ext cx="955657" cy="879819"/>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 name="Line 46"/>
          <p:cNvSpPr>
            <a:spLocks noChangeShapeType="1"/>
          </p:cNvSpPr>
          <p:nvPr/>
        </p:nvSpPr>
        <p:spPr bwMode="auto">
          <a:xfrm>
            <a:off x="4441335" y="4978199"/>
            <a:ext cx="1025827" cy="0"/>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 name="Text Box 47"/>
          <p:cNvSpPr txBox="1">
            <a:spLocks noChangeArrowheads="1"/>
          </p:cNvSpPr>
          <p:nvPr/>
        </p:nvSpPr>
        <p:spPr bwMode="auto">
          <a:xfrm>
            <a:off x="3128002" y="3604985"/>
            <a:ext cx="1440000" cy="448704"/>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B  }  </a:t>
            </a:r>
          </a:p>
        </p:txBody>
      </p:sp>
      <p:sp>
        <p:nvSpPr>
          <p:cNvPr id="52" name="Text Box 49"/>
          <p:cNvSpPr txBox="1">
            <a:spLocks noChangeArrowheads="1"/>
          </p:cNvSpPr>
          <p:nvPr/>
        </p:nvSpPr>
        <p:spPr bwMode="auto">
          <a:xfrm>
            <a:off x="2787906" y="4549887"/>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7</a:t>
            </a:r>
            <a:endParaRPr lang="en-US" altLang="zh-CN" sz="1800" b="0" dirty="0">
              <a:solidFill>
                <a:srgbClr val="FF0000"/>
              </a:solidFill>
              <a:latin typeface="Comic Sans MS" pitchFamily="66" charset="0"/>
            </a:endParaRPr>
          </a:p>
        </p:txBody>
      </p:sp>
      <p:sp>
        <p:nvSpPr>
          <p:cNvPr id="53" name="Text Box 50"/>
          <p:cNvSpPr txBox="1">
            <a:spLocks noChangeArrowheads="1"/>
          </p:cNvSpPr>
          <p:nvPr/>
        </p:nvSpPr>
        <p:spPr bwMode="auto">
          <a:xfrm>
            <a:off x="5563780" y="3284984"/>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9</a:t>
            </a:r>
            <a:endParaRPr lang="en-US" altLang="zh-CN" sz="1800" b="0" dirty="0">
              <a:solidFill>
                <a:srgbClr val="FF0000"/>
              </a:solidFill>
              <a:latin typeface="Comic Sans MS" pitchFamily="66" charset="0"/>
            </a:endParaRPr>
          </a:p>
        </p:txBody>
      </p:sp>
      <p:sp>
        <p:nvSpPr>
          <p:cNvPr id="103" name="Text Box 11"/>
          <p:cNvSpPr txBox="1">
            <a:spLocks noChangeArrowheads="1"/>
          </p:cNvSpPr>
          <p:nvPr/>
        </p:nvSpPr>
        <p:spPr bwMode="auto">
          <a:xfrm>
            <a:off x="939239" y="980728"/>
            <a:ext cx="1620000" cy="448704"/>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rPr>
              <a:t>P'</a:t>
            </a:r>
            <a:r>
              <a:rPr lang="en-US" altLang="zh-CN" sz="1800" b="0" dirty="0">
                <a:solidFill>
                  <a:schemeClr val="tx1"/>
                </a:solidFill>
                <a:latin typeface="Comic Sans MS" pitchFamily="66" charset="0"/>
                <a:sym typeface="Symbol" pitchFamily="18" charset="2"/>
              </a:rPr>
              <a:t> P </a:t>
            </a:r>
          </a:p>
        </p:txBody>
      </p:sp>
      <p:sp>
        <p:nvSpPr>
          <p:cNvPr id="105" name="Text Box 15"/>
          <p:cNvSpPr txBox="1">
            <a:spLocks noChangeArrowheads="1"/>
          </p:cNvSpPr>
          <p:nvPr/>
        </p:nvSpPr>
        <p:spPr bwMode="auto">
          <a:xfrm>
            <a:off x="574960" y="990492"/>
            <a:ext cx="520388"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1</a:t>
            </a:r>
            <a:endParaRPr lang="en-US" altLang="zh-CN" sz="1800" b="0" dirty="0">
              <a:solidFill>
                <a:srgbClr val="FF0000"/>
              </a:solidFill>
              <a:latin typeface="Comic Sans MS" pitchFamily="66" charset="0"/>
            </a:endParaRPr>
          </a:p>
        </p:txBody>
      </p:sp>
      <p:sp>
        <p:nvSpPr>
          <p:cNvPr id="106" name="Text Box 24"/>
          <p:cNvSpPr txBox="1">
            <a:spLocks noChangeArrowheads="1"/>
          </p:cNvSpPr>
          <p:nvPr/>
        </p:nvSpPr>
        <p:spPr bwMode="auto">
          <a:xfrm>
            <a:off x="1428327" y="1443490"/>
            <a:ext cx="390910"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P</a:t>
            </a:r>
          </a:p>
        </p:txBody>
      </p:sp>
      <p:sp>
        <p:nvSpPr>
          <p:cNvPr id="109" name="Text Box 24"/>
          <p:cNvSpPr txBox="1">
            <a:spLocks noChangeArrowheads="1"/>
          </p:cNvSpPr>
          <p:nvPr/>
        </p:nvSpPr>
        <p:spPr bwMode="auto">
          <a:xfrm>
            <a:off x="4879834" y="5157192"/>
            <a:ext cx="442289"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S</a:t>
            </a:r>
          </a:p>
        </p:txBody>
      </p:sp>
      <p:sp>
        <p:nvSpPr>
          <p:cNvPr id="110" name="Text Box 9"/>
          <p:cNvSpPr txBox="1">
            <a:spLocks noChangeArrowheads="1"/>
          </p:cNvSpPr>
          <p:nvPr/>
        </p:nvSpPr>
        <p:spPr bwMode="auto">
          <a:xfrm>
            <a:off x="3128002" y="4738847"/>
            <a:ext cx="1440000" cy="590931"/>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r>
              <a:rPr lang="en-US" altLang="zh-CN" sz="1800" b="0" dirty="0">
                <a:solidFill>
                  <a:schemeClr val="tx1"/>
                </a:solidFill>
                <a:latin typeface="Comic Sans MS" pitchFamily="66" charset="0"/>
                <a:sym typeface="Symbol" pitchFamily="18" charset="2"/>
              </a:rPr>
              <a:t>B  S  }</a:t>
            </a:r>
          </a:p>
          <a:p>
            <a:r>
              <a:rPr lang="en-US" altLang="zh-CN" sz="1800" b="0" dirty="0">
                <a:solidFill>
                  <a:schemeClr val="tx1"/>
                </a:solidFill>
                <a:latin typeface="Comic Sans MS" pitchFamily="66" charset="0"/>
                <a:sym typeface="Symbol" pitchFamily="18" charset="2"/>
              </a:rPr>
              <a:t>B  S  ; B</a:t>
            </a:r>
          </a:p>
        </p:txBody>
      </p:sp>
      <p:sp>
        <p:nvSpPr>
          <p:cNvPr id="111" name="Text Box 19"/>
          <p:cNvSpPr txBox="1">
            <a:spLocks noChangeArrowheads="1"/>
          </p:cNvSpPr>
          <p:nvPr/>
        </p:nvSpPr>
        <p:spPr bwMode="auto">
          <a:xfrm>
            <a:off x="3128002" y="5788608"/>
            <a:ext cx="1440000" cy="448704"/>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B  S } </a:t>
            </a:r>
          </a:p>
        </p:txBody>
      </p:sp>
      <p:sp>
        <p:nvSpPr>
          <p:cNvPr id="113" name="Text Box 9"/>
          <p:cNvSpPr txBox="1">
            <a:spLocks noChangeArrowheads="1"/>
          </p:cNvSpPr>
          <p:nvPr/>
        </p:nvSpPr>
        <p:spPr bwMode="auto">
          <a:xfrm>
            <a:off x="5474760" y="3624807"/>
            <a:ext cx="1811084" cy="1588127"/>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r>
              <a:rPr lang="en-US" altLang="zh-CN" sz="1800" b="0" dirty="0">
                <a:solidFill>
                  <a:schemeClr val="tx1"/>
                </a:solidFill>
                <a:latin typeface="Comic Sans MS" pitchFamily="66" charset="0"/>
                <a:sym typeface="Symbol" pitchFamily="18" charset="2"/>
              </a:rPr>
              <a:t>B   S ;  B</a:t>
            </a:r>
          </a:p>
          <a:p>
            <a:r>
              <a:rPr lang="en-US" altLang="zh-CN" sz="1800" b="0" dirty="0">
                <a:solidFill>
                  <a:schemeClr val="tx1"/>
                </a:solidFill>
                <a:latin typeface="Comic Sans MS" pitchFamily="66" charset="0"/>
                <a:sym typeface="Symbol" pitchFamily="18" charset="2"/>
              </a:rPr>
              <a:t>B    } </a:t>
            </a:r>
          </a:p>
          <a:p>
            <a:r>
              <a:rPr lang="en-US" altLang="zh-CN" sz="1800" b="0" dirty="0">
                <a:solidFill>
                  <a:schemeClr val="tx1"/>
                </a:solidFill>
                <a:latin typeface="Comic Sans MS" pitchFamily="66" charset="0"/>
                <a:sym typeface="Symbol" pitchFamily="18" charset="2"/>
              </a:rPr>
              <a:t>B    S}</a:t>
            </a:r>
          </a:p>
          <a:p>
            <a:r>
              <a:rPr lang="en-US" altLang="zh-CN" sz="1800" b="0" dirty="0">
                <a:solidFill>
                  <a:schemeClr val="tx1"/>
                </a:solidFill>
                <a:latin typeface="Comic Sans MS" pitchFamily="66" charset="0"/>
                <a:sym typeface="Symbol" pitchFamily="18" charset="2"/>
              </a:rPr>
              <a:t>B    S ; B</a:t>
            </a:r>
          </a:p>
          <a:p>
            <a:r>
              <a:rPr lang="en-US" altLang="zh-CN" sz="1800" b="0" dirty="0">
                <a:solidFill>
                  <a:schemeClr val="tx1"/>
                </a:solidFill>
                <a:latin typeface="Comic Sans MS" pitchFamily="66" charset="0"/>
                <a:sym typeface="Symbol" pitchFamily="18" charset="2"/>
              </a:rPr>
              <a:t>S   </a:t>
            </a:r>
            <a:r>
              <a:rPr lang="en-US" altLang="zh-CN" sz="1800" b="0" dirty="0" err="1">
                <a:solidFill>
                  <a:schemeClr val="tx1"/>
                </a:solidFill>
                <a:latin typeface="Comic Sans MS" pitchFamily="66" charset="0"/>
                <a:sym typeface="Symbol" pitchFamily="18" charset="2"/>
              </a:rPr>
              <a:t>stmt</a:t>
            </a:r>
            <a:endParaRPr lang="en-US" altLang="zh-CN" sz="1800" b="0" dirty="0">
              <a:solidFill>
                <a:schemeClr val="tx1"/>
              </a:solidFill>
              <a:latin typeface="Comic Sans MS" pitchFamily="66" charset="0"/>
              <a:sym typeface="Symbol" pitchFamily="18" charset="2"/>
            </a:endParaRPr>
          </a:p>
          <a:p>
            <a:r>
              <a:rPr lang="en-US" altLang="zh-CN" sz="1800" b="0" dirty="0">
                <a:solidFill>
                  <a:schemeClr val="tx1"/>
                </a:solidFill>
                <a:latin typeface="Comic Sans MS" pitchFamily="66" charset="0"/>
                <a:sym typeface="Symbol" pitchFamily="18" charset="2"/>
              </a:rPr>
              <a:t>S   {B</a:t>
            </a:r>
          </a:p>
        </p:txBody>
      </p:sp>
      <p:sp>
        <p:nvSpPr>
          <p:cNvPr id="114" name="Text Box 39"/>
          <p:cNvSpPr txBox="1">
            <a:spLocks noChangeArrowheads="1"/>
          </p:cNvSpPr>
          <p:nvPr/>
        </p:nvSpPr>
        <p:spPr bwMode="auto">
          <a:xfrm>
            <a:off x="5026923" y="5705894"/>
            <a:ext cx="641649"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FF0000"/>
                </a:solidFill>
                <a:latin typeface="Comic Sans MS" pitchFamily="66" charset="0"/>
              </a:rPr>
              <a:t>I</a:t>
            </a:r>
            <a:r>
              <a:rPr lang="en-US" altLang="zh-CN" sz="1800" baseline="-25000" dirty="0">
                <a:solidFill>
                  <a:srgbClr val="FF0000"/>
                </a:solidFill>
                <a:latin typeface="Comic Sans MS" pitchFamily="66" charset="0"/>
              </a:rPr>
              <a:t>10</a:t>
            </a:r>
            <a:endParaRPr lang="en-US" altLang="zh-CN" sz="1800" b="0" dirty="0">
              <a:solidFill>
                <a:srgbClr val="FF0000"/>
              </a:solidFill>
              <a:latin typeface="Comic Sans MS" pitchFamily="66" charset="0"/>
            </a:endParaRPr>
          </a:p>
        </p:txBody>
      </p:sp>
      <p:sp>
        <p:nvSpPr>
          <p:cNvPr id="115" name="Text Box 19"/>
          <p:cNvSpPr txBox="1">
            <a:spLocks noChangeArrowheads="1"/>
          </p:cNvSpPr>
          <p:nvPr/>
        </p:nvSpPr>
        <p:spPr bwMode="auto">
          <a:xfrm>
            <a:off x="5474760" y="5788608"/>
            <a:ext cx="1774090" cy="448704"/>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chemeClr val="tx1"/>
                </a:solidFill>
                <a:latin typeface="Comic Sans MS" pitchFamily="66" charset="0"/>
                <a:sym typeface="Symbol" pitchFamily="18" charset="2"/>
              </a:rPr>
              <a:t>B  S ; B </a:t>
            </a:r>
          </a:p>
        </p:txBody>
      </p:sp>
      <p:sp>
        <p:nvSpPr>
          <p:cNvPr id="116" name="Text Box 26"/>
          <p:cNvSpPr txBox="1">
            <a:spLocks noChangeArrowheads="1"/>
          </p:cNvSpPr>
          <p:nvPr/>
        </p:nvSpPr>
        <p:spPr bwMode="auto">
          <a:xfrm>
            <a:off x="3584580" y="5420806"/>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endParaRPr lang="zh-CN" altLang="en-US" sz="1800" b="0" dirty="0">
              <a:solidFill>
                <a:srgbClr val="0033CC"/>
              </a:solidFill>
              <a:latin typeface="Comic Sans MS" pitchFamily="66" charset="0"/>
            </a:endParaRPr>
          </a:p>
        </p:txBody>
      </p:sp>
      <p:sp>
        <p:nvSpPr>
          <p:cNvPr id="117" name="Text Box 26"/>
          <p:cNvSpPr txBox="1">
            <a:spLocks noChangeArrowheads="1"/>
          </p:cNvSpPr>
          <p:nvPr/>
        </p:nvSpPr>
        <p:spPr bwMode="auto">
          <a:xfrm>
            <a:off x="1470594" y="5373216"/>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B</a:t>
            </a:r>
            <a:endParaRPr lang="zh-CN" altLang="en-US" sz="1800" b="0" dirty="0">
              <a:solidFill>
                <a:srgbClr val="0033CC"/>
              </a:solidFill>
              <a:latin typeface="Comic Sans MS" pitchFamily="66" charset="0"/>
            </a:endParaRPr>
          </a:p>
        </p:txBody>
      </p:sp>
      <p:sp>
        <p:nvSpPr>
          <p:cNvPr id="118" name="Text Box 26"/>
          <p:cNvSpPr txBox="1">
            <a:spLocks noChangeArrowheads="1"/>
          </p:cNvSpPr>
          <p:nvPr/>
        </p:nvSpPr>
        <p:spPr bwMode="auto">
          <a:xfrm>
            <a:off x="5774718" y="5456572"/>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B</a:t>
            </a:r>
            <a:endParaRPr lang="zh-CN" altLang="en-US" sz="1800" b="0" dirty="0">
              <a:solidFill>
                <a:srgbClr val="0033CC"/>
              </a:solidFill>
              <a:latin typeface="Comic Sans MS" pitchFamily="66" charset="0"/>
            </a:endParaRPr>
          </a:p>
        </p:txBody>
      </p:sp>
      <p:sp>
        <p:nvSpPr>
          <p:cNvPr id="120" name="Text Box 26"/>
          <p:cNvSpPr txBox="1">
            <a:spLocks noChangeArrowheads="1"/>
          </p:cNvSpPr>
          <p:nvPr/>
        </p:nvSpPr>
        <p:spPr bwMode="auto">
          <a:xfrm>
            <a:off x="2689066" y="3455114"/>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endParaRPr lang="zh-CN" altLang="en-US" sz="1800" b="0" dirty="0">
              <a:solidFill>
                <a:srgbClr val="0033CC"/>
              </a:solidFill>
              <a:latin typeface="Comic Sans MS" pitchFamily="66" charset="0"/>
            </a:endParaRPr>
          </a:p>
        </p:txBody>
      </p:sp>
      <p:sp>
        <p:nvSpPr>
          <p:cNvPr id="122" name="Text Box 24"/>
          <p:cNvSpPr txBox="1">
            <a:spLocks noChangeArrowheads="1"/>
          </p:cNvSpPr>
          <p:nvPr/>
        </p:nvSpPr>
        <p:spPr bwMode="auto">
          <a:xfrm>
            <a:off x="2682506" y="4889446"/>
            <a:ext cx="442289"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S</a:t>
            </a:r>
          </a:p>
        </p:txBody>
      </p:sp>
      <p:sp>
        <p:nvSpPr>
          <p:cNvPr id="123" name="Text Box 25"/>
          <p:cNvSpPr txBox="1">
            <a:spLocks noChangeArrowheads="1"/>
          </p:cNvSpPr>
          <p:nvPr/>
        </p:nvSpPr>
        <p:spPr bwMode="auto">
          <a:xfrm>
            <a:off x="5011034" y="2908288"/>
            <a:ext cx="89033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err="1">
                <a:solidFill>
                  <a:srgbClr val="0033CC"/>
                </a:solidFill>
                <a:latin typeface="Comic Sans MS" pitchFamily="66" charset="0"/>
              </a:rPr>
              <a:t>stmt</a:t>
            </a:r>
            <a:endParaRPr lang="en-US" altLang="zh-CN" sz="1800" b="0" dirty="0">
              <a:solidFill>
                <a:srgbClr val="0033CC"/>
              </a:solidFill>
              <a:latin typeface="Comic Sans MS" pitchFamily="66" charset="0"/>
            </a:endParaRPr>
          </a:p>
        </p:txBody>
      </p:sp>
      <p:sp>
        <p:nvSpPr>
          <p:cNvPr id="125" name="Text Box 27"/>
          <p:cNvSpPr txBox="1">
            <a:spLocks noChangeArrowheads="1"/>
          </p:cNvSpPr>
          <p:nvPr/>
        </p:nvSpPr>
        <p:spPr bwMode="auto">
          <a:xfrm>
            <a:off x="3738662" y="4040421"/>
            <a:ext cx="3456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p>
        </p:txBody>
      </p:sp>
      <p:cxnSp>
        <p:nvCxnSpPr>
          <p:cNvPr id="129" name="AutoShape 30"/>
          <p:cNvCxnSpPr>
            <a:cxnSpLocks noChangeShapeType="1"/>
            <a:stCxn id="113" idx="2"/>
            <a:endCxn id="115" idx="0"/>
          </p:cNvCxnSpPr>
          <p:nvPr/>
        </p:nvCxnSpPr>
        <p:spPr bwMode="auto">
          <a:xfrm flipH="1">
            <a:off x="6361805" y="5212934"/>
            <a:ext cx="18497" cy="575674"/>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30"/>
          <p:cNvCxnSpPr>
            <a:cxnSpLocks noChangeShapeType="1"/>
            <a:stCxn id="110" idx="2"/>
            <a:endCxn id="111" idx="0"/>
          </p:cNvCxnSpPr>
          <p:nvPr/>
        </p:nvCxnSpPr>
        <p:spPr bwMode="auto">
          <a:xfrm>
            <a:off x="3848002" y="5329778"/>
            <a:ext cx="0" cy="458830"/>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30"/>
          <p:cNvCxnSpPr>
            <a:cxnSpLocks noChangeShapeType="1"/>
            <a:stCxn id="12" idx="2"/>
            <a:endCxn id="22" idx="0"/>
          </p:cNvCxnSpPr>
          <p:nvPr/>
        </p:nvCxnSpPr>
        <p:spPr bwMode="auto">
          <a:xfrm>
            <a:off x="1749239" y="5240635"/>
            <a:ext cx="0" cy="547974"/>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30"/>
          <p:cNvCxnSpPr>
            <a:cxnSpLocks noChangeShapeType="1"/>
            <a:stCxn id="11" idx="2"/>
            <a:endCxn id="12" idx="0"/>
          </p:cNvCxnSpPr>
          <p:nvPr/>
        </p:nvCxnSpPr>
        <p:spPr bwMode="auto">
          <a:xfrm>
            <a:off x="1749239" y="3074875"/>
            <a:ext cx="0" cy="549933"/>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30"/>
          <p:cNvCxnSpPr>
            <a:cxnSpLocks noChangeShapeType="1"/>
            <a:stCxn id="11" idx="0"/>
            <a:endCxn id="103" idx="2"/>
          </p:cNvCxnSpPr>
          <p:nvPr/>
        </p:nvCxnSpPr>
        <p:spPr bwMode="auto">
          <a:xfrm flipV="1">
            <a:off x="1749239" y="1429432"/>
            <a:ext cx="0" cy="445114"/>
          </a:xfrm>
          <a:prstGeom prst="straightConnector1">
            <a:avLst/>
          </a:prstGeom>
          <a:noFill/>
          <a:ln w="38100">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 name="Text Box 26"/>
          <p:cNvSpPr txBox="1">
            <a:spLocks noChangeArrowheads="1"/>
          </p:cNvSpPr>
          <p:nvPr/>
        </p:nvSpPr>
        <p:spPr bwMode="auto">
          <a:xfrm>
            <a:off x="216024" y="4347700"/>
            <a:ext cx="29309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a:solidFill>
                  <a:srgbClr val="0033CC"/>
                </a:solidFill>
                <a:latin typeface="Comic Sans MS" pitchFamily="66" charset="0"/>
              </a:rPr>
              <a:t>{</a:t>
            </a:r>
            <a:endParaRPr lang="zh-CN" altLang="en-US" sz="1800" b="0" dirty="0">
              <a:solidFill>
                <a:srgbClr val="0033CC"/>
              </a:solidFill>
              <a:latin typeface="Comic Sans MS" pitchFamily="66" charset="0"/>
            </a:endParaRPr>
          </a:p>
        </p:txBody>
      </p:sp>
      <p:sp>
        <p:nvSpPr>
          <p:cNvPr id="147" name="Line 13"/>
          <p:cNvSpPr>
            <a:spLocks noChangeShapeType="1"/>
          </p:cNvSpPr>
          <p:nvPr/>
        </p:nvSpPr>
        <p:spPr bwMode="auto">
          <a:xfrm flipV="1">
            <a:off x="2468543" y="2902207"/>
            <a:ext cx="725421" cy="743234"/>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8" name="Text Box 25"/>
          <p:cNvSpPr txBox="1">
            <a:spLocks noChangeArrowheads="1"/>
          </p:cNvSpPr>
          <p:nvPr/>
        </p:nvSpPr>
        <p:spPr bwMode="auto">
          <a:xfrm>
            <a:off x="2163125" y="3077442"/>
            <a:ext cx="890334" cy="448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996633"/>
                </a:solidFill>
                <a:latin typeface="宋体" pitchFamily="2" charset="-122"/>
                <a:ea typeface="宋体" pitchFamily="2" charset="-122"/>
              </a:defRPr>
            </a:lvl1pPr>
            <a:lvl2pPr marL="742950" indent="-285750">
              <a:defRPr sz="2800" b="1">
                <a:solidFill>
                  <a:srgbClr val="996633"/>
                </a:solidFill>
                <a:latin typeface="宋体" pitchFamily="2" charset="-122"/>
                <a:ea typeface="宋体" pitchFamily="2" charset="-122"/>
              </a:defRPr>
            </a:lvl2pPr>
            <a:lvl3pPr marL="1143000" indent="-228600">
              <a:defRPr sz="2800" b="1">
                <a:solidFill>
                  <a:srgbClr val="996633"/>
                </a:solidFill>
                <a:latin typeface="宋体" pitchFamily="2" charset="-122"/>
                <a:ea typeface="宋体" pitchFamily="2" charset="-122"/>
              </a:defRPr>
            </a:lvl3pPr>
            <a:lvl4pPr marL="1600200" indent="-228600">
              <a:defRPr sz="2800" b="1">
                <a:solidFill>
                  <a:srgbClr val="996633"/>
                </a:solidFill>
                <a:latin typeface="宋体" pitchFamily="2" charset="-122"/>
                <a:ea typeface="宋体" pitchFamily="2" charset="-122"/>
              </a:defRPr>
            </a:lvl4pPr>
            <a:lvl5pPr marL="2057400" indent="-228600">
              <a:defRPr sz="2800" b="1">
                <a:solidFill>
                  <a:srgbClr val="996633"/>
                </a:solidFill>
                <a:latin typeface="宋体" pitchFamily="2" charset="-122"/>
                <a:ea typeface="宋体" pitchFamily="2" charset="-122"/>
              </a:defRPr>
            </a:lvl5pPr>
            <a:lvl6pPr marL="25146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6pPr>
            <a:lvl7pPr marL="29718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7pPr>
            <a:lvl8pPr marL="34290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8pPr>
            <a:lvl9pPr marL="3886200" indent="-228600" eaLnBrk="0" fontAlgn="base" hangingPunct="0">
              <a:lnSpc>
                <a:spcPct val="90000"/>
              </a:lnSpc>
              <a:spcBef>
                <a:spcPct val="0"/>
              </a:spcBef>
              <a:spcAft>
                <a:spcPct val="0"/>
              </a:spcAft>
              <a:buChar char="•"/>
              <a:defRPr sz="2800" b="1">
                <a:solidFill>
                  <a:srgbClr val="996633"/>
                </a:solidFill>
                <a:latin typeface="宋体" pitchFamily="2" charset="-122"/>
                <a:ea typeface="宋体" pitchFamily="2" charset="-122"/>
              </a:defRPr>
            </a:lvl9pPr>
          </a:lstStyle>
          <a:p>
            <a:pPr eaLnBrk="1" hangingPunct="1">
              <a:lnSpc>
                <a:spcPct val="100000"/>
              </a:lnSpc>
              <a:buFontTx/>
              <a:buNone/>
            </a:pPr>
            <a:r>
              <a:rPr lang="en-US" altLang="zh-CN" sz="1800" b="0" dirty="0" err="1">
                <a:solidFill>
                  <a:srgbClr val="0033CC"/>
                </a:solidFill>
                <a:latin typeface="Comic Sans MS" pitchFamily="66" charset="0"/>
              </a:rPr>
              <a:t>stmt</a:t>
            </a:r>
            <a:endParaRPr lang="en-US" altLang="zh-CN" sz="1800" b="0" dirty="0">
              <a:solidFill>
                <a:srgbClr val="0033CC"/>
              </a:solidFill>
              <a:latin typeface="Comic Sans MS" pitchFamily="66" charset="0"/>
            </a:endParaRPr>
          </a:p>
        </p:txBody>
      </p:sp>
    </p:spTree>
    <p:extLst>
      <p:ext uri="{BB962C8B-B14F-4D97-AF65-F5344CB8AC3E}">
        <p14:creationId xmlns:p14="http://schemas.microsoft.com/office/powerpoint/2010/main" val="387230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a:ea typeface="宋体" pitchFamily="2" charset="-122"/>
              </a:rPr>
              <a:t>LR(0)</a:t>
            </a:r>
            <a:r>
              <a:rPr lang="zh-CN" altLang="en-US">
                <a:ea typeface="宋体" pitchFamily="2" charset="-122"/>
              </a:rPr>
              <a:t>项目集</a:t>
            </a:r>
          </a:p>
        </p:txBody>
      </p:sp>
      <p:sp>
        <p:nvSpPr>
          <p:cNvPr id="442371" name="Rectangle 3"/>
          <p:cNvSpPr>
            <a:spLocks noGrp="1" noChangeArrowheads="1"/>
          </p:cNvSpPr>
          <p:nvPr>
            <p:ph idx="1"/>
          </p:nvPr>
        </p:nvSpPr>
        <p:spPr>
          <a:xfrm>
            <a:off x="107504" y="980728"/>
            <a:ext cx="8229600" cy="5248275"/>
          </a:xfrm>
        </p:spPr>
        <p:txBody>
          <a:bodyPr/>
          <a:lstStyle/>
          <a:p>
            <a:pPr>
              <a:lnSpc>
                <a:spcPct val="90000"/>
              </a:lnSpc>
              <a:defRPr/>
            </a:pPr>
            <a:r>
              <a:rPr lang="zh-CN" altLang="en-US" sz="2800" dirty="0">
                <a:ea typeface="宋体" pitchFamily="2" charset="-122"/>
              </a:rPr>
              <a:t>由一些</a:t>
            </a:r>
            <a:r>
              <a:rPr lang="en-US" altLang="zh-CN" sz="2800" dirty="0">
                <a:ea typeface="宋体" pitchFamily="2" charset="-122"/>
              </a:rPr>
              <a:t>LR(0)</a:t>
            </a:r>
            <a:r>
              <a:rPr lang="zh-CN" altLang="en-US" sz="2800" dirty="0">
                <a:ea typeface="宋体" pitchFamily="2" charset="-122"/>
              </a:rPr>
              <a:t>项目组成的集合</a:t>
            </a:r>
          </a:p>
          <a:p>
            <a:pPr>
              <a:lnSpc>
                <a:spcPct val="90000"/>
              </a:lnSpc>
              <a:defRPr/>
            </a:pPr>
            <a:endParaRPr lang="zh-CN" altLang="en-US" sz="2800" dirty="0">
              <a:ea typeface="宋体" pitchFamily="2" charset="-122"/>
            </a:endParaRPr>
          </a:p>
          <a:p>
            <a:pPr>
              <a:lnSpc>
                <a:spcPct val="90000"/>
              </a:lnSpc>
              <a:defRPr/>
            </a:pPr>
            <a:r>
              <a:rPr lang="en-US" altLang="zh-CN" sz="2800" dirty="0">
                <a:ea typeface="宋体" pitchFamily="2" charset="-122"/>
              </a:rPr>
              <a:t>LR(0)</a:t>
            </a:r>
            <a:r>
              <a:rPr lang="zh-CN" altLang="en-US" sz="2800" dirty="0">
                <a:ea typeface="宋体" pitchFamily="2" charset="-122"/>
              </a:rPr>
              <a:t>项目</a:t>
            </a:r>
          </a:p>
          <a:p>
            <a:pPr lvl="1">
              <a:lnSpc>
                <a:spcPct val="90000"/>
              </a:lnSpc>
              <a:defRPr/>
            </a:pPr>
            <a:r>
              <a:rPr lang="zh-CN" altLang="en-US" sz="2400" dirty="0">
                <a:ea typeface="宋体" pitchFamily="2" charset="-122"/>
              </a:rPr>
              <a:t>在右部的某个地方加点的产生式</a:t>
            </a:r>
          </a:p>
          <a:p>
            <a:pPr lvl="1">
              <a:lnSpc>
                <a:spcPct val="90000"/>
              </a:lnSpc>
              <a:defRPr/>
            </a:pPr>
            <a:r>
              <a:rPr lang="zh-CN" altLang="en-US" sz="2400" dirty="0">
                <a:ea typeface="宋体" pitchFamily="2" charset="-122"/>
              </a:rPr>
              <a:t>例如，对于产生式</a:t>
            </a:r>
            <a:r>
              <a:rPr lang="en-US" altLang="zh-CN" sz="2400" b="1" i="1" dirty="0">
                <a:solidFill>
                  <a:schemeClr val="accent2"/>
                </a:solidFill>
                <a:effectLst>
                  <a:outerShdw blurRad="38100" dist="38100" dir="2700000" algn="tl">
                    <a:srgbClr val="C0C0C0"/>
                  </a:outerShdw>
                </a:effectLst>
                <a:ea typeface="宋体" pitchFamily="2" charset="-122"/>
              </a:rPr>
              <a:t>A</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a:solidFill>
                  <a:schemeClr val="accent2"/>
                </a:solidFill>
                <a:effectLst>
                  <a:outerShdw blurRad="38100" dist="38100" dir="2700000" algn="tl">
                    <a:srgbClr val="C0C0C0"/>
                  </a:outerShdw>
                </a:effectLst>
                <a:ea typeface="宋体" pitchFamily="2" charset="-122"/>
              </a:rPr>
              <a:t>XYZ</a:t>
            </a:r>
            <a:r>
              <a:rPr lang="zh-CN" altLang="en-US" sz="2400" b="1" i="1" dirty="0">
                <a:solidFill>
                  <a:schemeClr val="accent2"/>
                </a:solidFill>
                <a:effectLst>
                  <a:outerShdw blurRad="38100" dist="38100" dir="2700000" algn="tl">
                    <a:srgbClr val="C0C0C0"/>
                  </a:outerShdw>
                </a:effectLst>
                <a:ea typeface="宋体" pitchFamily="2" charset="-122"/>
              </a:rPr>
              <a:t>对应的加点项有</a:t>
            </a:r>
          </a:p>
          <a:p>
            <a:pPr lvl="2">
              <a:lnSpc>
                <a:spcPct val="90000"/>
              </a:lnSpc>
              <a:buFontTx/>
              <a:buNone/>
              <a:defRPr/>
            </a:pPr>
            <a:r>
              <a:rPr lang="en-US" altLang="zh-CN" b="1" i="1" dirty="0">
                <a:solidFill>
                  <a:schemeClr val="accent2"/>
                </a:solidFill>
                <a:effectLst>
                  <a:outerShdw blurRad="38100" dist="38100" dir="2700000" algn="tl">
                    <a:srgbClr val="C0C0C0"/>
                  </a:outerShdw>
                </a:effectLst>
                <a:ea typeface="宋体" pitchFamily="2" charset="-122"/>
              </a:rPr>
              <a:t>A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dirty="0">
                <a:solidFill>
                  <a:schemeClr val="accent2"/>
                </a:solidFill>
                <a:effectLst>
                  <a:outerShdw blurRad="38100" dist="38100" dir="2700000" algn="tl">
                    <a:srgbClr val="C0C0C0"/>
                  </a:outerShdw>
                </a:effectLst>
                <a:ea typeface="宋体" pitchFamily="2" charset="-122"/>
              </a:rPr>
              <a:t>·</a:t>
            </a:r>
            <a:r>
              <a:rPr lang="en-US" altLang="zh-CN" b="1" i="1" dirty="0">
                <a:solidFill>
                  <a:schemeClr val="accent2"/>
                </a:solidFill>
                <a:effectLst>
                  <a:outerShdw blurRad="38100" dist="38100" dir="2700000" algn="tl">
                    <a:srgbClr val="C0C0C0"/>
                  </a:outerShdw>
                </a:effectLst>
                <a:ea typeface="宋体" pitchFamily="2" charset="-122"/>
              </a:rPr>
              <a:t>XYZ</a:t>
            </a:r>
          </a:p>
          <a:p>
            <a:pPr lvl="2">
              <a:lnSpc>
                <a:spcPct val="90000"/>
              </a:lnSpc>
              <a:buFontTx/>
              <a:buNone/>
              <a:defRPr/>
            </a:pPr>
            <a:r>
              <a:rPr lang="en-US" altLang="zh-CN" b="1" i="1" dirty="0">
                <a:solidFill>
                  <a:schemeClr val="accent2"/>
                </a:solidFill>
                <a:effectLst>
                  <a:outerShdw blurRad="38100" dist="38100" dir="2700000" algn="tl">
                    <a:srgbClr val="C0C0C0"/>
                  </a:outerShdw>
                </a:effectLst>
                <a:ea typeface="宋体" pitchFamily="2" charset="-122"/>
              </a:rPr>
              <a:t>A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a:solidFill>
                  <a:schemeClr val="accent2"/>
                </a:solidFill>
                <a:effectLst>
                  <a:outerShdw blurRad="38100" dist="38100" dir="2700000" algn="tl">
                    <a:srgbClr val="C0C0C0"/>
                  </a:outerShdw>
                </a:effectLst>
                <a:ea typeface="宋体" pitchFamily="2" charset="-122"/>
              </a:rPr>
              <a:t>X</a:t>
            </a:r>
            <a:r>
              <a:rPr lang="en-US" altLang="zh-CN" b="1" dirty="0">
                <a:solidFill>
                  <a:schemeClr val="accent2"/>
                </a:solidFill>
                <a:effectLst>
                  <a:outerShdw blurRad="38100" dist="38100" dir="2700000" algn="tl">
                    <a:srgbClr val="C0C0C0"/>
                  </a:outerShdw>
                </a:effectLst>
                <a:ea typeface="宋体" pitchFamily="2" charset="-122"/>
              </a:rPr>
              <a:t>·</a:t>
            </a:r>
            <a:r>
              <a:rPr lang="en-US" altLang="zh-CN" b="1" i="1" dirty="0">
                <a:solidFill>
                  <a:schemeClr val="accent2"/>
                </a:solidFill>
                <a:effectLst>
                  <a:outerShdw blurRad="38100" dist="38100" dir="2700000" algn="tl">
                    <a:srgbClr val="C0C0C0"/>
                  </a:outerShdw>
                </a:effectLst>
                <a:ea typeface="宋体" pitchFamily="2" charset="-122"/>
              </a:rPr>
              <a:t>YZ</a:t>
            </a:r>
          </a:p>
          <a:p>
            <a:pPr lvl="2">
              <a:lnSpc>
                <a:spcPct val="90000"/>
              </a:lnSpc>
              <a:buFontTx/>
              <a:buNone/>
              <a:defRPr/>
            </a:pPr>
            <a:r>
              <a:rPr lang="en-US" altLang="zh-CN" b="1" i="1" dirty="0">
                <a:solidFill>
                  <a:schemeClr val="accent2"/>
                </a:solidFill>
                <a:effectLst>
                  <a:outerShdw blurRad="38100" dist="38100" dir="2700000" algn="tl">
                    <a:srgbClr val="C0C0C0"/>
                  </a:outerShdw>
                </a:effectLst>
                <a:ea typeface="宋体" pitchFamily="2" charset="-122"/>
              </a:rPr>
              <a:t>A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a:solidFill>
                  <a:schemeClr val="accent2"/>
                </a:solidFill>
                <a:effectLst>
                  <a:outerShdw blurRad="38100" dist="38100" dir="2700000" algn="tl">
                    <a:srgbClr val="C0C0C0"/>
                  </a:outerShdw>
                </a:effectLst>
                <a:ea typeface="宋体" pitchFamily="2" charset="-122"/>
              </a:rPr>
              <a:t>XY</a:t>
            </a:r>
            <a:r>
              <a:rPr lang="en-US" altLang="zh-CN" b="1" dirty="0">
                <a:solidFill>
                  <a:schemeClr val="accent2"/>
                </a:solidFill>
                <a:effectLst>
                  <a:outerShdw blurRad="38100" dist="38100" dir="2700000" algn="tl">
                    <a:srgbClr val="C0C0C0"/>
                  </a:outerShdw>
                </a:effectLst>
                <a:ea typeface="宋体" pitchFamily="2" charset="-122"/>
              </a:rPr>
              <a:t>·</a:t>
            </a:r>
            <a:r>
              <a:rPr lang="en-US" altLang="zh-CN" b="1" i="1" dirty="0">
                <a:solidFill>
                  <a:schemeClr val="accent2"/>
                </a:solidFill>
                <a:effectLst>
                  <a:outerShdw blurRad="38100" dist="38100" dir="2700000" algn="tl">
                    <a:srgbClr val="C0C0C0"/>
                  </a:outerShdw>
                </a:effectLst>
                <a:ea typeface="宋体" pitchFamily="2" charset="-122"/>
              </a:rPr>
              <a:t>Z</a:t>
            </a:r>
          </a:p>
          <a:p>
            <a:pPr lvl="2">
              <a:lnSpc>
                <a:spcPct val="90000"/>
              </a:lnSpc>
              <a:buFontTx/>
              <a:buNone/>
              <a:defRPr/>
            </a:pPr>
            <a:r>
              <a:rPr lang="en-US" altLang="zh-CN" b="1" i="1" dirty="0">
                <a:solidFill>
                  <a:schemeClr val="accent2"/>
                </a:solidFill>
                <a:effectLst>
                  <a:outerShdw blurRad="38100" dist="38100" dir="2700000" algn="tl">
                    <a:srgbClr val="C0C0C0"/>
                  </a:outerShdw>
                </a:effectLst>
                <a:ea typeface="宋体" pitchFamily="2" charset="-122"/>
              </a:rPr>
              <a:t>A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a:solidFill>
                  <a:schemeClr val="accent2"/>
                </a:solidFill>
                <a:effectLst>
                  <a:outerShdw blurRad="38100" dist="38100" dir="2700000" algn="tl">
                    <a:srgbClr val="C0C0C0"/>
                  </a:outerShdw>
                </a:effectLst>
                <a:ea typeface="宋体" pitchFamily="2" charset="-122"/>
              </a:rPr>
              <a:t>XYZ</a:t>
            </a:r>
            <a:r>
              <a:rPr lang="en-US" altLang="zh-CN" b="1" dirty="0">
                <a:solidFill>
                  <a:schemeClr val="accent2"/>
                </a:solidFill>
                <a:effectLst>
                  <a:outerShdw blurRad="38100" dist="38100" dir="2700000" algn="tl">
                    <a:srgbClr val="C0C0C0"/>
                  </a:outerShdw>
                </a:effectLst>
                <a:ea typeface="宋体" pitchFamily="2" charset="-122"/>
              </a:rPr>
              <a:t>·</a:t>
            </a:r>
          </a:p>
          <a:p>
            <a:pPr lvl="1">
              <a:lnSpc>
                <a:spcPct val="90000"/>
              </a:lnSpc>
              <a:defRPr/>
            </a:pPr>
            <a:r>
              <a:rPr lang="zh-CN" altLang="en-US" sz="2400" b="1" dirty="0">
                <a:solidFill>
                  <a:schemeClr val="accent2"/>
                </a:solidFill>
                <a:effectLst>
                  <a:outerShdw blurRad="38100" dist="38100" dir="2700000" algn="tl">
                    <a:srgbClr val="C0C0C0"/>
                  </a:outerShdw>
                </a:effectLst>
                <a:ea typeface="宋体" pitchFamily="2" charset="-122"/>
              </a:rPr>
              <a:t>又例如，对于</a:t>
            </a:r>
            <a:r>
              <a:rPr lang="en-US" altLang="zh-CN" sz="2400" b="1" i="1" dirty="0">
                <a:solidFill>
                  <a:schemeClr val="accent2"/>
                </a:solidFill>
                <a:effectLst>
                  <a:outerShdw blurRad="38100" dist="38100" dir="2700000" algn="tl">
                    <a:srgbClr val="C0C0C0"/>
                  </a:outerShdw>
                </a:effectLst>
                <a:ea typeface="宋体" pitchFamily="2" charset="-122"/>
              </a:rPr>
              <a:t>A</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400" b="1" dirty="0">
                <a:solidFill>
                  <a:schemeClr val="accent2"/>
                </a:solidFill>
                <a:effectLst>
                  <a:outerShdw blurRad="38100" dist="38100" dir="2700000" algn="tl">
                    <a:srgbClr val="C0C0C0"/>
                  </a:outerShdw>
                </a:effectLst>
                <a:ea typeface="宋体" pitchFamily="2" charset="-122"/>
                <a:sym typeface="Symbol" pitchFamily="18" charset="2"/>
              </a:rPr>
              <a:t>，其加点项有</a:t>
            </a:r>
          </a:p>
          <a:p>
            <a:pPr lvl="2">
              <a:lnSpc>
                <a:spcPct val="90000"/>
              </a:lnSpc>
              <a:buFontTx/>
              <a:buNone/>
              <a:defRPr/>
            </a:pPr>
            <a:r>
              <a:rPr lang="en-US" altLang="zh-CN" b="1" i="1" dirty="0">
                <a:solidFill>
                  <a:schemeClr val="accent2"/>
                </a:solidFill>
                <a:effectLst>
                  <a:outerShdw blurRad="38100" dist="38100" dir="2700000" algn="tl">
                    <a:srgbClr val="C0C0C0"/>
                  </a:outerShdw>
                </a:effectLst>
                <a:ea typeface="宋体" pitchFamily="2" charset="-122"/>
              </a:rPr>
              <a:t>A </a:t>
            </a:r>
            <a:r>
              <a:rPr lang="en-US" altLang="zh-CN"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dirty="0">
                <a:solidFill>
                  <a:schemeClr val="accent2"/>
                </a:solidFill>
                <a:effectLst>
                  <a:outerShdw blurRad="38100" dist="38100" dir="2700000" algn="tl">
                    <a:srgbClr val="C0C0C0"/>
                  </a:outerShdw>
                </a:effectLst>
                <a:ea typeface="宋体" pitchFamily="2" charset="-122"/>
              </a:rPr>
              <a:t>·</a:t>
            </a:r>
            <a:endParaRPr lang="zh-CN" altLang="en-US" b="1" dirty="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5" name="灯片编号占位符 5"/>
          <p:cNvSpPr>
            <a:spLocks noGrp="1"/>
          </p:cNvSpPr>
          <p:nvPr>
            <p:ph type="sldNum" sz="quarter" idx="11"/>
          </p:nvPr>
        </p:nvSpPr>
        <p:spPr/>
        <p:txBody>
          <a:bodyPr/>
          <a:lstStyle/>
          <a:p>
            <a:pPr>
              <a:defRPr/>
            </a:pPr>
            <a:fld id="{73BA029C-AB3E-45FB-9B19-348A417FCC4E}" type="slidenum">
              <a:rPr lang="en-US" altLang="zh-CN">
                <a:solidFill>
                  <a:srgbClr val="C0C0C0">
                    <a:lumMod val="40000"/>
                    <a:lumOff val="60000"/>
                  </a:srgbClr>
                </a:solidFill>
              </a:rPr>
              <a:pPr>
                <a:defRPr/>
              </a:pPr>
              <a:t>4</a:t>
            </a:fld>
            <a:endParaRPr lang="en-US" altLang="zh-CN">
              <a:solidFill>
                <a:srgbClr val="C0C0C0">
                  <a:lumMod val="40000"/>
                  <a:lumOff val="60000"/>
                </a:srgbClr>
              </a:solidFill>
            </a:endParaRPr>
          </a:p>
        </p:txBody>
      </p:sp>
      <p:sp>
        <p:nvSpPr>
          <p:cNvPr id="442372" name="AutoShape 4" descr="Green marble"/>
          <p:cNvSpPr>
            <a:spLocks noChangeArrowheads="1"/>
          </p:cNvSpPr>
          <p:nvPr/>
        </p:nvSpPr>
        <p:spPr bwMode="auto">
          <a:xfrm>
            <a:off x="5256336" y="548680"/>
            <a:ext cx="4140200" cy="2592387"/>
          </a:xfrm>
          <a:prstGeom prst="cloudCallout">
            <a:avLst>
              <a:gd name="adj1" fmla="val -77111"/>
              <a:gd name="adj2" fmla="val 97519"/>
            </a:avLst>
          </a:prstGeom>
          <a:solidFill>
            <a:schemeClr val="accent1">
              <a:alpha val="20000"/>
            </a:schemeClr>
          </a:solidFill>
          <a:ln w="12700">
            <a:solidFill>
              <a:schemeClr val="tx1"/>
            </a:solidFill>
            <a:round/>
            <a:headEnd type="none" w="sm" len="sm"/>
            <a:tailEnd type="none" w="sm" len="sm"/>
          </a:ln>
          <a:effectLst/>
        </p:spPr>
        <p:txBody>
          <a:bodyPr/>
          <a:lstStyle/>
          <a:p>
            <a:pPr algn="ctr" eaLnBrk="1" hangingPunct="1">
              <a:lnSpc>
                <a:spcPct val="100000"/>
              </a:lnSpc>
              <a:buFontTx/>
              <a:buNone/>
              <a:defRPr/>
            </a:pPr>
            <a:r>
              <a:rPr lang="zh-CN" altLang="en-US" sz="1800">
                <a:latin typeface="Tahoma" pitchFamily="34" charset="0"/>
              </a:rPr>
              <a:t>点的左边代表历史信息，右边代表展望信息。直观地讲，项目表示在分析过程的某一阶段，已经看到了产生式的多大部分，以及希望看到的部分。</a:t>
            </a:r>
          </a:p>
        </p:txBody>
      </p:sp>
    </p:spTree>
    <p:extLst>
      <p:ext uri="{BB962C8B-B14F-4D97-AF65-F5344CB8AC3E}">
        <p14:creationId xmlns:p14="http://schemas.microsoft.com/office/powerpoint/2010/main" val="3707309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checkerboard(across)">
                                      <p:cBhvr>
                                        <p:cTn id="7" dur="500"/>
                                        <p:tgtEl>
                                          <p:spTgt spid="442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2371">
                                            <p:txEl>
                                              <p:pRg st="2" end="2"/>
                                            </p:txEl>
                                          </p:spTgt>
                                        </p:tgtEl>
                                        <p:attrNameLst>
                                          <p:attrName>style.visibility</p:attrName>
                                        </p:attrNameLst>
                                      </p:cBhvr>
                                      <p:to>
                                        <p:strVal val="visible"/>
                                      </p:to>
                                    </p:set>
                                    <p:animEffect transition="in" filter="checkerboard(across)">
                                      <p:cBhvr>
                                        <p:cTn id="12" dur="500"/>
                                        <p:tgtEl>
                                          <p:spTgt spid="442371">
                                            <p:txEl>
                                              <p:pRg st="2" end="2"/>
                                            </p:txEl>
                                          </p:spTgt>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442371">
                                            <p:txEl>
                                              <p:pRg st="3" end="3"/>
                                            </p:txEl>
                                          </p:spTgt>
                                        </p:tgtEl>
                                        <p:attrNameLst>
                                          <p:attrName>style.visibility</p:attrName>
                                        </p:attrNameLst>
                                      </p:cBhvr>
                                      <p:to>
                                        <p:strVal val="visible"/>
                                      </p:to>
                                    </p:set>
                                    <p:animEffect transition="in" filter="checkerboard(across)">
                                      <p:cBhvr>
                                        <p:cTn id="16" dur="500"/>
                                        <p:tgtEl>
                                          <p:spTgt spid="4423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42371">
                                            <p:txEl>
                                              <p:pRg st="4" end="4"/>
                                            </p:txEl>
                                          </p:spTgt>
                                        </p:tgtEl>
                                        <p:attrNameLst>
                                          <p:attrName>style.visibility</p:attrName>
                                        </p:attrNameLst>
                                      </p:cBhvr>
                                      <p:to>
                                        <p:strVal val="visible"/>
                                      </p:to>
                                    </p:set>
                                    <p:animEffect transition="in" filter="checkerboard(across)">
                                      <p:cBhvr>
                                        <p:cTn id="21" dur="500"/>
                                        <p:tgtEl>
                                          <p:spTgt spid="442371">
                                            <p:txEl>
                                              <p:pRg st="4" end="4"/>
                                            </p:txEl>
                                          </p:spTgt>
                                        </p:tgtEl>
                                      </p:cBhvr>
                                    </p:animEffect>
                                  </p:childTnLst>
                                </p:cTn>
                              </p:par>
                            </p:childTnLst>
                          </p:cTn>
                        </p:par>
                        <p:par>
                          <p:cTn id="22" fill="hold" nodeType="afterGroup">
                            <p:stCondLst>
                              <p:cond delay="500"/>
                            </p:stCondLst>
                            <p:childTnLst>
                              <p:par>
                                <p:cTn id="23" presetID="5" presetClass="entr" presetSubtype="10" fill="hold" nodeType="afterEffect">
                                  <p:stCondLst>
                                    <p:cond delay="0"/>
                                  </p:stCondLst>
                                  <p:childTnLst>
                                    <p:set>
                                      <p:cBhvr>
                                        <p:cTn id="24" dur="1" fill="hold">
                                          <p:stCondLst>
                                            <p:cond delay="0"/>
                                          </p:stCondLst>
                                        </p:cTn>
                                        <p:tgtEl>
                                          <p:spTgt spid="442371">
                                            <p:txEl>
                                              <p:pRg st="5" end="5"/>
                                            </p:txEl>
                                          </p:spTgt>
                                        </p:tgtEl>
                                        <p:attrNameLst>
                                          <p:attrName>style.visibility</p:attrName>
                                        </p:attrNameLst>
                                      </p:cBhvr>
                                      <p:to>
                                        <p:strVal val="visible"/>
                                      </p:to>
                                    </p:set>
                                    <p:animEffect transition="in" filter="checkerboard(across)">
                                      <p:cBhvr>
                                        <p:cTn id="25" dur="500"/>
                                        <p:tgtEl>
                                          <p:spTgt spid="442371">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442371">
                                            <p:txEl>
                                              <p:pRg st="6" end="6"/>
                                            </p:txEl>
                                          </p:spTgt>
                                        </p:tgtEl>
                                        <p:attrNameLst>
                                          <p:attrName>style.visibility</p:attrName>
                                        </p:attrNameLst>
                                      </p:cBhvr>
                                      <p:to>
                                        <p:strVal val="visible"/>
                                      </p:to>
                                    </p:set>
                                    <p:animEffect transition="in" filter="checkerboard(across)">
                                      <p:cBhvr>
                                        <p:cTn id="28" dur="500"/>
                                        <p:tgtEl>
                                          <p:spTgt spid="442371">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442371">
                                            <p:txEl>
                                              <p:pRg st="7" end="7"/>
                                            </p:txEl>
                                          </p:spTgt>
                                        </p:tgtEl>
                                        <p:attrNameLst>
                                          <p:attrName>style.visibility</p:attrName>
                                        </p:attrNameLst>
                                      </p:cBhvr>
                                      <p:to>
                                        <p:strVal val="visible"/>
                                      </p:to>
                                    </p:set>
                                    <p:animEffect transition="in" filter="checkerboard(across)">
                                      <p:cBhvr>
                                        <p:cTn id="31" dur="500"/>
                                        <p:tgtEl>
                                          <p:spTgt spid="442371">
                                            <p:txEl>
                                              <p:pRg st="7" end="7"/>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42371">
                                            <p:txEl>
                                              <p:pRg st="8" end="8"/>
                                            </p:txEl>
                                          </p:spTgt>
                                        </p:tgtEl>
                                        <p:attrNameLst>
                                          <p:attrName>style.visibility</p:attrName>
                                        </p:attrNameLst>
                                      </p:cBhvr>
                                      <p:to>
                                        <p:strVal val="visible"/>
                                      </p:to>
                                    </p:set>
                                    <p:animEffect transition="in" filter="checkerboard(across)">
                                      <p:cBhvr>
                                        <p:cTn id="34" dur="500"/>
                                        <p:tgtEl>
                                          <p:spTgt spid="44237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442371">
                                            <p:txEl>
                                              <p:pRg st="9" end="9"/>
                                            </p:txEl>
                                          </p:spTgt>
                                        </p:tgtEl>
                                        <p:attrNameLst>
                                          <p:attrName>style.visibility</p:attrName>
                                        </p:attrNameLst>
                                      </p:cBhvr>
                                      <p:to>
                                        <p:strVal val="visible"/>
                                      </p:to>
                                    </p:set>
                                    <p:animEffect transition="in" filter="checkerboard(across)">
                                      <p:cBhvr>
                                        <p:cTn id="39" dur="500"/>
                                        <p:tgtEl>
                                          <p:spTgt spid="442371">
                                            <p:txEl>
                                              <p:pRg st="9" end="9"/>
                                            </p:txEl>
                                          </p:spTgt>
                                        </p:tgtEl>
                                      </p:cBhvr>
                                    </p:animEffect>
                                  </p:childTnLst>
                                </p:cTn>
                              </p:par>
                            </p:childTnLst>
                          </p:cTn>
                        </p:par>
                        <p:par>
                          <p:cTn id="40" fill="hold" nodeType="afterGroup">
                            <p:stCondLst>
                              <p:cond delay="500"/>
                            </p:stCondLst>
                            <p:childTnLst>
                              <p:par>
                                <p:cTn id="41" presetID="5" presetClass="entr" presetSubtype="10" fill="hold" nodeType="afterEffect">
                                  <p:stCondLst>
                                    <p:cond delay="0"/>
                                  </p:stCondLst>
                                  <p:childTnLst>
                                    <p:set>
                                      <p:cBhvr>
                                        <p:cTn id="42" dur="1" fill="hold">
                                          <p:stCondLst>
                                            <p:cond delay="0"/>
                                          </p:stCondLst>
                                        </p:cTn>
                                        <p:tgtEl>
                                          <p:spTgt spid="442371">
                                            <p:txEl>
                                              <p:pRg st="10" end="10"/>
                                            </p:txEl>
                                          </p:spTgt>
                                        </p:tgtEl>
                                        <p:attrNameLst>
                                          <p:attrName>style.visibility</p:attrName>
                                        </p:attrNameLst>
                                      </p:cBhvr>
                                      <p:to>
                                        <p:strVal val="visible"/>
                                      </p:to>
                                    </p:set>
                                    <p:animEffect transition="in" filter="checkerboard(across)">
                                      <p:cBhvr>
                                        <p:cTn id="43" dur="500"/>
                                        <p:tgtEl>
                                          <p:spTgt spid="442371">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42372"/>
                                        </p:tgtEl>
                                        <p:attrNameLst>
                                          <p:attrName>style.visibility</p:attrName>
                                        </p:attrNameLst>
                                      </p:cBhvr>
                                      <p:to>
                                        <p:strVal val="visible"/>
                                      </p:to>
                                    </p:set>
                                    <p:animEffect transition="in" filter="blinds(horizontal)">
                                      <p:cBhvr>
                                        <p:cTn id="48" dur="500"/>
                                        <p:tgtEl>
                                          <p:spTgt spid="442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62CC-8691-4B15-A8E3-EC7775B5DF4A}"/>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DDD0D019-4DE6-465F-944F-6C21741C86D3}"/>
              </a:ext>
            </a:extLst>
          </p:cNvPr>
          <p:cNvSpPr>
            <a:spLocks noGrp="1"/>
          </p:cNvSpPr>
          <p:nvPr>
            <p:ph idx="1"/>
          </p:nvPr>
        </p:nvSpPr>
        <p:spPr/>
        <p:txBody>
          <a:bodyPr/>
          <a:lstStyle/>
          <a:p>
            <a:r>
              <a:rPr lang="zh-CN" altLang="zh-CN" dirty="0"/>
              <a:t>画出其</a:t>
            </a:r>
            <a:r>
              <a:rPr lang="en-US" altLang="zh-CN" dirty="0"/>
              <a:t>SLR</a:t>
            </a:r>
            <a:r>
              <a:rPr lang="zh-CN" altLang="zh-CN" dirty="0"/>
              <a:t>移动归约分析表。</a:t>
            </a:r>
            <a:endParaRPr lang="en-US" altLang="zh-CN" dirty="0"/>
          </a:p>
          <a:p>
            <a:pPr marL="0" indent="0">
              <a:buNone/>
            </a:pPr>
            <a:r>
              <a:rPr lang="en-US" altLang="zh-CN" sz="2400" dirty="0"/>
              <a:t>first(P)={ </a:t>
            </a:r>
            <a:r>
              <a:rPr lang="en-US" altLang="zh-CN" sz="2400" dirty="0" err="1"/>
              <a:t>stmt</a:t>
            </a:r>
            <a:r>
              <a:rPr lang="en-US" altLang="zh-CN" sz="2400" dirty="0"/>
              <a:t>, {        }         follow(P)={ $             }</a:t>
            </a:r>
          </a:p>
          <a:p>
            <a:pPr marL="0" indent="0">
              <a:buNone/>
            </a:pPr>
            <a:r>
              <a:rPr lang="en-US" altLang="zh-CN" sz="2400" dirty="0"/>
              <a:t>first(S)={ </a:t>
            </a:r>
            <a:r>
              <a:rPr lang="en-US" altLang="zh-CN" sz="2400" dirty="0" err="1"/>
              <a:t>stmt</a:t>
            </a:r>
            <a:r>
              <a:rPr lang="en-US" altLang="zh-CN" sz="2400" dirty="0"/>
              <a:t>, {        }         follow(S)={ $, }, ;       }</a:t>
            </a:r>
          </a:p>
          <a:p>
            <a:pPr marL="0" indent="0">
              <a:buNone/>
            </a:pPr>
            <a:r>
              <a:rPr lang="en-US" altLang="zh-CN" sz="2400" dirty="0"/>
              <a:t>first(B)={ }, </a:t>
            </a:r>
            <a:r>
              <a:rPr lang="en-US" altLang="zh-CN" sz="2400" dirty="0" err="1"/>
              <a:t>stmt</a:t>
            </a:r>
            <a:r>
              <a:rPr lang="en-US" altLang="zh-CN" sz="2400" dirty="0"/>
              <a:t>, {     }         follow(B)={ $, }, ;       }</a:t>
            </a:r>
          </a:p>
          <a:p>
            <a:pPr marL="0" indent="0">
              <a:buNone/>
            </a:pPr>
            <a:r>
              <a:rPr lang="en-US" altLang="zh-CN" sz="2400" dirty="0"/>
              <a:t>1 PS	2 </a:t>
            </a:r>
            <a:r>
              <a:rPr lang="en-US" altLang="zh-CN" sz="2400" dirty="0" err="1"/>
              <a:t>Sstmt</a:t>
            </a:r>
            <a:endParaRPr lang="en-US" altLang="zh-CN" sz="2400" dirty="0"/>
          </a:p>
          <a:p>
            <a:pPr marL="0" indent="0">
              <a:buNone/>
            </a:pPr>
            <a:r>
              <a:rPr lang="en-US" altLang="zh-CN" sz="2400" dirty="0"/>
              <a:t>3 S{B	4 B}</a:t>
            </a:r>
          </a:p>
          <a:p>
            <a:pPr marL="0" indent="0">
              <a:buNone/>
            </a:pPr>
            <a:r>
              <a:rPr lang="en-US" altLang="zh-CN" sz="2400" dirty="0"/>
              <a:t>5 BS}	6 BS;B</a:t>
            </a:r>
          </a:p>
          <a:p>
            <a:pPr marL="0" indent="0">
              <a:buNone/>
            </a:pPr>
            <a:endParaRPr lang="zh-CN" altLang="en-US" dirty="0"/>
          </a:p>
        </p:txBody>
      </p:sp>
      <p:sp>
        <p:nvSpPr>
          <p:cNvPr id="4" name="Slide Number Placeholder 3">
            <a:extLst>
              <a:ext uri="{FF2B5EF4-FFF2-40B4-BE49-F238E27FC236}">
                <a16:creationId xmlns:a16="http://schemas.microsoft.com/office/drawing/2014/main" id="{E1B6ED5C-97EC-403B-9497-B5E676F43CFF}"/>
              </a:ext>
            </a:extLst>
          </p:cNvPr>
          <p:cNvSpPr>
            <a:spLocks noGrp="1"/>
          </p:cNvSpPr>
          <p:nvPr>
            <p:ph type="sldNum" sz="quarter" idx="11"/>
          </p:nvPr>
        </p:nvSpPr>
        <p:spPr/>
        <p:txBody>
          <a:bodyPr/>
          <a:lstStyle/>
          <a:p>
            <a:pPr>
              <a:buFontTx/>
              <a:buNone/>
              <a:defRPr/>
            </a:pPr>
            <a:fld id="{6C819353-B8B1-4699-B3D3-9307075B434A}" type="slidenum">
              <a:rPr lang="en-US" altLang="zh-CN" smtClean="0"/>
              <a:pPr>
                <a:buFontTx/>
                <a:buNone/>
                <a:defRPr/>
              </a:pPr>
              <a:t>40</a:t>
            </a:fld>
            <a:endParaRPr lang="en-US" altLang="zh-CN" dirty="0"/>
          </a:p>
        </p:txBody>
      </p:sp>
    </p:spTree>
    <p:extLst>
      <p:ext uri="{BB962C8B-B14F-4D97-AF65-F5344CB8AC3E}">
        <p14:creationId xmlns:p14="http://schemas.microsoft.com/office/powerpoint/2010/main" val="137977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464899" name="Rectangle 3"/>
          <p:cNvSpPr>
            <a:spLocks noGrp="1" noChangeArrowheads="1"/>
          </p:cNvSpPr>
          <p:nvPr>
            <p:ph idx="1"/>
          </p:nvPr>
        </p:nvSpPr>
        <p:spPr>
          <a:xfrm>
            <a:off x="304800" y="1196975"/>
            <a:ext cx="8534400" cy="3200400"/>
          </a:xfrm>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从文法构造识别活前缀的</a:t>
            </a:r>
            <a:r>
              <a:rPr lang="en-US" altLang="zh-CN" sz="2800" b="1" dirty="0">
                <a:effectLst>
                  <a:outerShdw blurRad="38100" dist="38100" dir="2700000" algn="tl">
                    <a:srgbClr val="C0C0C0"/>
                  </a:outerShdw>
                </a:effectLst>
                <a:ea typeface="宋体" pitchFamily="2" charset="-122"/>
              </a:rPr>
              <a:t>DFA</a:t>
            </a:r>
            <a:endParaRPr lang="zh-CN" altLang="en-US" sz="2800" b="1" dirty="0">
              <a:effectLst>
                <a:outerShdw blurRad="38100" dist="38100" dir="2700000" algn="tl">
                  <a:srgbClr val="C0C0C0"/>
                </a:outerShdw>
              </a:effectLst>
              <a:ea typeface="宋体" pitchFamily="2" charset="-122"/>
            </a:endParaRPr>
          </a:p>
          <a:p>
            <a:pPr>
              <a:spcBef>
                <a:spcPct val="0"/>
              </a:spcBef>
              <a:buFontTx/>
              <a:buNone/>
              <a:defRPr/>
            </a:pPr>
            <a:r>
              <a:rPr lang="zh-CN" altLang="en-US" sz="2800" b="1" dirty="0">
                <a:effectLst>
                  <a:outerShdw blurRad="38100" dist="38100" dir="2700000" algn="tl">
                    <a:srgbClr val="C0C0C0"/>
                  </a:outerShdw>
                </a:effectLst>
                <a:latin typeface="宋体" pitchFamily="2" charset="-122"/>
                <a:ea typeface="宋体" pitchFamily="2" charset="-122"/>
              </a:rPr>
              <a:t>	</a:t>
            </a:r>
            <a:r>
              <a:rPr lang="zh-CN" altLang="en-US" sz="2800" b="1" dirty="0">
                <a:effectLst>
                  <a:outerShdw blurRad="38100" dist="38100" dir="2700000" algn="tl">
                    <a:srgbClr val="C0C0C0"/>
                  </a:outerShdw>
                </a:effectLst>
                <a:ea typeface="宋体" pitchFamily="2" charset="-122"/>
              </a:rPr>
              <a:t>1</a:t>
            </a:r>
            <a:r>
              <a:rPr lang="zh-CN" altLang="en-US" sz="2800" b="1" dirty="0">
                <a:effectLst>
                  <a:outerShdw blurRad="38100" dist="38100" dir="2700000" algn="tl">
                    <a:srgbClr val="C0C0C0"/>
                  </a:outerShdw>
                </a:effectLst>
                <a:latin typeface="宋体" pitchFamily="2" charset="-122"/>
                <a:ea typeface="宋体" pitchFamily="2" charset="-122"/>
              </a:rPr>
              <a:t>. 拓广文法</a:t>
            </a:r>
          </a:p>
          <a:p>
            <a:pPr>
              <a:spcBef>
                <a:spcPct val="0"/>
              </a:spcBef>
              <a:buFontTx/>
              <a:buNone/>
              <a:defRPr/>
            </a:pPr>
            <a:endParaRPr lang="en-US" altLang="zh-CN" sz="2800" b="1" dirty="0">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en-US" altLang="zh-CN" sz="2800" b="1" i="1" dirty="0">
                <a:effectLst>
                  <a:outerShdw blurRad="38100" dist="38100" dir="2700000" algn="tl">
                    <a:srgbClr val="C0C0C0"/>
                  </a:outerShdw>
                </a:effectLst>
                <a:latin typeface="宋体" pitchFamily="2" charset="-122"/>
                <a:ea typeface="宋体" pitchFamily="2" charset="-122"/>
              </a:rPr>
              <a:t>	</a:t>
            </a:r>
            <a:r>
              <a:rPr lang="en-US" altLang="zh-CN" sz="2800" b="1" i="1" dirty="0">
                <a:solidFill>
                  <a:srgbClr val="FF3300"/>
                </a:solidFill>
                <a:effectLst>
                  <a:outerShdw blurRad="38100" dist="38100" dir="2700000" algn="tl">
                    <a:srgbClr val="C0C0C0"/>
                  </a:outerShdw>
                </a:effectLst>
                <a:ea typeface="宋体" pitchFamily="2" charset="-122"/>
              </a:rPr>
              <a:t>E </a:t>
            </a:r>
            <a:r>
              <a:rPr lang="en-US" altLang="zh-CN" sz="2800" b="1" dirty="0">
                <a:solidFill>
                  <a:srgbClr val="FF3300"/>
                </a:solidFill>
                <a:effectLst>
                  <a:outerShdw blurRad="38100" dist="38100" dir="2700000" algn="tl">
                    <a:srgbClr val="C0C0C0"/>
                  </a:outerShdw>
                </a:effectLst>
                <a:ea typeface="宋体" pitchFamily="2" charset="-122"/>
                <a:sym typeface="Symbol" pitchFamily="18" charset="2"/>
              </a:rPr>
              <a:t>  </a:t>
            </a:r>
            <a:r>
              <a:rPr lang="en-US" altLang="zh-CN" sz="2800" b="1" i="1" dirty="0">
                <a:solidFill>
                  <a:srgbClr val="FF3300"/>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 T</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a:t>
            </a:r>
            <a:endParaRPr lang="en-US" altLang="zh-CN"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 id</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 </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7" name="灯片编号占位符 5"/>
          <p:cNvSpPr>
            <a:spLocks noGrp="1"/>
          </p:cNvSpPr>
          <p:nvPr>
            <p:ph type="sldNum" sz="quarter" idx="11"/>
          </p:nvPr>
        </p:nvSpPr>
        <p:spPr/>
        <p:txBody>
          <a:bodyPr/>
          <a:lstStyle/>
          <a:p>
            <a:pPr>
              <a:defRPr/>
            </a:pPr>
            <a:fld id="{D28F5164-0EEF-4F02-8342-C0873C022BD5}" type="slidenum">
              <a:rPr lang="en-US" altLang="zh-CN">
                <a:solidFill>
                  <a:srgbClr val="C0C0C0">
                    <a:lumMod val="40000"/>
                    <a:lumOff val="60000"/>
                  </a:srgbClr>
                </a:solidFill>
              </a:rPr>
              <a:pPr>
                <a:defRPr/>
              </a:pPr>
              <a:t>5</a:t>
            </a:fld>
            <a:endParaRPr lang="en-US" altLang="zh-CN">
              <a:solidFill>
                <a:srgbClr val="C0C0C0">
                  <a:lumMod val="40000"/>
                  <a:lumOff val="60000"/>
                </a:srgbClr>
              </a:solidFill>
            </a:endParaRPr>
          </a:p>
        </p:txBody>
      </p:sp>
      <p:sp>
        <p:nvSpPr>
          <p:cNvPr id="464900" name="AutoShape 4" descr="Green marble"/>
          <p:cNvSpPr>
            <a:spLocks noChangeArrowheads="1"/>
          </p:cNvSpPr>
          <p:nvPr/>
        </p:nvSpPr>
        <p:spPr bwMode="auto">
          <a:xfrm>
            <a:off x="5003800" y="836613"/>
            <a:ext cx="3313113" cy="1800225"/>
          </a:xfrm>
          <a:prstGeom prst="cloudCallout">
            <a:avLst>
              <a:gd name="adj1" fmla="val -110181"/>
              <a:gd name="adj2" fmla="val 83069"/>
            </a:avLst>
          </a:prstGeom>
          <a:solidFill>
            <a:schemeClr val="accent1">
              <a:alpha val="20000"/>
            </a:schemeClr>
          </a:solidFill>
          <a:ln w="12700">
            <a:solidFill>
              <a:schemeClr val="tx1"/>
            </a:solidFill>
            <a:round/>
            <a:headEnd type="none" w="sm" len="sm"/>
            <a:tailEnd type="none" w="sm" len="sm"/>
          </a:ln>
          <a:effectLst/>
        </p:spPr>
        <p:txBody>
          <a:bodyPr/>
          <a:lstStyle/>
          <a:p>
            <a:pPr algn="ctr" eaLnBrk="1" hangingPunct="1">
              <a:lnSpc>
                <a:spcPct val="100000"/>
              </a:lnSpc>
              <a:buFontTx/>
              <a:buNone/>
              <a:defRPr/>
            </a:pPr>
            <a:r>
              <a:rPr lang="zh-CN" altLang="en-US" sz="2000" dirty="0">
                <a:effectLst>
                  <a:outerShdw blurRad="38100" dist="38100" dir="2700000" algn="tl">
                    <a:srgbClr val="000000"/>
                  </a:outerShdw>
                </a:effectLst>
                <a:latin typeface="Tahoma" pitchFamily="34" charset="0"/>
              </a:rPr>
              <a:t>当且仅当分析器使用</a:t>
            </a:r>
            <a:r>
              <a:rPr lang="en-US" altLang="zh-CN" sz="2000" i="1" dirty="0">
                <a:effectLst>
                  <a:outerShdw blurRad="38100" dist="38100" dir="2700000" algn="tl">
                    <a:srgbClr val="000000"/>
                  </a:outerShdw>
                </a:effectLst>
                <a:latin typeface="Tahoma" pitchFamily="34" charset="0"/>
              </a:rPr>
              <a:t>E </a:t>
            </a:r>
            <a:r>
              <a:rPr lang="en-US" altLang="zh-CN" sz="2000" dirty="0">
                <a:effectLst>
                  <a:outerShdw blurRad="38100" dist="38100" dir="2700000" algn="tl">
                    <a:srgbClr val="000000"/>
                  </a:outerShdw>
                </a:effectLst>
                <a:latin typeface="Tahoma" pitchFamily="34" charset="0"/>
                <a:sym typeface="Symbol" pitchFamily="18" charset="2"/>
              </a:rPr>
              <a:t>  </a:t>
            </a:r>
            <a:r>
              <a:rPr lang="en-US" altLang="zh-CN" sz="2000" i="1" dirty="0">
                <a:effectLst>
                  <a:outerShdw blurRad="38100" dist="38100" dir="2700000" algn="tl">
                    <a:srgbClr val="000000"/>
                  </a:outerShdw>
                </a:effectLst>
                <a:latin typeface="Tahoma" pitchFamily="34" charset="0"/>
              </a:rPr>
              <a:t>E</a:t>
            </a:r>
            <a:r>
              <a:rPr lang="en-US" altLang="zh-CN" sz="2000" dirty="0">
                <a:effectLst>
                  <a:outerShdw blurRad="38100" dist="38100" dir="2700000" algn="tl">
                    <a:srgbClr val="000000"/>
                  </a:outerShdw>
                </a:effectLst>
                <a:latin typeface="Tahoma" pitchFamily="34" charset="0"/>
              </a:rPr>
              <a:t> </a:t>
            </a:r>
            <a:r>
              <a:rPr lang="zh-CN" altLang="en-US" sz="2000" dirty="0">
                <a:effectLst>
                  <a:outerShdw blurRad="38100" dist="38100" dir="2700000" algn="tl">
                    <a:srgbClr val="000000"/>
                  </a:outerShdw>
                </a:effectLst>
                <a:latin typeface="Tahoma" pitchFamily="34" charset="0"/>
              </a:rPr>
              <a:t>归约时，宣告分析成功</a:t>
            </a:r>
          </a:p>
        </p:txBody>
      </p:sp>
      <p:sp>
        <p:nvSpPr>
          <p:cNvPr id="464901" name="Text Box 5" descr="Green marble"/>
          <p:cNvSpPr txBox="1">
            <a:spLocks noChangeArrowheads="1"/>
          </p:cNvSpPr>
          <p:nvPr/>
        </p:nvSpPr>
        <p:spPr bwMode="auto">
          <a:xfrm>
            <a:off x="611188" y="4941888"/>
            <a:ext cx="6337300" cy="822325"/>
          </a:xfrm>
          <a:prstGeom prst="rect">
            <a:avLst/>
          </a:prstGeom>
          <a:noFill/>
          <a:ln w="12700">
            <a:noFill/>
            <a:miter lim="800000"/>
            <a:headEnd type="none" w="sm" len="sm"/>
            <a:tailEnd type="none" w="sm" len="sm"/>
          </a:ln>
          <a:effectLst/>
        </p:spPr>
        <p:txBody>
          <a:bodyPr>
            <a:spAutoFit/>
          </a:bodyPr>
          <a:lstStyle/>
          <a:p>
            <a:pPr eaLnBrk="1" hangingPunct="1">
              <a:lnSpc>
                <a:spcPct val="100000"/>
              </a:lnSpc>
              <a:spcBef>
                <a:spcPct val="50000"/>
              </a:spcBef>
              <a:buFontTx/>
              <a:buNone/>
              <a:defRPr/>
            </a:pPr>
            <a:r>
              <a:rPr lang="en-US" altLang="zh-CN" sz="2400" i="1">
                <a:solidFill>
                  <a:srgbClr val="990000"/>
                </a:solidFill>
                <a:effectLst>
                  <a:outerShdw blurRad="38100" dist="38100" dir="2700000" algn="tl">
                    <a:srgbClr val="C0C0C0"/>
                  </a:outerShdw>
                </a:effectLst>
                <a:latin typeface="Tahoma" pitchFamily="34" charset="0"/>
              </a:rPr>
              <a:t>E </a:t>
            </a:r>
            <a:r>
              <a:rPr lang="en-US" altLang="zh-CN" sz="2400">
                <a:solidFill>
                  <a:srgbClr val="990000"/>
                </a:solidFill>
                <a:effectLst>
                  <a:outerShdw blurRad="38100" dist="38100" dir="2700000" algn="tl">
                    <a:srgbClr val="C0C0C0"/>
                  </a:outerShdw>
                </a:effectLst>
                <a:latin typeface="Tahoma" pitchFamily="34" charset="0"/>
                <a:sym typeface="Symbol" pitchFamily="18" charset="2"/>
              </a:rPr>
              <a:t></a:t>
            </a:r>
            <a:r>
              <a:rPr lang="en-US" altLang="zh-CN" sz="1600">
                <a:solidFill>
                  <a:srgbClr val="990000"/>
                </a:solidFill>
                <a:effectLst>
                  <a:outerShdw blurRad="38100" dist="38100" dir="2700000" algn="tl">
                    <a:srgbClr val="C0C0C0"/>
                  </a:outerShdw>
                </a:effectLst>
                <a:latin typeface="Tahoma" pitchFamily="34" charset="0"/>
                <a:sym typeface="Symbol" pitchFamily="18" charset="2"/>
              </a:rPr>
              <a:t>rm</a:t>
            </a:r>
            <a:r>
              <a:rPr lang="en-US" altLang="zh-CN" sz="2400" i="1">
                <a:solidFill>
                  <a:srgbClr val="990000"/>
                </a:solidFill>
                <a:effectLst>
                  <a:outerShdw blurRad="38100" dist="38100" dir="2700000" algn="tl">
                    <a:srgbClr val="C0C0C0"/>
                  </a:outerShdw>
                </a:effectLst>
                <a:latin typeface="Tahoma" pitchFamily="34" charset="0"/>
                <a:sym typeface="Symbol" pitchFamily="18" charset="2"/>
              </a:rPr>
              <a:t>E+T </a:t>
            </a:r>
            <a:r>
              <a:rPr lang="en-US" altLang="zh-CN" sz="2400">
                <a:solidFill>
                  <a:srgbClr val="990000"/>
                </a:solidFill>
                <a:effectLst>
                  <a:outerShdw blurRad="38100" dist="38100" dir="2700000" algn="tl">
                    <a:srgbClr val="C0C0C0"/>
                  </a:outerShdw>
                </a:effectLst>
                <a:latin typeface="Tahoma" pitchFamily="34" charset="0"/>
                <a:sym typeface="Symbol" pitchFamily="18" charset="2"/>
              </a:rPr>
              <a:t></a:t>
            </a:r>
            <a:r>
              <a:rPr lang="en-US" altLang="zh-CN" sz="1600">
                <a:solidFill>
                  <a:srgbClr val="990000"/>
                </a:solidFill>
                <a:effectLst>
                  <a:outerShdw blurRad="38100" dist="38100" dir="2700000" algn="tl">
                    <a:srgbClr val="C0C0C0"/>
                  </a:outerShdw>
                </a:effectLst>
                <a:latin typeface="Tahoma" pitchFamily="34" charset="0"/>
                <a:sym typeface="Symbol" pitchFamily="18" charset="2"/>
              </a:rPr>
              <a:t>rm</a:t>
            </a:r>
            <a:r>
              <a:rPr lang="en-US" altLang="zh-CN" sz="2400">
                <a:solidFill>
                  <a:srgbClr val="990000"/>
                </a:solidFill>
                <a:effectLst>
                  <a:outerShdw blurRad="38100" dist="38100" dir="2700000" algn="tl">
                    <a:srgbClr val="C0C0C0"/>
                  </a:outerShdw>
                </a:effectLst>
                <a:latin typeface="Tahoma" pitchFamily="34" charset="0"/>
                <a:sym typeface="Symbol" pitchFamily="18" charset="2"/>
              </a:rPr>
              <a:t> </a:t>
            </a:r>
            <a:r>
              <a:rPr lang="en-US" altLang="zh-CN" sz="2400" i="1">
                <a:solidFill>
                  <a:srgbClr val="990000"/>
                </a:solidFill>
                <a:effectLst>
                  <a:outerShdw blurRad="38100" dist="38100" dir="2700000" algn="tl">
                    <a:srgbClr val="C0C0C0"/>
                  </a:outerShdw>
                </a:effectLst>
                <a:latin typeface="Tahoma" pitchFamily="34" charset="0"/>
                <a:sym typeface="Symbol" pitchFamily="18" charset="2"/>
              </a:rPr>
              <a:t>E+F </a:t>
            </a:r>
            <a:r>
              <a:rPr lang="en-US" altLang="zh-CN" sz="1600" i="1">
                <a:solidFill>
                  <a:srgbClr val="990000"/>
                </a:solidFill>
                <a:effectLst>
                  <a:outerShdw blurRad="38100" dist="38100" dir="2700000" algn="tl">
                    <a:srgbClr val="C0C0C0"/>
                  </a:outerShdw>
                </a:effectLst>
                <a:latin typeface="Tahoma" pitchFamily="34" charset="0"/>
                <a:sym typeface="Symbol" pitchFamily="18" charset="2"/>
              </a:rPr>
              <a:t>rm</a:t>
            </a:r>
            <a:r>
              <a:rPr lang="en-US" altLang="zh-CN" sz="2400" i="1">
                <a:solidFill>
                  <a:srgbClr val="990000"/>
                </a:solidFill>
                <a:effectLst>
                  <a:outerShdw blurRad="38100" dist="38100" dir="2700000" algn="tl">
                    <a:srgbClr val="C0C0C0"/>
                  </a:outerShdw>
                </a:effectLst>
                <a:latin typeface="Tahoma" pitchFamily="34" charset="0"/>
                <a:sym typeface="Symbol" pitchFamily="18" charset="2"/>
              </a:rPr>
              <a:t> E+id </a:t>
            </a:r>
            <a:r>
              <a:rPr lang="en-US" altLang="zh-CN" sz="1600" i="1">
                <a:solidFill>
                  <a:srgbClr val="990000"/>
                </a:solidFill>
                <a:effectLst>
                  <a:outerShdw blurRad="38100" dist="38100" dir="2700000" algn="tl">
                    <a:srgbClr val="C0C0C0"/>
                  </a:outerShdw>
                </a:effectLst>
                <a:latin typeface="Tahoma" pitchFamily="34" charset="0"/>
                <a:sym typeface="Symbol" pitchFamily="18" charset="2"/>
              </a:rPr>
              <a:t>rm</a:t>
            </a:r>
            <a:r>
              <a:rPr lang="en-US" altLang="zh-CN" sz="2400" i="1">
                <a:solidFill>
                  <a:srgbClr val="990000"/>
                </a:solidFill>
                <a:effectLst>
                  <a:outerShdw blurRad="38100" dist="38100" dir="2700000" algn="tl">
                    <a:srgbClr val="C0C0C0"/>
                  </a:outerShdw>
                </a:effectLst>
                <a:latin typeface="Tahoma" pitchFamily="34" charset="0"/>
                <a:sym typeface="Symbol" pitchFamily="18" charset="2"/>
              </a:rPr>
              <a:t> T+id </a:t>
            </a:r>
            <a:r>
              <a:rPr lang="en-US" altLang="zh-CN" sz="1600" i="1">
                <a:solidFill>
                  <a:srgbClr val="990000"/>
                </a:solidFill>
                <a:effectLst>
                  <a:outerShdw blurRad="38100" dist="38100" dir="2700000" algn="tl">
                    <a:srgbClr val="C0C0C0"/>
                  </a:outerShdw>
                </a:effectLst>
                <a:latin typeface="Tahoma" pitchFamily="34" charset="0"/>
                <a:sym typeface="Symbol" pitchFamily="18" charset="2"/>
              </a:rPr>
              <a:t>rm</a:t>
            </a:r>
            <a:r>
              <a:rPr lang="en-US" altLang="zh-CN" sz="2400" i="1">
                <a:solidFill>
                  <a:srgbClr val="990000"/>
                </a:solidFill>
                <a:effectLst>
                  <a:outerShdw blurRad="38100" dist="38100" dir="2700000" algn="tl">
                    <a:srgbClr val="C0C0C0"/>
                  </a:outerShdw>
                </a:effectLst>
                <a:latin typeface="Tahoma" pitchFamily="34" charset="0"/>
                <a:sym typeface="Symbol" pitchFamily="18" charset="2"/>
              </a:rPr>
              <a:t> F+id </a:t>
            </a:r>
            <a:r>
              <a:rPr lang="en-US" altLang="zh-CN" sz="1600" i="1">
                <a:solidFill>
                  <a:srgbClr val="990000"/>
                </a:solidFill>
                <a:effectLst>
                  <a:outerShdw blurRad="38100" dist="38100" dir="2700000" algn="tl">
                    <a:srgbClr val="C0C0C0"/>
                  </a:outerShdw>
                </a:effectLst>
                <a:latin typeface="Tahoma" pitchFamily="34" charset="0"/>
                <a:sym typeface="Symbol" pitchFamily="18" charset="2"/>
              </a:rPr>
              <a:t>rm</a:t>
            </a:r>
            <a:r>
              <a:rPr lang="en-US" altLang="zh-CN" sz="2400" i="1">
                <a:solidFill>
                  <a:srgbClr val="990000"/>
                </a:solidFill>
                <a:effectLst>
                  <a:outerShdw blurRad="38100" dist="38100" dir="2700000" algn="tl">
                    <a:srgbClr val="C0C0C0"/>
                  </a:outerShdw>
                </a:effectLst>
                <a:latin typeface="Tahoma" pitchFamily="34" charset="0"/>
                <a:sym typeface="Symbol" pitchFamily="18" charset="2"/>
              </a:rPr>
              <a:t> id+id</a:t>
            </a:r>
            <a:r>
              <a:rPr lang="en-US" altLang="zh-CN" sz="2400">
                <a:solidFill>
                  <a:srgbClr val="990000"/>
                </a:solidFill>
                <a:effectLst>
                  <a:outerShdw blurRad="38100" dist="38100" dir="2700000" algn="tl">
                    <a:srgbClr val="C0C0C0"/>
                  </a:outerShdw>
                </a:effectLst>
                <a:latin typeface="Tahoma" pitchFamily="34" charset="0"/>
                <a:sym typeface="Symbol" pitchFamily="18" charset="2"/>
              </a:rPr>
              <a:t> </a:t>
            </a:r>
          </a:p>
        </p:txBody>
      </p:sp>
      <p:sp>
        <p:nvSpPr>
          <p:cNvPr id="464902" name="Text Box 6" descr="Green marble"/>
          <p:cNvSpPr txBox="1">
            <a:spLocks noChangeArrowheads="1"/>
          </p:cNvSpPr>
          <p:nvPr/>
        </p:nvSpPr>
        <p:spPr bwMode="auto">
          <a:xfrm>
            <a:off x="7019925" y="2276475"/>
            <a:ext cx="1798638" cy="3785652"/>
          </a:xfrm>
          <a:prstGeom prst="rect">
            <a:avLst/>
          </a:prstGeom>
          <a:noFill/>
          <a:ln w="12700">
            <a:noFill/>
            <a:miter lim="800000"/>
            <a:headEnd type="none" w="sm" len="sm"/>
            <a:tailEnd type="none" w="sm" len="sm"/>
          </a:ln>
          <a:effectLst/>
        </p:spPr>
        <p:txBody>
          <a:bodyPr>
            <a:spAutoFit/>
          </a:bodyPr>
          <a:lstStyle/>
          <a:p>
            <a:pPr eaLnBrk="1" hangingPunct="1">
              <a:lnSpc>
                <a:spcPct val="100000"/>
              </a:lnSpc>
              <a:spcBef>
                <a:spcPct val="50000"/>
              </a:spcBef>
              <a:buFontTx/>
              <a:buNone/>
              <a:defRPr/>
            </a:pPr>
            <a:r>
              <a:rPr lang="en-US" altLang="zh-CN" sz="2400" i="1" dirty="0">
                <a:solidFill>
                  <a:srgbClr val="990000"/>
                </a:solidFill>
                <a:effectLst>
                  <a:outerShdw blurRad="38100" dist="38100" dir="2700000" algn="tl">
                    <a:srgbClr val="C0C0C0"/>
                  </a:outerShdw>
                </a:effectLst>
                <a:latin typeface="Tahoma" pitchFamily="34" charset="0"/>
                <a:sym typeface="Symbol" pitchFamily="18" charset="2"/>
              </a:rPr>
              <a:t>id </a:t>
            </a: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a:t>
            </a:r>
            <a:r>
              <a:rPr lang="en-US" altLang="zh-CN" sz="2400" i="1" dirty="0">
                <a:solidFill>
                  <a:srgbClr val="990000"/>
                </a:solidFill>
                <a:effectLst>
                  <a:outerShdw blurRad="38100" dist="38100" dir="2700000" algn="tl">
                    <a:srgbClr val="C0C0C0"/>
                  </a:outerShdw>
                </a:effectLst>
                <a:latin typeface="Tahoma" pitchFamily="34" charset="0"/>
                <a:sym typeface="Symbol" pitchFamily="18" charset="2"/>
              </a:rPr>
              <a:t> id</a:t>
            </a: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 </a:t>
            </a:r>
          </a:p>
          <a:p>
            <a:pPr eaLnBrk="1" hangingPunct="1">
              <a:lnSpc>
                <a:spcPct val="100000"/>
              </a:lnSpc>
              <a:spcBef>
                <a:spcPct val="50000"/>
              </a:spcBef>
              <a:buFontTx/>
              <a:buNone/>
              <a:defRPr/>
            </a:pP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F + id </a:t>
            </a:r>
          </a:p>
          <a:p>
            <a:pPr eaLnBrk="1" hangingPunct="1">
              <a:lnSpc>
                <a:spcPct val="100000"/>
              </a:lnSpc>
              <a:spcBef>
                <a:spcPct val="50000"/>
              </a:spcBef>
              <a:buFontTx/>
              <a:buNone/>
              <a:defRPr/>
            </a:pPr>
            <a:r>
              <a:rPr lang="en-US" altLang="zh-CN" sz="2400" dirty="0" err="1">
                <a:solidFill>
                  <a:srgbClr val="990000"/>
                </a:solidFill>
                <a:effectLst>
                  <a:outerShdw blurRad="38100" dist="38100" dir="2700000" algn="tl">
                    <a:srgbClr val="C0C0C0"/>
                  </a:outerShdw>
                </a:effectLst>
                <a:latin typeface="Tahoma" pitchFamily="34" charset="0"/>
                <a:sym typeface="Symbol" pitchFamily="18" charset="2"/>
              </a:rPr>
              <a:t>T+id</a:t>
            </a: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 </a:t>
            </a:r>
          </a:p>
          <a:p>
            <a:pPr eaLnBrk="1" hangingPunct="1">
              <a:lnSpc>
                <a:spcPct val="100000"/>
              </a:lnSpc>
              <a:spcBef>
                <a:spcPct val="50000"/>
              </a:spcBef>
              <a:buFontTx/>
              <a:buNone/>
              <a:defRPr/>
            </a:pPr>
            <a:r>
              <a:rPr lang="en-US" altLang="zh-CN" sz="2400" dirty="0" err="1">
                <a:solidFill>
                  <a:srgbClr val="990000"/>
                </a:solidFill>
                <a:effectLst>
                  <a:outerShdw blurRad="38100" dist="38100" dir="2700000" algn="tl">
                    <a:srgbClr val="C0C0C0"/>
                  </a:outerShdw>
                </a:effectLst>
                <a:latin typeface="Tahoma" pitchFamily="34" charset="0"/>
                <a:sym typeface="Symbol" pitchFamily="18" charset="2"/>
              </a:rPr>
              <a:t>E+id</a:t>
            </a: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 </a:t>
            </a:r>
          </a:p>
          <a:p>
            <a:pPr eaLnBrk="1" hangingPunct="1">
              <a:lnSpc>
                <a:spcPct val="100000"/>
              </a:lnSpc>
              <a:spcBef>
                <a:spcPct val="50000"/>
              </a:spcBef>
              <a:buFontTx/>
              <a:buNone/>
              <a:defRPr/>
            </a:pP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E+F </a:t>
            </a:r>
          </a:p>
          <a:p>
            <a:pPr eaLnBrk="1" hangingPunct="1">
              <a:lnSpc>
                <a:spcPct val="100000"/>
              </a:lnSpc>
              <a:spcBef>
                <a:spcPct val="50000"/>
              </a:spcBef>
              <a:buFontTx/>
              <a:buNone/>
              <a:defRPr/>
            </a:pP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E+T</a:t>
            </a:r>
          </a:p>
          <a:p>
            <a:pPr eaLnBrk="1" hangingPunct="1">
              <a:lnSpc>
                <a:spcPct val="100000"/>
              </a:lnSpc>
              <a:spcBef>
                <a:spcPct val="50000"/>
              </a:spcBef>
              <a:buFontTx/>
              <a:buNone/>
              <a:defRPr/>
            </a:pPr>
            <a:r>
              <a:rPr lang="en-US" altLang="zh-CN" sz="2400" dirty="0">
                <a:solidFill>
                  <a:srgbClr val="990000"/>
                </a:solidFill>
                <a:effectLst>
                  <a:outerShdw blurRad="38100" dist="38100" dir="2700000" algn="tl">
                    <a:srgbClr val="C0C0C0"/>
                  </a:outerShdw>
                </a:effectLst>
                <a:latin typeface="Tahoma" pitchFamily="34" charset="0"/>
                <a:sym typeface="Symbol" pitchFamily="18" charset="2"/>
              </a:rPr>
              <a:t>E</a:t>
            </a:r>
            <a:endParaRPr lang="en-US" altLang="zh-CN" sz="1600" i="1" dirty="0">
              <a:solidFill>
                <a:srgbClr val="990000"/>
              </a:solidFill>
              <a:effectLst>
                <a:outerShdw blurRad="38100" dist="38100" dir="2700000" algn="tl">
                  <a:srgbClr val="C0C0C0"/>
                </a:outerShdw>
              </a:effectLst>
              <a:latin typeface="Tahoma" pitchFamily="34" charset="0"/>
              <a:sym typeface="Symbol" pitchFamily="18" charset="2"/>
            </a:endParaRPr>
          </a:p>
        </p:txBody>
      </p:sp>
    </p:spTree>
    <p:extLst>
      <p:ext uri="{BB962C8B-B14F-4D97-AF65-F5344CB8AC3E}">
        <p14:creationId xmlns:p14="http://schemas.microsoft.com/office/powerpoint/2010/main" val="2107639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Effect transition="in" filter="wipe(down)">
                                      <p:cBhvr>
                                        <p:cTn id="7" dur="500"/>
                                        <p:tgtEl>
                                          <p:spTgt spid="464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5"/>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595970" name="Rectangle 2"/>
          <p:cNvSpPr>
            <a:spLocks noGrp="1" noChangeArrowheads="1"/>
          </p:cNvSpPr>
          <p:nvPr>
            <p:ph idx="1"/>
          </p:nvPr>
        </p:nvSpPr>
        <p:spPr>
          <a:xfrm>
            <a:off x="304800" y="1196975"/>
            <a:ext cx="8515350" cy="4537075"/>
          </a:xfrm>
        </p:spPr>
        <p:txBody>
          <a:bodyPr/>
          <a:lstStyle/>
          <a:p>
            <a:pPr>
              <a:spcBef>
                <a:spcPct val="0"/>
              </a:spcBef>
              <a:buFontTx/>
              <a:buNone/>
              <a:defRPr/>
            </a:pPr>
            <a:r>
              <a:rPr lang="zh-CN" altLang="en-US" sz="2800" b="1">
                <a:effectLst>
                  <a:outerShdw blurRad="38100" dist="38100" dir="2700000" algn="tl">
                    <a:srgbClr val="C0C0C0"/>
                  </a:outerShdw>
                </a:effectLst>
                <a:ea typeface="宋体" pitchFamily="2" charset="-122"/>
              </a:rPr>
              <a:t>从文法构造识别活前缀的</a:t>
            </a:r>
            <a:r>
              <a:rPr lang="en-US" altLang="zh-CN" sz="2800" b="1">
                <a:effectLst>
                  <a:outerShdw blurRad="38100" dist="38100" dir="2700000" algn="tl">
                    <a:srgbClr val="C0C0C0"/>
                  </a:outerShdw>
                </a:effectLst>
                <a:ea typeface="宋体" pitchFamily="2" charset="-122"/>
              </a:rPr>
              <a:t>DFA</a:t>
            </a:r>
            <a:endParaRPr lang="zh-CN" altLang="en-US" sz="2800" b="1">
              <a:effectLst>
                <a:outerShdw blurRad="38100" dist="38100" dir="2700000" algn="tl">
                  <a:srgbClr val="C0C0C0"/>
                </a:outerShdw>
              </a:effectLst>
              <a:ea typeface="宋体" pitchFamily="2" charset="-122"/>
            </a:endParaRPr>
          </a:p>
          <a:p>
            <a:pPr>
              <a:spcBef>
                <a:spcPct val="0"/>
              </a:spcBef>
              <a:buFontTx/>
              <a:buNone/>
              <a:defRPr/>
            </a:pPr>
            <a:r>
              <a:rPr lang="zh-CN" altLang="en-US" sz="2800" b="1">
                <a:effectLst>
                  <a:outerShdw blurRad="38100" dist="38100" dir="2700000" algn="tl">
                    <a:srgbClr val="C0C0C0"/>
                  </a:outerShdw>
                </a:effectLst>
                <a:ea typeface="宋体" pitchFamily="2" charset="-122"/>
              </a:rPr>
              <a:t>	2. 构造</a:t>
            </a:r>
            <a:r>
              <a:rPr lang="en-US" altLang="zh-CN" sz="2800" b="1">
                <a:effectLst>
                  <a:outerShdw blurRad="38100" dist="38100" dir="2700000" algn="tl">
                    <a:srgbClr val="C0C0C0"/>
                  </a:outerShdw>
                </a:effectLst>
                <a:ea typeface="宋体" pitchFamily="2" charset="-122"/>
              </a:rPr>
              <a:t>LR(0)</a:t>
            </a:r>
            <a:r>
              <a:rPr lang="zh-CN" altLang="en-US" sz="2800" b="1">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I</a:t>
            </a:r>
            <a:r>
              <a:rPr lang="en-US" altLang="zh-CN" sz="2800" b="1" baseline="-30000">
                <a:solidFill>
                  <a:schemeClr val="accent2"/>
                </a:solidFill>
                <a:effectLst>
                  <a:outerShdw blurRad="38100" dist="38100" dir="2700000" algn="tl">
                    <a:srgbClr val="C0C0C0"/>
                  </a:outerShdw>
                </a:effectLst>
                <a:ea typeface="宋体" pitchFamily="2" charset="-122"/>
              </a:rPr>
              <a:t>0</a:t>
            </a:r>
            <a:r>
              <a:rPr lang="en-US" altLang="zh-CN" sz="2800" b="1">
                <a:solidFill>
                  <a:schemeClr val="accent2"/>
                </a:solidFill>
                <a:effectLst>
                  <a:outerShdw blurRad="38100" dist="38100" dir="2700000" algn="tl">
                    <a:srgbClr val="C0C0C0"/>
                  </a:outerShdw>
                </a:effectLst>
                <a:ea typeface="宋体" pitchFamily="2" charset="-122"/>
              </a:rPr>
              <a:t>:</a:t>
            </a:r>
            <a:endParaRPr lang="zh-CN" altLang="en-US" sz="2800" b="1">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E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E</a:t>
            </a:r>
          </a:p>
          <a:p>
            <a:pPr>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E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E </a:t>
            </a: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T </a:t>
            </a:r>
            <a:endParaRPr lang="en-US" altLang="zh-CN" sz="2800" b="1">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E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T</a:t>
            </a:r>
          </a:p>
          <a:p>
            <a:pPr>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T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T </a:t>
            </a:r>
            <a:r>
              <a:rPr lang="en-US" altLang="zh-CN" sz="28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 F </a:t>
            </a:r>
          </a:p>
          <a:p>
            <a:pPr>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T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F</a:t>
            </a:r>
          </a:p>
          <a:p>
            <a:pPr>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F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E</a:t>
            </a:r>
            <a:r>
              <a:rPr lang="en-US" altLang="zh-CN" sz="2800" b="1">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F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a:solidFill>
                  <a:schemeClr val="accent2"/>
                </a:solidFill>
                <a:effectLst>
                  <a:outerShdw blurRad="38100" dist="38100" dir="2700000" algn="tl">
                    <a:srgbClr val="C0C0C0"/>
                  </a:outerShdw>
                </a:effectLst>
                <a:ea typeface="宋体" pitchFamily="2" charset="-122"/>
              </a:rPr>
              <a:t>·</a:t>
            </a:r>
            <a:r>
              <a:rPr lang="en-US" altLang="zh-CN" sz="2800" b="1" i="1">
                <a:solidFill>
                  <a:schemeClr val="accent2"/>
                </a:solidFill>
                <a:effectLst>
                  <a:outerShdw blurRad="38100" dist="38100" dir="2700000" algn="tl">
                    <a:srgbClr val="C0C0C0"/>
                  </a:outerShdw>
                </a:effectLst>
                <a:ea typeface="宋体" pitchFamily="2" charset="-122"/>
              </a:rPr>
              <a:t>id</a:t>
            </a:r>
            <a:endParaRPr lang="zh-CN" altLang="en-US" sz="2800" b="1" i="1">
              <a:solidFill>
                <a:schemeClr val="accent2"/>
              </a:solidFill>
              <a:effectLst>
                <a:outerShdw blurRad="38100" dist="38100" dir="2700000" algn="tl">
                  <a:srgbClr val="C0C0C0"/>
                </a:outerShdw>
              </a:effectLst>
              <a:ea typeface="宋体" pitchFamily="2" charset="-122"/>
            </a:endParaRPr>
          </a:p>
        </p:txBody>
      </p:sp>
      <p:sp>
        <p:nvSpPr>
          <p:cNvPr id="6" name="灯片编号占位符 5"/>
          <p:cNvSpPr>
            <a:spLocks noGrp="1"/>
          </p:cNvSpPr>
          <p:nvPr>
            <p:ph type="sldNum" sz="quarter" idx="11"/>
          </p:nvPr>
        </p:nvSpPr>
        <p:spPr/>
        <p:txBody>
          <a:bodyPr/>
          <a:lstStyle/>
          <a:p>
            <a:pPr>
              <a:defRPr/>
            </a:pPr>
            <a:fld id="{80029D01-84EB-4C95-9422-7B59562CBBF9}" type="slidenum">
              <a:rPr lang="en-US" altLang="zh-CN">
                <a:solidFill>
                  <a:srgbClr val="C0C0C0">
                    <a:lumMod val="40000"/>
                    <a:lumOff val="60000"/>
                  </a:srgbClr>
                </a:solidFill>
              </a:rPr>
              <a:pPr>
                <a:defRPr/>
              </a:pPr>
              <a:t>6</a:t>
            </a:fld>
            <a:endParaRPr lang="en-US" altLang="zh-CN">
              <a:solidFill>
                <a:srgbClr val="C0C0C0">
                  <a:lumMod val="40000"/>
                  <a:lumOff val="60000"/>
                </a:srgbClr>
              </a:solidFill>
            </a:endParaRPr>
          </a:p>
        </p:txBody>
      </p:sp>
      <p:sp>
        <p:nvSpPr>
          <p:cNvPr id="595971" name="AutoShape 3" descr="Green marble"/>
          <p:cNvSpPr>
            <a:spLocks noChangeArrowheads="1"/>
          </p:cNvSpPr>
          <p:nvPr/>
        </p:nvSpPr>
        <p:spPr bwMode="auto">
          <a:xfrm>
            <a:off x="3419475" y="2997200"/>
            <a:ext cx="5543550" cy="2592388"/>
          </a:xfrm>
          <a:prstGeom prst="wedgeRoundRectCallout">
            <a:avLst>
              <a:gd name="adj1" fmla="val -75144"/>
              <a:gd name="adj2" fmla="val -56856"/>
              <a:gd name="adj3" fmla="val 16667"/>
            </a:avLst>
          </a:prstGeom>
          <a:solidFill>
            <a:schemeClr val="accent1">
              <a:alpha val="20000"/>
            </a:schemeClr>
          </a:solidFill>
          <a:ln w="12700">
            <a:solidFill>
              <a:schemeClr val="tx1"/>
            </a:solidFill>
            <a:miter lim="800000"/>
            <a:headEnd type="none" w="sm" len="sm"/>
            <a:tailEnd type="none" w="sm" len="sm"/>
          </a:ln>
          <a:effectLst/>
        </p:spPr>
        <p:txBody>
          <a:bodyPr/>
          <a:lstStyle/>
          <a:p>
            <a:pPr eaLnBrk="1" hangingPunct="1">
              <a:lnSpc>
                <a:spcPct val="100000"/>
              </a:lnSpc>
              <a:buFontTx/>
              <a:buNone/>
              <a:defRPr/>
            </a:pPr>
            <a:r>
              <a:rPr lang="zh-CN" altLang="en-US" sz="2400">
                <a:effectLst>
                  <a:outerShdw blurRad="38100" dist="38100" dir="2700000" algn="tl">
                    <a:srgbClr val="000000"/>
                  </a:outerShdw>
                </a:effectLst>
                <a:latin typeface="Tahoma" pitchFamily="34" charset="0"/>
              </a:rPr>
              <a:t>闭包函数</a:t>
            </a:r>
            <a:r>
              <a:rPr lang="en-US" altLang="zh-CN" sz="2400">
                <a:effectLst>
                  <a:outerShdw blurRad="38100" dist="38100" dir="2700000" algn="tl">
                    <a:srgbClr val="000000"/>
                  </a:outerShdw>
                </a:effectLst>
                <a:latin typeface="Tahoma" pitchFamily="34" charset="0"/>
              </a:rPr>
              <a:t>closure(I)</a:t>
            </a:r>
          </a:p>
          <a:p>
            <a:pPr eaLnBrk="1" hangingPunct="1">
              <a:lnSpc>
                <a:spcPct val="100000"/>
              </a:lnSpc>
              <a:buFontTx/>
              <a:buNone/>
              <a:defRPr/>
            </a:pPr>
            <a:r>
              <a:rPr lang="en-US" altLang="zh-CN" sz="2400">
                <a:effectLst>
                  <a:outerShdw blurRad="38100" dist="38100" dir="2700000" algn="tl">
                    <a:srgbClr val="000000"/>
                  </a:outerShdw>
                </a:effectLst>
                <a:latin typeface="Tahoma" pitchFamily="34" charset="0"/>
              </a:rPr>
              <a:t>1</a:t>
            </a:r>
            <a:r>
              <a:rPr lang="zh-CN" altLang="en-US" sz="2400">
                <a:effectLst>
                  <a:outerShdw blurRad="38100" dist="38100" dir="2700000" algn="tl">
                    <a:srgbClr val="000000"/>
                  </a:outerShdw>
                </a:effectLst>
                <a:latin typeface="Tahoma" pitchFamily="34" charset="0"/>
              </a:rPr>
              <a:t>、</a:t>
            </a:r>
            <a:r>
              <a:rPr lang="en-US" altLang="zh-CN" sz="2400">
                <a:effectLst>
                  <a:outerShdw blurRad="38100" dist="38100" dir="2700000" algn="tl">
                    <a:srgbClr val="000000"/>
                  </a:outerShdw>
                </a:effectLst>
                <a:latin typeface="Tahoma" pitchFamily="34" charset="0"/>
              </a:rPr>
              <a:t>I</a:t>
            </a:r>
            <a:r>
              <a:rPr lang="zh-CN" altLang="en-US" sz="2400">
                <a:effectLst>
                  <a:outerShdw blurRad="38100" dist="38100" dir="2700000" algn="tl">
                    <a:srgbClr val="000000"/>
                  </a:outerShdw>
                </a:effectLst>
                <a:latin typeface="Tahoma" pitchFamily="34" charset="0"/>
              </a:rPr>
              <a:t>的每个项目均加入</a:t>
            </a:r>
            <a:r>
              <a:rPr lang="en-US" altLang="zh-CN" sz="2400">
                <a:effectLst>
                  <a:outerShdw blurRad="38100" dist="38100" dir="2700000" algn="tl">
                    <a:srgbClr val="000000"/>
                  </a:outerShdw>
                </a:effectLst>
                <a:latin typeface="Tahoma" pitchFamily="34" charset="0"/>
              </a:rPr>
              <a:t>closure(I)</a:t>
            </a:r>
          </a:p>
          <a:p>
            <a:pPr eaLnBrk="1" hangingPunct="1">
              <a:lnSpc>
                <a:spcPct val="100000"/>
              </a:lnSpc>
              <a:buFontTx/>
              <a:buNone/>
              <a:defRPr/>
            </a:pPr>
            <a:r>
              <a:rPr lang="en-US" altLang="zh-CN" sz="2400">
                <a:effectLst>
                  <a:outerShdw blurRad="38100" dist="38100" dir="2700000" algn="tl">
                    <a:srgbClr val="000000"/>
                  </a:outerShdw>
                </a:effectLst>
                <a:latin typeface="Tahoma" pitchFamily="34" charset="0"/>
              </a:rPr>
              <a:t>2</a:t>
            </a:r>
            <a:r>
              <a:rPr lang="zh-CN" altLang="en-US" sz="2400">
                <a:effectLst>
                  <a:outerShdw blurRad="38100" dist="38100" dir="2700000" algn="tl">
                    <a:srgbClr val="000000"/>
                  </a:outerShdw>
                </a:effectLst>
                <a:latin typeface="Tahoma" pitchFamily="34" charset="0"/>
              </a:rPr>
              <a:t>、如果</a:t>
            </a:r>
            <a:r>
              <a:rPr lang="en-US" altLang="zh-CN" sz="2400">
                <a:effectLst>
                  <a:outerShdw blurRad="38100" dist="38100" dir="2700000" algn="tl">
                    <a:srgbClr val="000000"/>
                  </a:outerShdw>
                </a:effectLst>
                <a:latin typeface="Tahoma" pitchFamily="34" charset="0"/>
              </a:rPr>
              <a:t>A</a:t>
            </a:r>
            <a:r>
              <a:rPr lang="en-US" altLang="zh-CN" sz="2400">
                <a:effectLst>
                  <a:outerShdw blurRad="38100" dist="38100" dir="2700000" algn="tl">
                    <a:srgbClr val="000000"/>
                  </a:outerShdw>
                </a:effectLst>
                <a:latin typeface="Tahoma" pitchFamily="34" charset="0"/>
                <a:sym typeface="Wingdings" pitchFamily="2" charset="2"/>
              </a:rPr>
              <a:t></a:t>
            </a:r>
            <a:r>
              <a:rPr lang="el-GR" altLang="zh-CN" sz="2400" i="1">
                <a:effectLst>
                  <a:outerShdw blurRad="38100" dist="38100" dir="2700000" algn="tl">
                    <a:srgbClr val="000000"/>
                  </a:outerShdw>
                </a:effectLst>
                <a:latin typeface="Arial" pitchFamily="34" charset="0"/>
                <a:cs typeface="Arial" pitchFamily="34" charset="0"/>
                <a:sym typeface="Wingdings" pitchFamily="2" charset="2"/>
              </a:rPr>
              <a:t>α</a:t>
            </a:r>
            <a:r>
              <a:rPr lang="en-US" altLang="zh-CN" sz="2400" i="1">
                <a:effectLst>
                  <a:outerShdw blurRad="38100" dist="38100" dir="2700000" algn="tl">
                    <a:srgbClr val="000000"/>
                  </a:outerShdw>
                </a:effectLst>
                <a:latin typeface="Arial" pitchFamily="34" charset="0"/>
                <a:cs typeface="Arial" pitchFamily="34" charset="0"/>
                <a:sym typeface="Wingdings" pitchFamily="2" charset="2"/>
              </a:rPr>
              <a:t>·B</a:t>
            </a:r>
            <a:r>
              <a:rPr lang="el-GR" altLang="zh-CN" sz="2400" i="1">
                <a:effectLst>
                  <a:outerShdw blurRad="38100" dist="38100" dir="2700000" algn="tl">
                    <a:srgbClr val="000000"/>
                  </a:outerShdw>
                </a:effectLst>
                <a:latin typeface="Arial" pitchFamily="34" charset="0"/>
                <a:cs typeface="Arial" pitchFamily="34" charset="0"/>
                <a:sym typeface="Wingdings" pitchFamily="2" charset="2"/>
              </a:rPr>
              <a:t>β</a:t>
            </a:r>
            <a:r>
              <a:rPr lang="zh-CN" altLang="en-US" sz="2400" i="1">
                <a:effectLst>
                  <a:outerShdw blurRad="38100" dist="38100" dir="2700000" algn="tl">
                    <a:srgbClr val="000000"/>
                  </a:outerShdw>
                </a:effectLst>
                <a:latin typeface="Arial" pitchFamily="34" charset="0"/>
                <a:cs typeface="Arial" pitchFamily="34" charset="0"/>
                <a:sym typeface="Wingdings" pitchFamily="2" charset="2"/>
              </a:rPr>
              <a:t>在 </a:t>
            </a:r>
            <a:r>
              <a:rPr lang="en-US" altLang="zh-CN" sz="2400">
                <a:effectLst>
                  <a:outerShdw blurRad="38100" dist="38100" dir="2700000" algn="tl">
                    <a:srgbClr val="000000"/>
                  </a:outerShdw>
                </a:effectLst>
                <a:latin typeface="Tahoma" pitchFamily="34" charset="0"/>
              </a:rPr>
              <a:t>closure(I)</a:t>
            </a:r>
            <a:r>
              <a:rPr lang="zh-CN" altLang="en-US" sz="2400">
                <a:effectLst>
                  <a:outerShdw blurRad="38100" dist="38100" dir="2700000" algn="tl">
                    <a:srgbClr val="000000"/>
                  </a:outerShdw>
                </a:effectLst>
                <a:latin typeface="Tahoma" pitchFamily="34" charset="0"/>
              </a:rPr>
              <a:t>中，且</a:t>
            </a:r>
            <a:r>
              <a:rPr lang="en-US" altLang="zh-CN" sz="2400">
                <a:effectLst>
                  <a:outerShdw blurRad="38100" dist="38100" dir="2700000" algn="tl">
                    <a:srgbClr val="000000"/>
                  </a:outerShdw>
                </a:effectLst>
                <a:latin typeface="Tahoma" pitchFamily="34" charset="0"/>
              </a:rPr>
              <a:t>B</a:t>
            </a:r>
            <a:r>
              <a:rPr lang="en-US" altLang="zh-CN" sz="2400">
                <a:effectLst>
                  <a:outerShdw blurRad="38100" dist="38100" dir="2700000" algn="tl">
                    <a:srgbClr val="000000"/>
                  </a:outerShdw>
                </a:effectLst>
                <a:latin typeface="Tahoma" pitchFamily="34" charset="0"/>
                <a:sym typeface="Wingdings" pitchFamily="2" charset="2"/>
              </a:rPr>
              <a:t></a:t>
            </a:r>
            <a:r>
              <a:rPr lang="el-GR" altLang="zh-CN" sz="2400">
                <a:effectLst>
                  <a:outerShdw blurRad="38100" dist="38100" dir="2700000" algn="tl">
                    <a:srgbClr val="000000"/>
                  </a:outerShdw>
                </a:effectLst>
                <a:latin typeface="Arial" pitchFamily="34" charset="0"/>
                <a:cs typeface="Arial" pitchFamily="34" charset="0"/>
                <a:sym typeface="Wingdings" pitchFamily="2" charset="2"/>
              </a:rPr>
              <a:t>γ</a:t>
            </a:r>
            <a:r>
              <a:rPr lang="zh-CN" altLang="el-GR" sz="2400">
                <a:effectLst>
                  <a:outerShdw blurRad="38100" dist="38100" dir="2700000" algn="tl">
                    <a:srgbClr val="000000"/>
                  </a:outerShdw>
                </a:effectLst>
                <a:latin typeface="Arial" pitchFamily="34" charset="0"/>
                <a:cs typeface="Arial" pitchFamily="34" charset="0"/>
                <a:sym typeface="Wingdings" pitchFamily="2" charset="2"/>
              </a:rPr>
              <a:t>是产生式，那么如果项目</a:t>
            </a:r>
            <a:r>
              <a:rPr lang="en-US" altLang="zh-CN" sz="2400">
                <a:effectLst>
                  <a:outerShdw blurRad="38100" dist="38100" dir="2700000" algn="tl">
                    <a:srgbClr val="000000"/>
                  </a:outerShdw>
                </a:effectLst>
                <a:latin typeface="Tahoma" pitchFamily="34" charset="0"/>
              </a:rPr>
              <a:t>B</a:t>
            </a:r>
            <a:r>
              <a:rPr lang="en-US" altLang="zh-CN" sz="2400">
                <a:effectLst>
                  <a:outerShdw blurRad="38100" dist="38100" dir="2700000" algn="tl">
                    <a:srgbClr val="000000"/>
                  </a:outerShdw>
                </a:effectLst>
                <a:latin typeface="Tahoma" pitchFamily="34" charset="0"/>
                <a:sym typeface="Wingdings" pitchFamily="2" charset="2"/>
              </a:rPr>
              <a:t> </a:t>
            </a:r>
            <a:r>
              <a:rPr lang="en-US" altLang="zh-CN" sz="2400" i="1">
                <a:effectLst>
                  <a:outerShdw blurRad="38100" dist="38100" dir="2700000" algn="tl">
                    <a:srgbClr val="000000"/>
                  </a:outerShdw>
                </a:effectLst>
                <a:latin typeface="Arial"/>
                <a:sym typeface="Wingdings" pitchFamily="2" charset="2"/>
              </a:rPr>
              <a:t>·</a:t>
            </a:r>
            <a:r>
              <a:rPr lang="el-GR" altLang="zh-CN" sz="2400">
                <a:effectLst>
                  <a:outerShdw blurRad="38100" dist="38100" dir="2700000" algn="tl">
                    <a:srgbClr val="000000"/>
                  </a:outerShdw>
                </a:effectLst>
                <a:latin typeface="Tahoma" pitchFamily="34" charset="0"/>
                <a:sym typeface="Wingdings" pitchFamily="2" charset="2"/>
              </a:rPr>
              <a:t>γ</a:t>
            </a:r>
            <a:r>
              <a:rPr lang="zh-CN" altLang="el-GR" sz="2400">
                <a:effectLst>
                  <a:outerShdw blurRad="38100" dist="38100" dir="2700000" algn="tl">
                    <a:srgbClr val="000000"/>
                  </a:outerShdw>
                </a:effectLst>
                <a:latin typeface="Tahoma" pitchFamily="34" charset="0"/>
                <a:sym typeface="Wingdings" pitchFamily="2" charset="2"/>
              </a:rPr>
              <a:t>还不在</a:t>
            </a:r>
            <a:r>
              <a:rPr lang="en-US" altLang="zh-CN" sz="2400">
                <a:effectLst>
                  <a:outerShdw blurRad="38100" dist="38100" dir="2700000" algn="tl">
                    <a:srgbClr val="000000"/>
                  </a:outerShdw>
                </a:effectLst>
                <a:latin typeface="Tahoma" pitchFamily="34" charset="0"/>
              </a:rPr>
              <a:t>closure(I)</a:t>
            </a:r>
            <a:r>
              <a:rPr lang="zh-CN" altLang="en-US" sz="2400">
                <a:effectLst>
                  <a:outerShdw blurRad="38100" dist="38100" dir="2700000" algn="tl">
                    <a:srgbClr val="000000"/>
                  </a:outerShdw>
                </a:effectLst>
                <a:latin typeface="Tahoma" pitchFamily="34" charset="0"/>
              </a:rPr>
              <a:t>中的话，那么把它加入。</a:t>
            </a:r>
            <a:endParaRPr lang="zh-CN" altLang="el-GR" sz="2400">
              <a:effectLst>
                <a:outerShdw blurRad="38100" dist="38100" dir="2700000" algn="tl">
                  <a:srgbClr val="000000"/>
                </a:outerShdw>
              </a:effectLst>
              <a:latin typeface="Arial" pitchFamily="34" charset="0"/>
              <a:cs typeface="Arial" pitchFamily="34" charset="0"/>
            </a:endParaRPr>
          </a:p>
          <a:p>
            <a:pPr eaLnBrk="1" hangingPunct="1">
              <a:lnSpc>
                <a:spcPct val="100000"/>
              </a:lnSpc>
              <a:buFontTx/>
              <a:buNone/>
              <a:defRPr/>
            </a:pPr>
            <a:endParaRPr lang="el-GR" altLang="zh-CN" sz="2400">
              <a:effectLst>
                <a:outerShdw blurRad="38100" dist="38100" dir="2700000" algn="tl">
                  <a:srgbClr val="000000"/>
                </a:outerShdw>
              </a:effectLst>
              <a:latin typeface="Arial" pitchFamily="34" charset="0"/>
              <a:cs typeface="Arial" pitchFamily="34" charset="0"/>
            </a:endParaRPr>
          </a:p>
        </p:txBody>
      </p:sp>
      <p:sp>
        <p:nvSpPr>
          <p:cNvPr id="595972" name="Rectangle 4"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1055121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5970">
                                            <p:txEl>
                                              <p:pRg st="4" end="4"/>
                                            </p:txEl>
                                          </p:spTgt>
                                        </p:tgtEl>
                                        <p:attrNameLst>
                                          <p:attrName>style.visibility</p:attrName>
                                        </p:attrNameLst>
                                      </p:cBhvr>
                                      <p:to>
                                        <p:strVal val="visible"/>
                                      </p:to>
                                    </p:set>
                                    <p:animEffect transition="in" filter="blinds(horizontal)">
                                      <p:cBhvr>
                                        <p:cTn id="7" dur="500"/>
                                        <p:tgtEl>
                                          <p:spTgt spid="59597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5970">
                                            <p:txEl>
                                              <p:pRg st="5" end="5"/>
                                            </p:txEl>
                                          </p:spTgt>
                                        </p:tgtEl>
                                        <p:attrNameLst>
                                          <p:attrName>style.visibility</p:attrName>
                                        </p:attrNameLst>
                                      </p:cBhvr>
                                      <p:to>
                                        <p:strVal val="visible"/>
                                      </p:to>
                                    </p:set>
                                    <p:animEffect transition="in" filter="blinds(horizontal)">
                                      <p:cBhvr>
                                        <p:cTn id="10" dur="500"/>
                                        <p:tgtEl>
                                          <p:spTgt spid="595970">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95970">
                                            <p:txEl>
                                              <p:pRg st="6" end="6"/>
                                            </p:txEl>
                                          </p:spTgt>
                                        </p:tgtEl>
                                        <p:attrNameLst>
                                          <p:attrName>style.visibility</p:attrName>
                                        </p:attrNameLst>
                                      </p:cBhvr>
                                      <p:to>
                                        <p:strVal val="visible"/>
                                      </p:to>
                                    </p:set>
                                    <p:animEffect transition="in" filter="blinds(horizontal)">
                                      <p:cBhvr>
                                        <p:cTn id="15" dur="500"/>
                                        <p:tgtEl>
                                          <p:spTgt spid="595970">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95970">
                                            <p:txEl>
                                              <p:pRg st="7" end="7"/>
                                            </p:txEl>
                                          </p:spTgt>
                                        </p:tgtEl>
                                        <p:attrNameLst>
                                          <p:attrName>style.visibility</p:attrName>
                                        </p:attrNameLst>
                                      </p:cBhvr>
                                      <p:to>
                                        <p:strVal val="visible"/>
                                      </p:to>
                                    </p:set>
                                    <p:animEffect transition="in" filter="blinds(horizontal)">
                                      <p:cBhvr>
                                        <p:cTn id="18" dur="500"/>
                                        <p:tgtEl>
                                          <p:spTgt spid="595970">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95970">
                                            <p:txEl>
                                              <p:pRg st="8" end="8"/>
                                            </p:txEl>
                                          </p:spTgt>
                                        </p:tgtEl>
                                        <p:attrNameLst>
                                          <p:attrName>style.visibility</p:attrName>
                                        </p:attrNameLst>
                                      </p:cBhvr>
                                      <p:to>
                                        <p:strVal val="visible"/>
                                      </p:to>
                                    </p:set>
                                    <p:animEffect transition="in" filter="blinds(horizontal)">
                                      <p:cBhvr>
                                        <p:cTn id="23" dur="500"/>
                                        <p:tgtEl>
                                          <p:spTgt spid="595970">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95970">
                                            <p:txEl>
                                              <p:pRg st="9" end="9"/>
                                            </p:txEl>
                                          </p:spTgt>
                                        </p:tgtEl>
                                        <p:attrNameLst>
                                          <p:attrName>style.visibility</p:attrName>
                                        </p:attrNameLst>
                                      </p:cBhvr>
                                      <p:to>
                                        <p:strVal val="visible"/>
                                      </p:to>
                                    </p:set>
                                    <p:animEffect transition="in" filter="blinds(horizontal)">
                                      <p:cBhvr>
                                        <p:cTn id="26" dur="500"/>
                                        <p:tgtEl>
                                          <p:spTgt spid="5959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5"/>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598018" name="Rectangle 2"/>
          <p:cNvSpPr>
            <a:spLocks noGrp="1" noChangeArrowheads="1"/>
          </p:cNvSpPr>
          <p:nvPr>
            <p:ph idx="1"/>
          </p:nvPr>
        </p:nvSpPr>
        <p:spPr>
          <a:xfrm>
            <a:off x="304800" y="1196975"/>
            <a:ext cx="8534400" cy="4641850"/>
          </a:xfrm>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从文法构造识别活前缀的</a:t>
            </a:r>
            <a:r>
              <a:rPr lang="en-US" altLang="zh-CN" sz="2800" b="1" dirty="0">
                <a:effectLst>
                  <a:outerShdw blurRad="38100" dist="38100" dir="2700000" algn="tl">
                    <a:srgbClr val="C0C0C0"/>
                  </a:outerShdw>
                </a:effectLst>
                <a:ea typeface="宋体" pitchFamily="2" charset="-122"/>
              </a:rPr>
              <a:t>DFA</a:t>
            </a:r>
            <a:endParaRPr lang="zh-CN" altLang="en-US" sz="2800" b="1" dirty="0">
              <a:effectLst>
                <a:outerShdw blurRad="38100" dist="38100" dir="2700000" algn="tl">
                  <a:srgbClr val="C0C0C0"/>
                </a:outerShdw>
              </a:effectLst>
              <a:ea typeface="宋体" pitchFamily="2" charset="-122"/>
            </a:endParaRPr>
          </a:p>
          <a:p>
            <a:pPr>
              <a:spcBef>
                <a:spcPct val="0"/>
              </a:spcBef>
              <a:buFontTx/>
              <a:buNone/>
              <a:defRPr/>
            </a:pPr>
            <a:r>
              <a:rPr lang="zh-CN" altLang="en-US" sz="2800" b="1" dirty="0">
                <a:effectLst>
                  <a:outerShdw blurRad="38100" dist="38100" dir="2700000" algn="tl">
                    <a:srgbClr val="C0C0C0"/>
                  </a:outerShdw>
                </a:effectLst>
                <a:ea typeface="宋体" pitchFamily="2" charset="-122"/>
              </a:rPr>
              <a:t>	2. 构造</a:t>
            </a:r>
            <a:r>
              <a:rPr lang="en-US" altLang="zh-CN" sz="2800" b="1" dirty="0">
                <a:effectLst>
                  <a:outerShdw blurRad="38100" dist="38100" dir="2700000" algn="tl">
                    <a:srgbClr val="C0C0C0"/>
                  </a:outerShdw>
                </a:effectLst>
                <a:ea typeface="宋体" pitchFamily="2" charset="-122"/>
              </a:rPr>
              <a:t>LR(0)</a:t>
            </a:r>
            <a:r>
              <a:rPr lang="zh-CN" altLang="en-US" sz="2800" b="1" dirty="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0</a:t>
            </a:r>
            <a:r>
              <a:rPr lang="en-US" altLang="zh-CN" sz="2800" b="1" dirty="0">
                <a:solidFill>
                  <a:schemeClr val="accent2"/>
                </a:solidFill>
                <a:effectLst>
                  <a:outerShdw blurRad="38100" dist="38100" dir="2700000" algn="tl">
                    <a:srgbClr val="C0C0C0"/>
                  </a:outerShdw>
                </a:effectLst>
                <a:ea typeface="宋体" pitchFamily="2" charset="-122"/>
              </a:rPr>
              <a:t>:</a:t>
            </a:r>
            <a:endParaRPr lang="zh-CN" altLang="en-US"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ea typeface="宋体" pitchFamily="2" charset="-122"/>
              </a:rPr>
              <a:t>核心项目</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a:t>
            </a:r>
            <a:endParaRPr lang="zh-CN" altLang="en-US"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F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id</a:t>
            </a:r>
            <a:endParaRPr lang="zh-CN" altLang="en-US" sz="2800" b="1" i="1" dirty="0">
              <a:solidFill>
                <a:schemeClr val="accent2"/>
              </a:solidFill>
              <a:effectLst>
                <a:outerShdw blurRad="38100" dist="38100" dir="2700000" algn="tl">
                  <a:srgbClr val="C0C0C0"/>
                </a:outerShdw>
              </a:effectLst>
              <a:ea typeface="宋体" pitchFamily="2" charset="-122"/>
            </a:endParaRPr>
          </a:p>
        </p:txBody>
      </p:sp>
      <p:sp>
        <p:nvSpPr>
          <p:cNvPr id="6" name="灯片编号占位符 5"/>
          <p:cNvSpPr>
            <a:spLocks noGrp="1"/>
          </p:cNvSpPr>
          <p:nvPr>
            <p:ph type="sldNum" sz="quarter" idx="11"/>
          </p:nvPr>
        </p:nvSpPr>
        <p:spPr/>
        <p:txBody>
          <a:bodyPr/>
          <a:lstStyle/>
          <a:p>
            <a:pPr>
              <a:defRPr/>
            </a:pPr>
            <a:fld id="{EECF4752-65D9-4EDA-B0CD-1E5FC49784F8}" type="slidenum">
              <a:rPr lang="en-US" altLang="zh-CN">
                <a:solidFill>
                  <a:srgbClr val="C0C0C0">
                    <a:lumMod val="40000"/>
                    <a:lumOff val="60000"/>
                  </a:srgbClr>
                </a:solidFill>
              </a:rPr>
              <a:pPr>
                <a:defRPr/>
              </a:pPr>
              <a:t>7</a:t>
            </a:fld>
            <a:endParaRPr lang="en-US" altLang="zh-CN">
              <a:solidFill>
                <a:srgbClr val="C0C0C0">
                  <a:lumMod val="40000"/>
                  <a:lumOff val="60000"/>
                </a:srgbClr>
              </a:solidFill>
            </a:endParaRPr>
          </a:p>
        </p:txBody>
      </p:sp>
      <p:sp>
        <p:nvSpPr>
          <p:cNvPr id="598019" name="AutoShape 3" descr="Green marble"/>
          <p:cNvSpPr>
            <a:spLocks noChangeArrowheads="1"/>
          </p:cNvSpPr>
          <p:nvPr/>
        </p:nvSpPr>
        <p:spPr bwMode="auto">
          <a:xfrm>
            <a:off x="5940425" y="2492375"/>
            <a:ext cx="3059113" cy="1728788"/>
          </a:xfrm>
          <a:prstGeom prst="cloudCallout">
            <a:avLst>
              <a:gd name="adj1" fmla="val -89648"/>
              <a:gd name="adj2" fmla="val -26676"/>
            </a:avLst>
          </a:prstGeom>
          <a:solidFill>
            <a:schemeClr val="accent1">
              <a:alpha val="20000"/>
            </a:schemeClr>
          </a:solidFill>
          <a:ln w="12700">
            <a:solidFill>
              <a:schemeClr val="tx1"/>
            </a:solidFill>
            <a:round/>
            <a:headEnd type="none" w="sm" len="sm"/>
            <a:tailEnd type="none" w="sm" len="sm"/>
          </a:ln>
          <a:effectLst/>
        </p:spPr>
        <p:txBody>
          <a:bodyPr/>
          <a:lstStyle/>
          <a:p>
            <a:pPr algn="ctr" eaLnBrk="1" hangingPunct="1">
              <a:lnSpc>
                <a:spcPct val="100000"/>
              </a:lnSpc>
              <a:buFontTx/>
              <a:buNone/>
              <a:defRPr/>
            </a:pPr>
            <a:r>
              <a:rPr lang="en-US" altLang="zh-CN" sz="2000">
                <a:effectLst>
                  <a:outerShdw blurRad="38100" dist="38100" dir="2700000" algn="tl">
                    <a:srgbClr val="000000"/>
                  </a:outerShdw>
                </a:effectLst>
                <a:latin typeface="Tahoma" pitchFamily="34" charset="0"/>
              </a:rPr>
              <a:t>E</a:t>
            </a:r>
            <a:r>
              <a:rPr lang="en-US" altLang="zh-CN" sz="2000">
                <a:effectLst>
                  <a:outerShdw blurRad="38100" dist="38100" dir="2700000" algn="tl">
                    <a:srgbClr val="000000"/>
                  </a:outerShdw>
                </a:effectLst>
                <a:latin typeface="Arial"/>
              </a:rPr>
              <a:t>’</a:t>
            </a:r>
            <a:r>
              <a:rPr lang="en-US" altLang="zh-CN" sz="2000">
                <a:effectLst>
                  <a:outerShdw blurRad="38100" dist="38100" dir="2700000" algn="tl">
                    <a:srgbClr val="000000"/>
                  </a:outerShdw>
                </a:effectLst>
                <a:latin typeface="Tahoma" pitchFamily="34" charset="0"/>
                <a:sym typeface="Wingdings" pitchFamily="2" charset="2"/>
              </a:rPr>
              <a:t></a:t>
            </a:r>
            <a:r>
              <a:rPr lang="en-US" altLang="zh-CN" sz="2000">
                <a:effectLst>
                  <a:outerShdw blurRad="38100" dist="38100" dir="2700000" algn="tl">
                    <a:srgbClr val="000000"/>
                  </a:outerShdw>
                </a:effectLst>
                <a:sym typeface="Wingdings" pitchFamily="2" charset="2"/>
              </a:rPr>
              <a:t>·</a:t>
            </a:r>
            <a:r>
              <a:rPr lang="en-US" altLang="zh-CN" sz="2000">
                <a:effectLst>
                  <a:outerShdw blurRad="38100" dist="38100" dir="2700000" algn="tl">
                    <a:srgbClr val="000000"/>
                  </a:outerShdw>
                </a:effectLst>
                <a:latin typeface="Tahoma" pitchFamily="34" charset="0"/>
                <a:sym typeface="Wingdings" pitchFamily="2" charset="2"/>
              </a:rPr>
              <a:t>E</a:t>
            </a:r>
          </a:p>
          <a:p>
            <a:pPr algn="ctr" eaLnBrk="1" hangingPunct="1">
              <a:lnSpc>
                <a:spcPct val="100000"/>
              </a:lnSpc>
              <a:buFontTx/>
              <a:buNone/>
              <a:defRPr/>
            </a:pPr>
            <a:r>
              <a:rPr lang="zh-CN" altLang="en-US" sz="2000">
                <a:effectLst>
                  <a:outerShdw blurRad="38100" dist="38100" dir="2700000" algn="tl">
                    <a:srgbClr val="000000"/>
                  </a:outerShdw>
                </a:effectLst>
                <a:latin typeface="Tahoma" pitchFamily="34" charset="0"/>
                <a:sym typeface="Wingdings" pitchFamily="2" charset="2"/>
              </a:rPr>
              <a:t>及所有的点不在产生式右部的左端的项目</a:t>
            </a:r>
            <a:endParaRPr lang="zh-CN" altLang="en-US" sz="2000">
              <a:effectLst>
                <a:outerShdw blurRad="38100" dist="38100" dir="2700000" algn="tl">
                  <a:srgbClr val="000000"/>
                </a:outerShdw>
              </a:effectLst>
              <a:latin typeface="Tahoma" pitchFamily="34" charset="0"/>
            </a:endParaRPr>
          </a:p>
        </p:txBody>
      </p:sp>
      <p:sp>
        <p:nvSpPr>
          <p:cNvPr id="598020" name="Rectangle 4"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
        <p:nvSpPr>
          <p:cNvPr id="2" name="矩形 1"/>
          <p:cNvSpPr/>
          <p:nvPr/>
        </p:nvSpPr>
        <p:spPr>
          <a:xfrm>
            <a:off x="3909875" y="3744109"/>
            <a:ext cx="5234125" cy="954107"/>
          </a:xfrm>
          <a:prstGeom prst="rect">
            <a:avLst/>
          </a:prstGeom>
        </p:spPr>
        <p:txBody>
          <a:bodyPr wrap="none">
            <a:spAutoFit/>
          </a:bodyPr>
          <a:lstStyle/>
          <a:p>
            <a:pPr eaLnBrk="1" hangingPunct="1">
              <a:lnSpc>
                <a:spcPct val="100000"/>
              </a:lnSpc>
              <a:buFontTx/>
              <a:buNone/>
            </a:pPr>
            <a:r>
              <a:rPr lang="en-US" altLang="zh-CN" dirty="0">
                <a:solidFill>
                  <a:srgbClr val="990000"/>
                </a:solidFill>
                <a:effectLst>
                  <a:outerShdw blurRad="38100" dist="38100" dir="2700000" algn="tl">
                    <a:srgbClr val="C0C0C0"/>
                  </a:outerShdw>
                </a:effectLst>
              </a:rPr>
              <a:t>(</a:t>
            </a:r>
            <a:r>
              <a:rPr lang="zh-CN" altLang="en-US" dirty="0">
                <a:solidFill>
                  <a:srgbClr val="990000"/>
                </a:solidFill>
                <a:effectLst>
                  <a:outerShdw blurRad="38100" dist="38100" dir="2700000" algn="tl">
                    <a:srgbClr val="C0C0C0"/>
                  </a:outerShdw>
                </a:effectLst>
                <a:latin typeface="Arial" pitchFamily="34" charset="0"/>
              </a:rPr>
              <a:t>非核心项目，</a:t>
            </a:r>
            <a:endParaRPr lang="en-US" altLang="zh-CN" dirty="0">
              <a:solidFill>
                <a:srgbClr val="990000"/>
              </a:solidFill>
              <a:effectLst>
                <a:outerShdw blurRad="38100" dist="38100" dir="2700000" algn="tl">
                  <a:srgbClr val="C0C0C0"/>
                </a:outerShdw>
              </a:effectLst>
              <a:latin typeface="Arial" pitchFamily="34" charset="0"/>
            </a:endParaRPr>
          </a:p>
          <a:p>
            <a:pPr eaLnBrk="1" hangingPunct="1">
              <a:lnSpc>
                <a:spcPct val="100000"/>
              </a:lnSpc>
              <a:buFontTx/>
              <a:buNone/>
            </a:pPr>
            <a:r>
              <a:rPr lang="zh-CN" altLang="en-US" dirty="0">
                <a:solidFill>
                  <a:srgbClr val="990000"/>
                </a:solidFill>
                <a:effectLst>
                  <a:outerShdw blurRad="38100" dist="38100" dir="2700000" algn="tl">
                    <a:srgbClr val="C0C0C0"/>
                  </a:outerShdw>
                </a:effectLst>
                <a:latin typeface="Arial" pitchFamily="34" charset="0"/>
              </a:rPr>
              <a:t>通过对核心项目求闭包而获得）</a:t>
            </a:r>
            <a:endParaRPr lang="zh-CN" altLang="en-US" b="0" dirty="0">
              <a:solidFill>
                <a:srgbClr val="163794"/>
              </a:solidFill>
              <a:latin typeface="Arial" pitchFamily="34" charset="0"/>
            </a:endParaRPr>
          </a:p>
        </p:txBody>
      </p:sp>
    </p:spTree>
    <p:extLst>
      <p:ext uri="{BB962C8B-B14F-4D97-AF65-F5344CB8AC3E}">
        <p14:creationId xmlns:p14="http://schemas.microsoft.com/office/powerpoint/2010/main" val="34101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00066"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从文法构造识别活前缀的</a:t>
            </a:r>
            <a:r>
              <a:rPr lang="en-US" altLang="zh-CN" sz="2800" b="1" dirty="0">
                <a:effectLst>
                  <a:outerShdw blurRad="38100" dist="38100" dir="2700000" algn="tl">
                    <a:srgbClr val="C0C0C0"/>
                  </a:outerShdw>
                </a:effectLst>
                <a:ea typeface="宋体" pitchFamily="2" charset="-122"/>
              </a:rPr>
              <a:t>DFA</a:t>
            </a:r>
            <a:endParaRPr lang="zh-CN" altLang="en-US" sz="2800" b="1" dirty="0">
              <a:effectLst>
                <a:outerShdw blurRad="38100" dist="38100" dir="2700000" algn="tl">
                  <a:srgbClr val="C0C0C0"/>
                </a:outerShdw>
              </a:effectLst>
              <a:ea typeface="宋体" pitchFamily="2" charset="-122"/>
            </a:endParaRPr>
          </a:p>
          <a:p>
            <a:pPr>
              <a:spcBef>
                <a:spcPct val="0"/>
              </a:spcBef>
              <a:buFontTx/>
              <a:buNone/>
              <a:defRPr/>
            </a:pPr>
            <a:r>
              <a:rPr lang="zh-CN" altLang="en-US" sz="2800" b="1" dirty="0">
                <a:effectLst>
                  <a:outerShdw blurRad="38100" dist="38100" dir="2700000" algn="tl">
                    <a:srgbClr val="C0C0C0"/>
                  </a:outerShdw>
                </a:effectLst>
                <a:ea typeface="宋体" pitchFamily="2" charset="-122"/>
              </a:rPr>
              <a:t>	2. 构造</a:t>
            </a:r>
            <a:r>
              <a:rPr lang="en-US" altLang="zh-CN" sz="2800" b="1" dirty="0">
                <a:effectLst>
                  <a:outerShdw blurRad="38100" dist="38100" dir="2700000" algn="tl">
                    <a:srgbClr val="C0C0C0"/>
                  </a:outerShdw>
                </a:effectLst>
                <a:ea typeface="宋体" pitchFamily="2" charset="-122"/>
              </a:rPr>
              <a:t>LR(0)</a:t>
            </a:r>
            <a:r>
              <a:rPr lang="zh-CN" altLang="en-US" sz="2800" b="1" dirty="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0</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1</a:t>
            </a:r>
            <a:r>
              <a:rPr lang="en-US" altLang="zh-CN" sz="2800" b="1" dirty="0">
                <a:solidFill>
                  <a:schemeClr val="accent2"/>
                </a:solidFill>
                <a:effectLst>
                  <a:outerShdw blurRad="38100" dist="38100" dir="2700000" algn="tl">
                    <a:srgbClr val="C0C0C0"/>
                  </a:outerShdw>
                </a:effectLst>
                <a:ea typeface="宋体" pitchFamily="2" charset="-122"/>
              </a:rPr>
              <a:t>:</a:t>
            </a:r>
            <a:endParaRPr lang="zh-CN" altLang="en-US"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E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E· </a:t>
            </a:r>
            <a:endParaRPr lang="zh-CN" altLang="en-US"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 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a:t>
            </a: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F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id</a:t>
            </a:r>
            <a:r>
              <a:rPr lang="en-US" altLang="zh-CN" sz="2800" b="1" dirty="0">
                <a:solidFill>
                  <a:schemeClr val="accent2"/>
                </a:solidFill>
                <a:effectLst>
                  <a:outerShdw blurRad="38100" dist="38100" dir="2700000" algn="tl">
                    <a:srgbClr val="C0C0C0"/>
                  </a:outerShdw>
                </a:effectLst>
                <a:ea typeface="宋体" pitchFamily="2" charset="-122"/>
              </a:rPr>
              <a:t>			</a:t>
            </a:r>
            <a:endParaRPr lang="zh-CN" altLang="en-US" sz="2800" b="1" dirty="0">
              <a:solidFill>
                <a:schemeClr val="accent2"/>
              </a:solidFill>
              <a:effectLst>
                <a:outerShdw blurRad="38100" dist="38100" dir="2700000" algn="tl">
                  <a:srgbClr val="C0C0C0"/>
                </a:outerShdw>
              </a:effectLst>
              <a:ea typeface="宋体" pitchFamily="2" charset="-122"/>
            </a:endParaRPr>
          </a:p>
        </p:txBody>
      </p:sp>
      <p:sp>
        <p:nvSpPr>
          <p:cNvPr id="7" name="灯片编号占位符 5"/>
          <p:cNvSpPr>
            <a:spLocks noGrp="1"/>
          </p:cNvSpPr>
          <p:nvPr>
            <p:ph type="sldNum" sz="quarter" idx="11"/>
          </p:nvPr>
        </p:nvSpPr>
        <p:spPr/>
        <p:txBody>
          <a:bodyPr/>
          <a:lstStyle/>
          <a:p>
            <a:pPr>
              <a:defRPr/>
            </a:pPr>
            <a:fld id="{D16ECED1-8F20-43CF-8192-1BE2AE7C7610}" type="slidenum">
              <a:rPr lang="en-US" altLang="zh-CN">
                <a:solidFill>
                  <a:srgbClr val="C0C0C0">
                    <a:lumMod val="40000"/>
                    <a:lumOff val="60000"/>
                  </a:srgbClr>
                </a:solidFill>
              </a:rPr>
              <a:pPr>
                <a:defRPr/>
              </a:pPr>
              <a:t>8</a:t>
            </a:fld>
            <a:endParaRPr lang="en-US" altLang="zh-CN">
              <a:solidFill>
                <a:srgbClr val="C0C0C0">
                  <a:lumMod val="40000"/>
                  <a:lumOff val="60000"/>
                </a:srgbClr>
              </a:solidFill>
            </a:endParaRPr>
          </a:p>
        </p:txBody>
      </p:sp>
      <p:sp>
        <p:nvSpPr>
          <p:cNvPr id="600067" name="Rectangle 3"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
        <p:nvSpPr>
          <p:cNvPr id="600069" name="Rectangle 5"/>
          <p:cNvSpPr>
            <a:spLocks noChangeArrowheads="1"/>
          </p:cNvSpPr>
          <p:nvPr/>
        </p:nvSpPr>
        <p:spPr bwMode="auto">
          <a:xfrm>
            <a:off x="4211638" y="3429000"/>
            <a:ext cx="2827337" cy="519113"/>
          </a:xfrm>
          <a:prstGeom prst="rect">
            <a:avLst/>
          </a:prstGeom>
          <a:noFill/>
          <a:ln w="6350">
            <a:noFill/>
            <a:miter lim="800000"/>
            <a:headEnd/>
            <a:tailEnd type="none" w="lg" len="lg"/>
          </a:ln>
          <a:effectLst/>
        </p:spPr>
        <p:txBody>
          <a:bodyPr wrap="none" lIns="0" tIns="46800" rIns="0" bIns="46800">
            <a:spAutoFit/>
          </a:bodyPr>
          <a:lstStyle/>
          <a:p>
            <a:pPr eaLnBrk="1" hangingPunct="1">
              <a:lnSpc>
                <a:spcPct val="100000"/>
              </a:lnSpc>
              <a:buFontTx/>
              <a:buNone/>
              <a:defRPr/>
            </a:pPr>
            <a:r>
              <a:rPr lang="en-US" altLang="zh-CN" i="1">
                <a:solidFill>
                  <a:srgbClr val="990000"/>
                </a:solidFill>
                <a:effectLst>
                  <a:outerShdw blurRad="38100" dist="38100" dir="2700000" algn="tl">
                    <a:srgbClr val="C0C0C0"/>
                  </a:outerShdw>
                </a:effectLst>
                <a:latin typeface="Arial" pitchFamily="34" charset="0"/>
              </a:rPr>
              <a:t>I</a:t>
            </a:r>
            <a:r>
              <a:rPr lang="en-US" altLang="zh-CN" baseline="-25000">
                <a:solidFill>
                  <a:srgbClr val="990000"/>
                </a:solidFill>
                <a:effectLst>
                  <a:outerShdw blurRad="38100" dist="38100" dir="2700000" algn="tl">
                    <a:srgbClr val="C0C0C0"/>
                  </a:outerShdw>
                </a:effectLst>
                <a:latin typeface="Arial" pitchFamily="34" charset="0"/>
              </a:rPr>
              <a:t>1</a:t>
            </a:r>
            <a:r>
              <a:rPr lang="en-US" altLang="zh-CN">
                <a:solidFill>
                  <a:srgbClr val="990000"/>
                </a:solidFill>
                <a:effectLst>
                  <a:outerShdw blurRad="38100" dist="38100" dir="2700000" algn="tl">
                    <a:srgbClr val="C0C0C0"/>
                  </a:outerShdw>
                </a:effectLst>
                <a:latin typeface="Arial" pitchFamily="34" charset="0"/>
              </a:rPr>
              <a:t> := </a:t>
            </a:r>
            <a:r>
              <a:rPr lang="en-US" altLang="zh-CN" i="1">
                <a:solidFill>
                  <a:srgbClr val="990000"/>
                </a:solidFill>
                <a:effectLst>
                  <a:outerShdw blurRad="38100" dist="38100" dir="2700000" algn="tl">
                    <a:srgbClr val="C0C0C0"/>
                  </a:outerShdw>
                </a:effectLst>
                <a:latin typeface="Arial" pitchFamily="34" charset="0"/>
              </a:rPr>
              <a:t>goto</a:t>
            </a:r>
            <a:r>
              <a:rPr lang="en-US" altLang="zh-CN">
                <a:solidFill>
                  <a:srgbClr val="990000"/>
                </a:solidFill>
                <a:effectLst>
                  <a:outerShdw blurRad="38100" dist="38100" dir="2700000" algn="tl">
                    <a:srgbClr val="C0C0C0"/>
                  </a:outerShdw>
                </a:effectLst>
                <a:latin typeface="Arial" pitchFamily="34" charset="0"/>
              </a:rPr>
              <a:t> ( </a:t>
            </a:r>
            <a:r>
              <a:rPr lang="en-US" altLang="zh-CN" i="1">
                <a:solidFill>
                  <a:srgbClr val="990000"/>
                </a:solidFill>
                <a:effectLst>
                  <a:outerShdw blurRad="38100" dist="38100" dir="2700000" algn="tl">
                    <a:srgbClr val="C0C0C0"/>
                  </a:outerShdw>
                </a:effectLst>
                <a:latin typeface="Arial" pitchFamily="34" charset="0"/>
              </a:rPr>
              <a:t>I</a:t>
            </a:r>
            <a:r>
              <a:rPr lang="en-US" altLang="zh-CN" baseline="-25000">
                <a:solidFill>
                  <a:srgbClr val="990000"/>
                </a:solidFill>
                <a:effectLst>
                  <a:outerShdw blurRad="38100" dist="38100" dir="2700000" algn="tl">
                    <a:srgbClr val="C0C0C0"/>
                  </a:outerShdw>
                </a:effectLst>
                <a:latin typeface="Arial" pitchFamily="34" charset="0"/>
              </a:rPr>
              <a:t>0</a:t>
            </a:r>
            <a:r>
              <a:rPr lang="en-US" altLang="zh-CN">
                <a:solidFill>
                  <a:srgbClr val="990000"/>
                </a:solidFill>
                <a:effectLst>
                  <a:outerShdw blurRad="38100" dist="38100" dir="2700000" algn="tl">
                    <a:srgbClr val="C0C0C0"/>
                  </a:outerShdw>
                </a:effectLst>
                <a:latin typeface="Arial" pitchFamily="34" charset="0"/>
              </a:rPr>
              <a:t>,  </a:t>
            </a:r>
            <a:r>
              <a:rPr lang="en-US" altLang="zh-CN" i="1">
                <a:solidFill>
                  <a:srgbClr val="990000"/>
                </a:solidFill>
                <a:effectLst>
                  <a:outerShdw blurRad="38100" dist="38100" dir="2700000" algn="tl">
                    <a:srgbClr val="C0C0C0"/>
                  </a:outerShdw>
                </a:effectLst>
                <a:latin typeface="Arial" pitchFamily="34" charset="0"/>
              </a:rPr>
              <a:t>E </a:t>
            </a:r>
            <a:r>
              <a:rPr lang="en-US" altLang="zh-CN">
                <a:solidFill>
                  <a:srgbClr val="990000"/>
                </a:solidFill>
                <a:effectLst>
                  <a:outerShdw blurRad="38100" dist="38100" dir="2700000" algn="tl">
                    <a:srgbClr val="C0C0C0"/>
                  </a:outerShdw>
                </a:effectLst>
                <a:latin typeface="Arial" pitchFamily="34" charset="0"/>
              </a:rPr>
              <a:t>)</a:t>
            </a:r>
          </a:p>
        </p:txBody>
      </p:sp>
      <p:sp>
        <p:nvSpPr>
          <p:cNvPr id="600070" name="Rectangle 6"/>
          <p:cNvSpPr>
            <a:spLocks noChangeArrowheads="1"/>
          </p:cNvSpPr>
          <p:nvPr/>
        </p:nvSpPr>
        <p:spPr bwMode="auto">
          <a:xfrm>
            <a:off x="4211638" y="4149725"/>
            <a:ext cx="4176712" cy="1800225"/>
          </a:xfrm>
          <a:prstGeom prst="rect">
            <a:avLst/>
          </a:prstGeom>
          <a:noFill/>
          <a:ln w="6350">
            <a:noFill/>
            <a:miter lim="800000"/>
            <a:headEnd/>
            <a:tailEnd type="none" w="lg" len="lg"/>
          </a:ln>
          <a:effectLst/>
        </p:spPr>
        <p:txBody>
          <a:bodyPr lIns="0" tIns="46800" rIns="0" bIns="46800">
            <a:spAutoFit/>
          </a:bodyPr>
          <a:lstStyle/>
          <a:p>
            <a:pPr eaLnBrk="1" hangingPunct="1">
              <a:lnSpc>
                <a:spcPct val="100000"/>
              </a:lnSpc>
              <a:buFontTx/>
              <a:buNone/>
              <a:defRPr/>
            </a:pPr>
            <a:r>
              <a:rPr lang="en-US" altLang="zh-CN" i="1">
                <a:solidFill>
                  <a:srgbClr val="990000"/>
                </a:solidFill>
                <a:effectLst>
                  <a:outerShdw blurRad="38100" dist="38100" dir="2700000" algn="tl">
                    <a:srgbClr val="C0C0C0"/>
                  </a:outerShdw>
                </a:effectLst>
                <a:latin typeface="Arial" pitchFamily="34" charset="0"/>
              </a:rPr>
              <a:t>I</a:t>
            </a:r>
            <a:r>
              <a:rPr lang="en-US" altLang="zh-CN" baseline="-25000">
                <a:solidFill>
                  <a:srgbClr val="990000"/>
                </a:solidFill>
                <a:effectLst>
                  <a:outerShdw blurRad="38100" dist="38100" dir="2700000" algn="tl">
                    <a:srgbClr val="C0C0C0"/>
                  </a:outerShdw>
                </a:effectLst>
                <a:latin typeface="Arial" pitchFamily="34" charset="0"/>
              </a:rPr>
              <a:t>1</a:t>
            </a:r>
            <a:r>
              <a:rPr lang="en-US" altLang="zh-CN">
                <a:solidFill>
                  <a:srgbClr val="990000"/>
                </a:solidFill>
                <a:effectLst>
                  <a:outerShdw blurRad="38100" dist="38100" dir="2700000" algn="tl">
                    <a:srgbClr val="C0C0C0"/>
                  </a:outerShdw>
                </a:effectLst>
                <a:latin typeface="Arial" pitchFamily="34" charset="0"/>
              </a:rPr>
              <a:t> := </a:t>
            </a:r>
            <a:r>
              <a:rPr lang="en-US" altLang="zh-CN" i="1">
                <a:solidFill>
                  <a:srgbClr val="990000"/>
                </a:solidFill>
                <a:effectLst>
                  <a:outerShdw blurRad="38100" dist="38100" dir="2700000" algn="tl">
                    <a:srgbClr val="C0C0C0"/>
                  </a:outerShdw>
                </a:effectLst>
                <a:latin typeface="Arial" pitchFamily="34" charset="0"/>
              </a:rPr>
              <a:t>goto</a:t>
            </a:r>
            <a:r>
              <a:rPr lang="en-US" altLang="zh-CN">
                <a:solidFill>
                  <a:srgbClr val="990000"/>
                </a:solidFill>
                <a:effectLst>
                  <a:outerShdw blurRad="38100" dist="38100" dir="2700000" algn="tl">
                    <a:srgbClr val="C0C0C0"/>
                  </a:outerShdw>
                </a:effectLst>
                <a:latin typeface="Arial" pitchFamily="34" charset="0"/>
              </a:rPr>
              <a:t> ( </a:t>
            </a:r>
            <a:r>
              <a:rPr lang="en-US" altLang="zh-CN" i="1">
                <a:solidFill>
                  <a:srgbClr val="990000"/>
                </a:solidFill>
                <a:effectLst>
                  <a:outerShdw blurRad="38100" dist="38100" dir="2700000" algn="tl">
                    <a:srgbClr val="C0C0C0"/>
                  </a:outerShdw>
                </a:effectLst>
                <a:latin typeface="Arial" pitchFamily="34" charset="0"/>
              </a:rPr>
              <a:t>I</a:t>
            </a:r>
            <a:r>
              <a:rPr lang="en-US" altLang="zh-CN" baseline="-25000">
                <a:solidFill>
                  <a:srgbClr val="990000"/>
                </a:solidFill>
                <a:effectLst>
                  <a:outerShdw blurRad="38100" dist="38100" dir="2700000" algn="tl">
                    <a:srgbClr val="C0C0C0"/>
                  </a:outerShdw>
                </a:effectLst>
                <a:latin typeface="Arial" pitchFamily="34" charset="0"/>
              </a:rPr>
              <a:t>0</a:t>
            </a:r>
            <a:r>
              <a:rPr lang="en-US" altLang="zh-CN">
                <a:solidFill>
                  <a:srgbClr val="990000"/>
                </a:solidFill>
                <a:effectLst>
                  <a:outerShdw blurRad="38100" dist="38100" dir="2700000" algn="tl">
                    <a:srgbClr val="C0C0C0"/>
                  </a:outerShdw>
                </a:effectLst>
                <a:latin typeface="Arial" pitchFamily="34" charset="0"/>
              </a:rPr>
              <a:t>, </a:t>
            </a:r>
            <a:r>
              <a:rPr lang="en-US" altLang="zh-CN" i="1">
                <a:solidFill>
                  <a:srgbClr val="990000"/>
                </a:solidFill>
                <a:effectLst>
                  <a:outerShdw blurRad="38100" dist="38100" dir="2700000" algn="tl">
                    <a:srgbClr val="C0C0C0"/>
                  </a:outerShdw>
                </a:effectLst>
                <a:latin typeface="Arial" pitchFamily="34" charset="0"/>
              </a:rPr>
              <a:t>X </a:t>
            </a:r>
            <a:r>
              <a:rPr lang="en-US" altLang="zh-CN">
                <a:solidFill>
                  <a:srgbClr val="990000"/>
                </a:solidFill>
                <a:effectLst>
                  <a:outerShdw blurRad="38100" dist="38100" dir="2700000" algn="tl">
                    <a:srgbClr val="C0C0C0"/>
                  </a:outerShdw>
                </a:effectLst>
                <a:latin typeface="Arial" pitchFamily="34" charset="0"/>
              </a:rPr>
              <a:t>)</a:t>
            </a:r>
            <a:r>
              <a:rPr lang="zh-CN" altLang="en-US">
                <a:solidFill>
                  <a:srgbClr val="990000"/>
                </a:solidFill>
                <a:effectLst>
                  <a:outerShdw blurRad="38100" dist="38100" dir="2700000" algn="tl">
                    <a:srgbClr val="C0C0C0"/>
                  </a:outerShdw>
                </a:effectLst>
                <a:latin typeface="Arial" pitchFamily="34" charset="0"/>
              </a:rPr>
              <a:t>定义：</a:t>
            </a:r>
          </a:p>
          <a:p>
            <a:pPr eaLnBrk="1" hangingPunct="1">
              <a:lnSpc>
                <a:spcPct val="100000"/>
              </a:lnSpc>
              <a:buFontTx/>
              <a:buNone/>
              <a:defRPr/>
            </a:pPr>
            <a:r>
              <a:rPr lang="zh-CN" altLang="en-US">
                <a:solidFill>
                  <a:srgbClr val="990000"/>
                </a:solidFill>
                <a:effectLst>
                  <a:outerShdw blurRad="38100" dist="38100" dir="2700000" algn="tl">
                    <a:srgbClr val="C0C0C0"/>
                  </a:outerShdw>
                </a:effectLst>
                <a:latin typeface="Arial" pitchFamily="34" charset="0"/>
              </a:rPr>
              <a:t>满足</a:t>
            </a:r>
            <a:r>
              <a:rPr lang="en-US" altLang="zh-CN">
                <a:solidFill>
                  <a:srgbClr val="990000"/>
                </a:solidFill>
                <a:effectLst>
                  <a:outerShdw blurRad="38100" dist="38100" dir="2700000" algn="tl">
                    <a:srgbClr val="C0C0C0"/>
                  </a:outerShdw>
                </a:effectLst>
                <a:latin typeface="Arial" pitchFamily="34" charset="0"/>
              </a:rPr>
              <a:t>[</a:t>
            </a:r>
            <a:r>
              <a:rPr lang="en-US" altLang="zh-CN" i="1">
                <a:solidFill>
                  <a:srgbClr val="990000"/>
                </a:solidFill>
                <a:effectLst>
                  <a:outerShdw blurRad="38100" dist="38100" dir="2700000" algn="tl">
                    <a:srgbClr val="C0C0C0"/>
                  </a:outerShdw>
                </a:effectLst>
                <a:latin typeface="Arial" pitchFamily="34" charset="0"/>
              </a:rPr>
              <a:t>A</a:t>
            </a:r>
            <a:r>
              <a:rPr lang="en-US" altLang="zh-CN">
                <a:solidFill>
                  <a:srgbClr val="990000"/>
                </a:solidFill>
                <a:effectLst>
                  <a:outerShdw blurRad="38100" dist="38100" dir="2700000" algn="tl">
                    <a:srgbClr val="C0C0C0"/>
                  </a:outerShdw>
                </a:effectLst>
                <a:latin typeface="Arial" pitchFamily="34" charset="0"/>
                <a:sym typeface="Symbol" pitchFamily="18" charset="2"/>
              </a:rPr>
              <a:t></a:t>
            </a:r>
            <a:r>
              <a:rPr lang="en-US" altLang="zh-CN" i="1">
                <a:solidFill>
                  <a:srgbClr val="990000"/>
                </a:solidFill>
                <a:effectLst>
                  <a:outerShdw blurRad="38100" dist="38100" dir="2700000" algn="tl">
                    <a:srgbClr val="C0C0C0"/>
                  </a:outerShdw>
                </a:effectLst>
                <a:latin typeface="Arial" pitchFamily="34" charset="0"/>
                <a:sym typeface="Symbol" pitchFamily="18" charset="2"/>
              </a:rPr>
              <a:t> </a:t>
            </a:r>
            <a:r>
              <a:rPr lang="en-US" altLang="zh-CN">
                <a:solidFill>
                  <a:srgbClr val="990000"/>
                </a:solidFill>
                <a:effectLst>
                  <a:outerShdw blurRad="38100" dist="38100" dir="2700000" algn="tl">
                    <a:srgbClr val="C0C0C0"/>
                  </a:outerShdw>
                </a:effectLst>
                <a:latin typeface="Arial" pitchFamily="34" charset="0"/>
              </a:rPr>
              <a:t>·</a:t>
            </a:r>
            <a:r>
              <a:rPr lang="en-US" altLang="zh-CN" i="1">
                <a:solidFill>
                  <a:srgbClr val="990000"/>
                </a:solidFill>
                <a:effectLst>
                  <a:outerShdw blurRad="38100" dist="38100" dir="2700000" algn="tl">
                    <a:srgbClr val="C0C0C0"/>
                  </a:outerShdw>
                </a:effectLst>
                <a:latin typeface="Arial" pitchFamily="34" charset="0"/>
              </a:rPr>
              <a:t>X</a:t>
            </a:r>
            <a:r>
              <a:rPr lang="en-US" altLang="zh-CN" i="1">
                <a:solidFill>
                  <a:srgbClr val="990000"/>
                </a:solidFill>
                <a:effectLst>
                  <a:outerShdw blurRad="38100" dist="38100" dir="2700000" algn="tl">
                    <a:srgbClr val="C0C0C0"/>
                  </a:outerShdw>
                </a:effectLst>
                <a:latin typeface="Arial" pitchFamily="34" charset="0"/>
                <a:sym typeface="Symbol" pitchFamily="18" charset="2"/>
              </a:rPr>
              <a:t> </a:t>
            </a:r>
            <a:r>
              <a:rPr lang="en-US" altLang="zh-CN">
                <a:solidFill>
                  <a:srgbClr val="990000"/>
                </a:solidFill>
                <a:effectLst>
                  <a:outerShdw blurRad="38100" dist="38100" dir="2700000" algn="tl">
                    <a:srgbClr val="C0C0C0"/>
                  </a:outerShdw>
                </a:effectLst>
                <a:latin typeface="Arial" pitchFamily="34" charset="0"/>
                <a:sym typeface="Symbol" pitchFamily="18" charset="2"/>
              </a:rPr>
              <a:t>] </a:t>
            </a:r>
            <a:r>
              <a:rPr lang="zh-CN" altLang="en-US">
                <a:solidFill>
                  <a:srgbClr val="990000"/>
                </a:solidFill>
                <a:effectLst>
                  <a:outerShdw blurRad="38100" dist="38100" dir="2700000" algn="tl">
                    <a:srgbClr val="C0C0C0"/>
                  </a:outerShdw>
                </a:effectLst>
                <a:latin typeface="Arial" pitchFamily="34" charset="0"/>
              </a:rPr>
              <a:t>属于</a:t>
            </a:r>
            <a:r>
              <a:rPr lang="en-US" altLang="zh-CN" i="1">
                <a:solidFill>
                  <a:srgbClr val="990000"/>
                </a:solidFill>
                <a:effectLst>
                  <a:outerShdw blurRad="38100" dist="38100" dir="2700000" algn="tl">
                    <a:srgbClr val="C0C0C0"/>
                  </a:outerShdw>
                </a:effectLst>
                <a:latin typeface="Arial" pitchFamily="34" charset="0"/>
              </a:rPr>
              <a:t>I</a:t>
            </a:r>
            <a:r>
              <a:rPr lang="en-US" altLang="zh-CN" baseline="-25000">
                <a:solidFill>
                  <a:srgbClr val="990000"/>
                </a:solidFill>
                <a:effectLst>
                  <a:outerShdw blurRad="38100" dist="38100" dir="2700000" algn="tl">
                    <a:srgbClr val="C0C0C0"/>
                  </a:outerShdw>
                </a:effectLst>
                <a:latin typeface="Arial" pitchFamily="34" charset="0"/>
              </a:rPr>
              <a:t>0</a:t>
            </a:r>
            <a:r>
              <a:rPr lang="en-US" altLang="zh-CN" i="1">
                <a:solidFill>
                  <a:srgbClr val="990000"/>
                </a:solidFill>
                <a:effectLst>
                  <a:outerShdw blurRad="38100" dist="38100" dir="2700000" algn="tl">
                    <a:srgbClr val="C0C0C0"/>
                  </a:outerShdw>
                </a:effectLst>
                <a:latin typeface="Arial" pitchFamily="34" charset="0"/>
              </a:rPr>
              <a:t> </a:t>
            </a:r>
            <a:r>
              <a:rPr lang="zh-CN" altLang="en-US">
                <a:solidFill>
                  <a:srgbClr val="990000"/>
                </a:solidFill>
                <a:effectLst>
                  <a:outerShdw blurRad="38100" dist="38100" dir="2700000" algn="tl">
                    <a:srgbClr val="C0C0C0"/>
                  </a:outerShdw>
                </a:effectLst>
                <a:latin typeface="Arial" pitchFamily="34" charset="0"/>
              </a:rPr>
              <a:t>的所有项目</a:t>
            </a:r>
            <a:r>
              <a:rPr lang="en-US" altLang="zh-CN">
                <a:solidFill>
                  <a:srgbClr val="990000"/>
                </a:solidFill>
                <a:effectLst>
                  <a:outerShdw blurRad="38100" dist="38100" dir="2700000" algn="tl">
                    <a:srgbClr val="C0C0C0"/>
                  </a:outerShdw>
                </a:effectLst>
                <a:latin typeface="Arial" pitchFamily="34" charset="0"/>
              </a:rPr>
              <a:t>[</a:t>
            </a:r>
            <a:r>
              <a:rPr lang="en-US" altLang="zh-CN" i="1">
                <a:solidFill>
                  <a:srgbClr val="990000"/>
                </a:solidFill>
                <a:effectLst>
                  <a:outerShdw blurRad="38100" dist="38100" dir="2700000" algn="tl">
                    <a:srgbClr val="C0C0C0"/>
                  </a:outerShdw>
                </a:effectLst>
                <a:latin typeface="Arial" pitchFamily="34" charset="0"/>
              </a:rPr>
              <a:t>A</a:t>
            </a:r>
            <a:r>
              <a:rPr lang="en-US" altLang="zh-CN">
                <a:solidFill>
                  <a:srgbClr val="990000"/>
                </a:solidFill>
                <a:effectLst>
                  <a:outerShdw blurRad="38100" dist="38100" dir="2700000" algn="tl">
                    <a:srgbClr val="C0C0C0"/>
                  </a:outerShdw>
                </a:effectLst>
                <a:latin typeface="Arial" pitchFamily="34" charset="0"/>
                <a:sym typeface="Symbol" pitchFamily="18" charset="2"/>
              </a:rPr>
              <a:t></a:t>
            </a:r>
            <a:r>
              <a:rPr lang="en-US" altLang="zh-CN" i="1">
                <a:solidFill>
                  <a:srgbClr val="990000"/>
                </a:solidFill>
                <a:effectLst>
                  <a:outerShdw blurRad="38100" dist="38100" dir="2700000" algn="tl">
                    <a:srgbClr val="C0C0C0"/>
                  </a:outerShdw>
                </a:effectLst>
                <a:latin typeface="Arial" pitchFamily="34" charset="0"/>
                <a:sym typeface="Symbol" pitchFamily="18" charset="2"/>
              </a:rPr>
              <a:t></a:t>
            </a:r>
            <a:r>
              <a:rPr lang="en-US" altLang="zh-CN" i="1">
                <a:solidFill>
                  <a:srgbClr val="990000"/>
                </a:solidFill>
                <a:effectLst>
                  <a:outerShdw blurRad="38100" dist="38100" dir="2700000" algn="tl">
                    <a:srgbClr val="C0C0C0"/>
                  </a:outerShdw>
                </a:effectLst>
                <a:latin typeface="Arial" pitchFamily="34" charset="0"/>
              </a:rPr>
              <a:t>X </a:t>
            </a:r>
            <a:r>
              <a:rPr lang="en-US" altLang="zh-CN">
                <a:solidFill>
                  <a:srgbClr val="990000"/>
                </a:solidFill>
                <a:effectLst>
                  <a:outerShdw blurRad="38100" dist="38100" dir="2700000" algn="tl">
                    <a:srgbClr val="C0C0C0"/>
                  </a:outerShdw>
                </a:effectLst>
                <a:latin typeface="Arial" pitchFamily="34" charset="0"/>
              </a:rPr>
              <a:t>·</a:t>
            </a:r>
            <a:r>
              <a:rPr lang="en-US" altLang="zh-CN" i="1">
                <a:solidFill>
                  <a:srgbClr val="990000"/>
                </a:solidFill>
                <a:effectLst>
                  <a:outerShdw blurRad="38100" dist="38100" dir="2700000" algn="tl">
                    <a:srgbClr val="C0C0C0"/>
                  </a:outerShdw>
                </a:effectLst>
                <a:latin typeface="Arial" pitchFamily="34" charset="0"/>
                <a:sym typeface="Symbol" pitchFamily="18" charset="2"/>
              </a:rPr>
              <a:t> </a:t>
            </a:r>
            <a:r>
              <a:rPr lang="en-US" altLang="zh-CN">
                <a:solidFill>
                  <a:srgbClr val="990000"/>
                </a:solidFill>
                <a:effectLst>
                  <a:outerShdw blurRad="38100" dist="38100" dir="2700000" algn="tl">
                    <a:srgbClr val="C0C0C0"/>
                  </a:outerShdw>
                </a:effectLst>
                <a:latin typeface="Arial" pitchFamily="34" charset="0"/>
                <a:sym typeface="Symbol" pitchFamily="18" charset="2"/>
              </a:rPr>
              <a:t>] </a:t>
            </a:r>
            <a:r>
              <a:rPr lang="zh-CN" altLang="en-US">
                <a:solidFill>
                  <a:srgbClr val="990000"/>
                </a:solidFill>
                <a:effectLst>
                  <a:outerShdw blurRad="38100" dist="38100" dir="2700000" algn="tl">
                    <a:srgbClr val="C0C0C0"/>
                  </a:outerShdw>
                </a:effectLst>
                <a:latin typeface="Arial" pitchFamily="34" charset="0"/>
              </a:rPr>
              <a:t>的集合的闭包</a:t>
            </a:r>
          </a:p>
        </p:txBody>
      </p:sp>
    </p:spTree>
    <p:extLst>
      <p:ext uri="{BB962C8B-B14F-4D97-AF65-F5344CB8AC3E}">
        <p14:creationId xmlns:p14="http://schemas.microsoft.com/office/powerpoint/2010/main" val="1980830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blinds(horizontal)">
                                      <p:cBhvr>
                                        <p:cTn id="7" dur="500"/>
                                        <p:tgtEl>
                                          <p:spTgt spid="600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70"/>
                                        </p:tgtEl>
                                        <p:attrNameLst>
                                          <p:attrName>style.visibility</p:attrName>
                                        </p:attrNameLst>
                                      </p:cBhvr>
                                      <p:to>
                                        <p:strVal val="visible"/>
                                      </p:to>
                                    </p:set>
                                    <p:animEffect transition="in" filter="blinds(horizontal)">
                                      <p:cBhvr>
                                        <p:cTn id="12" dur="500"/>
                                        <p:tgtEl>
                                          <p:spTgt spid="600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p:bldP spid="6000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title"/>
          </p:nvPr>
        </p:nvSpPr>
        <p:spPr/>
        <p:txBody>
          <a:bodyPr/>
          <a:lstStyle/>
          <a:p>
            <a:r>
              <a:rPr lang="zh-CN" altLang="en-US">
                <a:ea typeface="黑体" pitchFamily="49" charset="-122"/>
              </a:rPr>
              <a:t>3.5</a:t>
            </a:r>
            <a:r>
              <a:rPr lang="zh-CN" altLang="en-US">
                <a:latin typeface="宋体" pitchFamily="2" charset="-122"/>
                <a:ea typeface="黑体" pitchFamily="49" charset="-122"/>
              </a:rPr>
              <a:t> </a:t>
            </a:r>
            <a:r>
              <a:rPr lang="en-US" altLang="zh-CN">
                <a:ea typeface="黑体" pitchFamily="49" charset="-122"/>
              </a:rPr>
              <a:t>LR</a:t>
            </a:r>
            <a:r>
              <a:rPr lang="zh-CN" altLang="en-US">
                <a:latin typeface="宋体" pitchFamily="2" charset="-122"/>
                <a:ea typeface="宋体" pitchFamily="2" charset="-122"/>
              </a:rPr>
              <a:t>分析器</a:t>
            </a:r>
          </a:p>
        </p:txBody>
      </p:sp>
      <p:sp>
        <p:nvSpPr>
          <p:cNvPr id="602114"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从文法构造识别活前缀的</a:t>
            </a:r>
            <a:r>
              <a:rPr lang="en-US" altLang="zh-CN" sz="2800" b="1" dirty="0">
                <a:effectLst>
                  <a:outerShdw blurRad="38100" dist="38100" dir="2700000" algn="tl">
                    <a:srgbClr val="C0C0C0"/>
                  </a:outerShdw>
                </a:effectLst>
                <a:ea typeface="宋体" pitchFamily="2" charset="-122"/>
              </a:rPr>
              <a:t>DFA</a:t>
            </a:r>
            <a:endParaRPr lang="zh-CN" altLang="en-US" sz="2800" b="1" dirty="0">
              <a:effectLst>
                <a:outerShdw blurRad="38100" dist="38100" dir="2700000" algn="tl">
                  <a:srgbClr val="C0C0C0"/>
                </a:outerShdw>
              </a:effectLst>
              <a:ea typeface="宋体" pitchFamily="2" charset="-122"/>
            </a:endParaRPr>
          </a:p>
          <a:p>
            <a:pPr>
              <a:spcBef>
                <a:spcPct val="0"/>
              </a:spcBef>
              <a:buFontTx/>
              <a:buNone/>
              <a:defRPr/>
            </a:pPr>
            <a:r>
              <a:rPr lang="zh-CN" altLang="en-US" sz="2800" b="1" dirty="0">
                <a:effectLst>
                  <a:outerShdw blurRad="38100" dist="38100" dir="2700000" algn="tl">
                    <a:srgbClr val="C0C0C0"/>
                  </a:outerShdw>
                </a:effectLst>
                <a:ea typeface="宋体" pitchFamily="2" charset="-122"/>
              </a:rPr>
              <a:t>	2. 构造</a:t>
            </a:r>
            <a:r>
              <a:rPr lang="en-US" altLang="zh-CN" sz="2800" b="1" dirty="0">
                <a:effectLst>
                  <a:outerShdw blurRad="38100" dist="38100" dir="2700000" algn="tl">
                    <a:srgbClr val="C0C0C0"/>
                  </a:outerShdw>
                </a:effectLst>
                <a:ea typeface="宋体" pitchFamily="2" charset="-122"/>
              </a:rPr>
              <a:t>LR(0)</a:t>
            </a:r>
            <a:r>
              <a:rPr lang="zh-CN" altLang="en-US" sz="2800" b="1" dirty="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0</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baseline="-30000" dirty="0">
                <a:solidFill>
                  <a:schemeClr val="accent2"/>
                </a:solidFill>
                <a:effectLst>
                  <a:outerShdw blurRad="38100" dist="38100" dir="2700000" algn="tl">
                    <a:srgbClr val="C0C0C0"/>
                  </a:outerShdw>
                </a:effectLst>
                <a:ea typeface="宋体" pitchFamily="2" charset="-122"/>
              </a:rPr>
              <a:t>1 </a:t>
            </a:r>
            <a:r>
              <a:rPr lang="en-US" altLang="zh-CN" sz="2800" b="1" dirty="0">
                <a:latin typeface="Times New Roman" pitchFamily="18" charset="0"/>
                <a:ea typeface="宋体" pitchFamily="2" charset="-122"/>
              </a:rPr>
              <a:t>:= </a:t>
            </a:r>
            <a:r>
              <a:rPr lang="en-US" altLang="zh-CN" sz="2800" b="1" i="1" dirty="0" err="1">
                <a:latin typeface="Times New Roman" pitchFamily="18" charset="0"/>
                <a:ea typeface="宋体" pitchFamily="2" charset="-122"/>
              </a:rPr>
              <a:t>goto</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I</a:t>
            </a:r>
            <a:r>
              <a:rPr lang="en-US" altLang="zh-CN" sz="2800" b="1" baseline="-30000" dirty="0">
                <a:latin typeface="Times New Roman" pitchFamily="18" charset="0"/>
                <a:ea typeface="宋体" pitchFamily="2" charset="-122"/>
              </a:rPr>
              <a:t>0</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E </a:t>
            </a:r>
            <a:r>
              <a:rPr lang="en-US" altLang="zh-CN" sz="2800" b="1" dirty="0">
                <a:latin typeface="Times New Roman" pitchFamily="18" charset="0"/>
                <a:ea typeface="宋体" pitchFamily="2" charset="-122"/>
              </a:rPr>
              <a:t>)</a:t>
            </a:r>
            <a:endParaRPr lang="zh-CN" altLang="en-US" sz="2800" b="1" dirty="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E </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E· </a:t>
            </a:r>
            <a:endParaRPr lang="zh-CN" altLang="en-US"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 </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 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F		  I</a:t>
            </a:r>
            <a:r>
              <a:rPr lang="en-US" altLang="zh-CN" sz="2800" b="1" baseline="-30000" dirty="0">
                <a:solidFill>
                  <a:schemeClr val="accent2"/>
                </a:solidFill>
                <a:effectLst>
                  <a:outerShdw blurRad="38100" dist="38100" dir="2700000" algn="tl">
                    <a:srgbClr val="C0C0C0"/>
                  </a:outerShdw>
                </a:effectLst>
                <a:ea typeface="宋体" pitchFamily="2" charset="-122"/>
              </a:rPr>
              <a:t>2 </a:t>
            </a:r>
            <a:r>
              <a:rPr lang="en-US" altLang="zh-CN" sz="2800" b="1" dirty="0">
                <a:latin typeface="Times New Roman" pitchFamily="18" charset="0"/>
                <a:ea typeface="宋体" pitchFamily="2" charset="-122"/>
              </a:rPr>
              <a:t>:= </a:t>
            </a:r>
            <a:r>
              <a:rPr lang="en-US" altLang="zh-CN" sz="2800" b="1" i="1" dirty="0" err="1">
                <a:latin typeface="Times New Roman" pitchFamily="18" charset="0"/>
                <a:ea typeface="宋体" pitchFamily="2" charset="-122"/>
              </a:rPr>
              <a:t>goto</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I</a:t>
            </a:r>
            <a:r>
              <a:rPr lang="en-US" altLang="zh-CN" sz="2800" b="1" baseline="-30000" dirty="0">
                <a:latin typeface="Times New Roman" pitchFamily="18" charset="0"/>
                <a:ea typeface="宋体" pitchFamily="2" charset="-122"/>
              </a:rPr>
              <a:t>0</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F				E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a:solidFill>
                  <a:schemeClr val="accent2"/>
                </a:solidFill>
                <a:effectLst>
                  <a:outerShdw blurRad="38100" dist="38100" dir="2700000" algn="tl">
                    <a:srgbClr val="C0C0C0"/>
                  </a:outerShdw>
                </a:effectLst>
                <a:ea typeface="宋体" pitchFamily="2" charset="-122"/>
              </a:rPr>
              <a:t>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 </a:t>
            </a:r>
            <a:endParaRPr lang="en-US" altLang="zh-CN" sz="2800" b="1" dirty="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E</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i="1" dirty="0">
                <a:solidFill>
                  <a:schemeClr val="accent2"/>
                </a:solidFill>
                <a:effectLst>
                  <a:outerShdw blurRad="38100" dist="38100" dir="2700000" algn="tl">
                    <a:srgbClr val="C0C0C0"/>
                  </a:outerShdw>
                </a:effectLst>
                <a:ea typeface="宋体" pitchFamily="2" charset="-122"/>
              </a:rPr>
              <a:t>F</a:t>
            </a:r>
            <a:r>
              <a:rPr lang="en-US" altLang="zh-CN" sz="2800" b="1" dirty="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a:solidFill>
                  <a:schemeClr val="accent2"/>
                </a:solidFill>
                <a:effectLst>
                  <a:outerShdw blurRad="38100" dist="38100" dir="2700000" algn="tl">
                    <a:srgbClr val="C0C0C0"/>
                  </a:outerShdw>
                </a:effectLst>
                <a:ea typeface="宋体" pitchFamily="2" charset="-122"/>
              </a:rPr>
              <a:t>	F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id</a:t>
            </a:r>
            <a:r>
              <a:rPr lang="en-US" altLang="zh-CN" sz="2800" b="1" dirty="0">
                <a:solidFill>
                  <a:schemeClr val="accent2"/>
                </a:solidFill>
                <a:effectLst>
                  <a:outerShdw blurRad="38100" dist="38100" dir="2700000" algn="tl">
                    <a:srgbClr val="C0C0C0"/>
                  </a:outerShdw>
                </a:effectLst>
                <a:ea typeface="宋体" pitchFamily="2" charset="-122"/>
              </a:rPr>
              <a:t>			</a:t>
            </a:r>
            <a:endParaRPr lang="zh-CN" altLang="en-US" sz="2800" b="1" dirty="0">
              <a:solidFill>
                <a:schemeClr val="accent2"/>
              </a:solidFill>
              <a:effectLst>
                <a:outerShdw blurRad="38100" dist="38100" dir="2700000" algn="tl">
                  <a:srgbClr val="C0C0C0"/>
                </a:outerShdw>
              </a:effectLst>
              <a:ea typeface="宋体" pitchFamily="2" charset="-122"/>
            </a:endParaRPr>
          </a:p>
        </p:txBody>
      </p:sp>
      <p:sp>
        <p:nvSpPr>
          <p:cNvPr id="5" name="灯片编号占位符 5"/>
          <p:cNvSpPr>
            <a:spLocks noGrp="1"/>
          </p:cNvSpPr>
          <p:nvPr>
            <p:ph type="sldNum" sz="quarter" idx="11"/>
          </p:nvPr>
        </p:nvSpPr>
        <p:spPr/>
        <p:txBody>
          <a:bodyPr/>
          <a:lstStyle/>
          <a:p>
            <a:pPr>
              <a:defRPr/>
            </a:pPr>
            <a:fld id="{A5994E4C-DF45-49EC-94F4-1A6AAFD86E38}" type="slidenum">
              <a:rPr lang="en-US" altLang="zh-CN">
                <a:solidFill>
                  <a:srgbClr val="C0C0C0">
                    <a:lumMod val="40000"/>
                    <a:lumOff val="60000"/>
                  </a:srgbClr>
                </a:solidFill>
              </a:rPr>
              <a:pPr>
                <a:defRPr/>
              </a:pPr>
              <a:t>9</a:t>
            </a:fld>
            <a:endParaRPr lang="en-US" altLang="zh-CN">
              <a:solidFill>
                <a:srgbClr val="C0C0C0">
                  <a:lumMod val="40000"/>
                  <a:lumOff val="60000"/>
                </a:srgbClr>
              </a:solidFill>
            </a:endParaRPr>
          </a:p>
        </p:txBody>
      </p:sp>
      <p:sp>
        <p:nvSpPr>
          <p:cNvPr id="602115" name="Rectangle 3" descr="Green marble"/>
          <p:cNvSpPr>
            <a:spLocks noChangeArrowheads="1"/>
          </p:cNvSpPr>
          <p:nvPr/>
        </p:nvSpPr>
        <p:spPr bwMode="auto">
          <a:xfrm>
            <a:off x="6732588" y="4941888"/>
            <a:ext cx="2376487" cy="1565275"/>
          </a:xfrm>
          <a:prstGeom prst="rect">
            <a:avLst/>
          </a:prstGeom>
          <a:noFill/>
          <a:ln w="12700">
            <a:solidFill>
              <a:schemeClr val="tx1"/>
            </a:solidFill>
            <a:miter lim="800000"/>
            <a:headEnd type="none" w="sm" len="sm"/>
            <a:tailEnd type="none" w="sm" len="sm"/>
          </a:ln>
          <a:effectLst/>
        </p:spPr>
        <p:txBody>
          <a:bodyPr>
            <a:spAutoFit/>
          </a:bodyPr>
          <a:lstStyle/>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eaLnBrk="1" hangingPunct="1">
              <a:lnSpc>
                <a:spcPct val="100000"/>
              </a:lnSpc>
              <a:buFontTx/>
              <a:buNone/>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Tree>
    <p:extLst>
      <p:ext uri="{BB962C8B-B14F-4D97-AF65-F5344CB8AC3E}">
        <p14:creationId xmlns:p14="http://schemas.microsoft.com/office/powerpoint/2010/main" val="3022556038"/>
      </p:ext>
    </p:extLst>
  </p:cSld>
  <p:clrMapOvr>
    <a:masterClrMapping/>
  </p:clrMapOvr>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16-软件学院-徐秀娟-浅色</Template>
  <TotalTime>14234</TotalTime>
  <Words>2760</Words>
  <Application>Microsoft Office PowerPoint</Application>
  <PresentationFormat>全屏显示(4:3)</PresentationFormat>
  <Paragraphs>841</Paragraphs>
  <Slides>40</Slides>
  <Notes>22</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40</vt:i4>
      </vt:variant>
    </vt:vector>
  </HeadingPairs>
  <TitlesOfParts>
    <vt:vector size="57" baseType="lpstr">
      <vt:lpstr>黑体</vt:lpstr>
      <vt:lpstr>华文楷体</vt:lpstr>
      <vt:lpstr>楷体</vt:lpstr>
      <vt:lpstr>宋体</vt:lpstr>
      <vt:lpstr>微软雅黑</vt:lpstr>
      <vt:lpstr>Arial</vt:lpstr>
      <vt:lpstr>Comic Sans MS</vt:lpstr>
      <vt:lpstr>Courier New</vt:lpstr>
      <vt:lpstr>Symbol</vt:lpstr>
      <vt:lpstr>Tahoma</vt:lpstr>
      <vt:lpstr>Times New Roman</vt:lpstr>
      <vt:lpstr>Verdana</vt:lpstr>
      <vt:lpstr>Wingdings</vt:lpstr>
      <vt:lpstr>sample</vt:lpstr>
      <vt:lpstr>1_sample</vt:lpstr>
      <vt:lpstr>2_sample</vt:lpstr>
      <vt:lpstr>3_sample</vt:lpstr>
      <vt:lpstr>温故知新</vt:lpstr>
      <vt:lpstr>回顾</vt:lpstr>
      <vt:lpstr>活前缀</vt:lpstr>
      <vt:lpstr>LR(0)项目集</vt:lpstr>
      <vt:lpstr>3.5 LR分析器</vt:lpstr>
      <vt:lpstr>3.5 LR分析器</vt:lpstr>
      <vt:lpstr>3.5 LR分析器</vt:lpstr>
      <vt:lpstr>3.5 LR分析器</vt:lpstr>
      <vt:lpstr>3.5 LR分析器</vt:lpstr>
      <vt:lpstr>3.5 LR分析器</vt:lpstr>
      <vt:lpstr>3.5 LR分析器</vt:lpstr>
      <vt:lpstr>3.5 LR分析器</vt:lpstr>
      <vt:lpstr>3.5 LR分析器</vt:lpstr>
      <vt:lpstr>3.5 LR分析器</vt:lpstr>
      <vt:lpstr> </vt:lpstr>
      <vt:lpstr>3.5 LR分析器</vt:lpstr>
      <vt:lpstr> </vt:lpstr>
      <vt:lpstr>本讲纲要</vt:lpstr>
      <vt:lpstr>3.5 LR分析器</vt:lpstr>
      <vt:lpstr>3.5 LR分析器</vt:lpstr>
      <vt:lpstr>3.5 LR分析器</vt:lpstr>
      <vt:lpstr>SLR分析表的构建</vt:lpstr>
      <vt:lpstr>SLR分析表的构建</vt:lpstr>
      <vt:lpstr>SLR分析表的构建</vt:lpstr>
      <vt:lpstr>SLR分析表的构建</vt:lpstr>
      <vt:lpstr>SLR练习题</vt:lpstr>
      <vt:lpstr>SLR练习题</vt:lpstr>
      <vt:lpstr>SLR练习题</vt:lpstr>
      <vt:lpstr>本讲纲要</vt:lpstr>
      <vt:lpstr>LR(1)分析练习题目</vt:lpstr>
      <vt:lpstr>LR(1)分析练习解答过程</vt:lpstr>
      <vt:lpstr>识别产生式文法活前缀的DFA</vt:lpstr>
      <vt:lpstr>拓广文法G的LR(0)项目集规范族</vt:lpstr>
      <vt:lpstr>SLR(1)文法的弱点</vt:lpstr>
      <vt:lpstr>SLR(1)文法的弱点</vt:lpstr>
      <vt:lpstr>本讲纲要</vt:lpstr>
      <vt:lpstr>总结</vt:lpstr>
      <vt:lpstr>练习1</vt:lpstr>
      <vt:lpstr>PowerPoint 演示文稿</vt:lpstr>
      <vt:lpstr>PowerPoint 演示文稿</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xxjdlut@126.com</cp:lastModifiedBy>
  <cp:revision>1028</cp:revision>
  <dcterms:created xsi:type="dcterms:W3CDTF">2000-08-08T16:59:41Z</dcterms:created>
  <dcterms:modified xsi:type="dcterms:W3CDTF">2018-10-19T14:18:48Z</dcterms:modified>
</cp:coreProperties>
</file>