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640"/>
    <a:srgbClr val="A485F3"/>
    <a:srgbClr val="E971E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6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0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9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0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1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6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2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3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3301-77A4-4ED5-AB92-19325C6E318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33948"/>
            <a:ext cx="9144000" cy="1369191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그동안 구상해온 </a:t>
            </a:r>
            <a:r>
              <a:rPr lang="ko-KR" altLang="en-US" sz="4000" dirty="0" err="1" smtClean="0"/>
              <a:t>웹페이지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UI </a:t>
            </a:r>
            <a:r>
              <a:rPr lang="ko-KR" altLang="en-US" sz="4000" dirty="0" smtClean="0"/>
              <a:t>설계서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개인 미니 홈페이지 같은 건데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용도를 뭐라고 적어야 하지</a:t>
            </a:r>
            <a:endParaRPr lang="en-US" altLang="ko-KR" sz="2000" dirty="0" smtClean="0"/>
          </a:p>
          <a:p>
            <a:r>
              <a:rPr lang="ko-KR" altLang="en-US" sz="2000" dirty="0" smtClean="0"/>
              <a:t>개인 미니 홈페이지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828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7700"/>
            <a:ext cx="10515600" cy="635336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사이트맵</a:t>
            </a:r>
            <a:endParaRPr lang="ko-KR" altLang="en-US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892885"/>
            <a:ext cx="1915758" cy="5378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메인 화면</a:t>
            </a:r>
            <a:endParaRPr lang="en-US" altLang="ko-KR" sz="1600" b="1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22002" y="1796527"/>
            <a:ext cx="1915758" cy="5378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</a:t>
            </a:r>
            <a:endParaRPr lang="en-US" altLang="ko-KR" sz="16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22002" y="2840018"/>
            <a:ext cx="1915758" cy="5378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취미</a:t>
            </a:r>
            <a:endParaRPr lang="en-US" altLang="ko-KR" sz="1600" b="1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22002" y="3883509"/>
            <a:ext cx="1915758" cy="5378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로그인</a:t>
            </a:r>
            <a:endParaRPr lang="en-US" altLang="ko-KR" sz="1600" b="1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22002" y="753036"/>
            <a:ext cx="1915758" cy="806821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2060"/>
                </a:solidFill>
              </a:rPr>
              <a:t>개발자 정보</a:t>
            </a:r>
            <a:endParaRPr lang="en-US" altLang="ko-KR" sz="1200" b="1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생년월일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메일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전화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, …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38121" y="3883509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캐릭터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커마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게임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38121" y="4195473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피드백 이력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8121" y="4507451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로그인 정보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38121" y="2840018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내 그림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38121" y="3141230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2060"/>
                </a:solidFill>
              </a:rPr>
              <a:t>Js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로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아트하네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38121" y="1796527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프로젝트 포트폴리오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38121" y="2097733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기술 스택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38121" y="2398951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contact</a:t>
            </a:r>
          </a:p>
        </p:txBody>
      </p:sp>
      <p:cxnSp>
        <p:nvCxnSpPr>
          <p:cNvPr id="27" name="꺾인 연결선 26"/>
          <p:cNvCxnSpPr>
            <a:stCxn id="5" idx="2"/>
            <a:endCxn id="10" idx="1"/>
          </p:cNvCxnSpPr>
          <p:nvPr/>
        </p:nvCxnSpPr>
        <p:spPr>
          <a:xfrm rot="16200000" flipH="1">
            <a:off x="2091690" y="1135155"/>
            <a:ext cx="634701" cy="122592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12" idx="1"/>
          </p:cNvCxnSpPr>
          <p:nvPr/>
        </p:nvCxnSpPr>
        <p:spPr>
          <a:xfrm rot="16200000" flipH="1">
            <a:off x="1768961" y="1855917"/>
            <a:ext cx="1280159" cy="122592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5" idx="2"/>
            <a:endCxn id="13" idx="1"/>
          </p:cNvCxnSpPr>
          <p:nvPr/>
        </p:nvCxnSpPr>
        <p:spPr>
          <a:xfrm rot="16200000" flipH="1">
            <a:off x="1048199" y="2178646"/>
            <a:ext cx="2721683" cy="122592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4" idx="1"/>
            <a:endCxn id="5" idx="3"/>
          </p:cNvCxnSpPr>
          <p:nvPr/>
        </p:nvCxnSpPr>
        <p:spPr>
          <a:xfrm flipH="1">
            <a:off x="2753958" y="1156447"/>
            <a:ext cx="268044" cy="5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138121" y="3442442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2060"/>
                </a:solidFill>
              </a:rPr>
              <a:t>tmi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41" name="오른쪽 중괄호 40"/>
          <p:cNvSpPr/>
          <p:nvPr/>
        </p:nvSpPr>
        <p:spPr>
          <a:xfrm>
            <a:off x="7143078" y="1785769"/>
            <a:ext cx="301214" cy="882126"/>
          </a:xfrm>
          <a:prstGeom prst="rightBrace">
            <a:avLst>
              <a:gd name="adj1" fmla="val 36904"/>
              <a:gd name="adj2" fmla="val 48718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594899" y="1995999"/>
            <a:ext cx="146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한 페이지 안에서 내부 링크로 이동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5606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9381"/>
              </p:ext>
            </p:extLst>
          </p:nvPr>
        </p:nvGraphicFramePr>
        <p:xfrm>
          <a:off x="473333" y="118333"/>
          <a:ext cx="11230986" cy="6529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1980">
                  <a:extLst>
                    <a:ext uri="{9D8B030D-6E8A-4147-A177-3AD203B41FA5}">
                      <a16:colId xmlns:a16="http://schemas.microsoft.com/office/drawing/2014/main" val="2322514375"/>
                    </a:ext>
                  </a:extLst>
                </a:gridCol>
                <a:gridCol w="2721682">
                  <a:extLst>
                    <a:ext uri="{9D8B030D-6E8A-4147-A177-3AD203B41FA5}">
                      <a16:colId xmlns:a16="http://schemas.microsoft.com/office/drawing/2014/main" val="865832739"/>
                    </a:ext>
                  </a:extLst>
                </a:gridCol>
                <a:gridCol w="1065010">
                  <a:extLst>
                    <a:ext uri="{9D8B030D-6E8A-4147-A177-3AD203B41FA5}">
                      <a16:colId xmlns:a16="http://schemas.microsoft.com/office/drawing/2014/main" val="3727185790"/>
                    </a:ext>
                  </a:extLst>
                </a:gridCol>
                <a:gridCol w="2678652">
                  <a:extLst>
                    <a:ext uri="{9D8B030D-6E8A-4147-A177-3AD203B41FA5}">
                      <a16:colId xmlns:a16="http://schemas.microsoft.com/office/drawing/2014/main" val="139337534"/>
                    </a:ext>
                  </a:extLst>
                </a:gridCol>
                <a:gridCol w="1183343">
                  <a:extLst>
                    <a:ext uri="{9D8B030D-6E8A-4147-A177-3AD203B41FA5}">
                      <a16:colId xmlns:a16="http://schemas.microsoft.com/office/drawing/2014/main" val="1659280131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3273932948"/>
                    </a:ext>
                  </a:extLst>
                </a:gridCol>
              </a:tblGrid>
              <a:tr h="305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</a:t>
                      </a:r>
                      <a:r>
                        <a:rPr lang="en-US" altLang="ko-KR" sz="1400" b="1" dirty="0" smtClean="0"/>
                        <a:t>ID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이름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메인화면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경로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44907"/>
                  </a:ext>
                </a:extLst>
              </a:tr>
              <a:tr h="305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개요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사이트의 메인 페이지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27502"/>
                  </a:ext>
                </a:extLst>
              </a:tr>
              <a:tr h="1773778">
                <a:tc rowSpan="5" gridSpan="5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  </a:t>
                      </a:r>
                      <a:r>
                        <a:rPr lang="ko-KR" altLang="en-US" sz="1000" dirty="0" smtClean="0"/>
                        <a:t>사이트 메인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화면 제일 좌측의 개발자 정보란은 모바일 화면에서 볼 경우 눌러야 활성화 되도록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프로젝트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프로젝트 페이지로 이동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취미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취미 페이지로 이동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 smtClean="0"/>
                        <a:t>My Page: My Page</a:t>
                      </a:r>
                      <a:r>
                        <a:rPr lang="ko-KR" altLang="en-US" sz="1000" dirty="0" smtClean="0"/>
                        <a:t> 페이지로 이동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비 로그인 상태 시 로그인 페이지로 이동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44659"/>
                  </a:ext>
                </a:extLst>
              </a:tr>
              <a:tr h="3380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중요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46577"/>
                  </a:ext>
                </a:extLst>
              </a:tr>
              <a:tr h="173953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59001"/>
                  </a:ext>
                </a:extLst>
              </a:tr>
              <a:tr h="3380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연계되는 화면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63548"/>
                  </a:ext>
                </a:extLst>
              </a:tr>
              <a:tr h="172878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1246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1520" y="1000461"/>
            <a:ext cx="8143539" cy="529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1521" y="1000461"/>
            <a:ext cx="2194560" cy="52927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926081" y="1000461"/>
            <a:ext cx="3216532" cy="529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42615" y="3991088"/>
            <a:ext cx="2732444" cy="230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42614" y="1000462"/>
            <a:ext cx="2732445" cy="299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8188" y="3325773"/>
            <a:ext cx="171046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개발자 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나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개인정보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유저 정보는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로그인 후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접속되는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bg1"/>
                </a:solidFill>
              </a:rPr>
              <a:t>내정보</a:t>
            </a:r>
            <a:r>
              <a:rPr lang="ko-KR" altLang="en-US" sz="1200" dirty="0" smtClean="0">
                <a:solidFill>
                  <a:schemeClr val="bg1"/>
                </a:solidFill>
              </a:rPr>
              <a:t> 페이지에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98494" y="1947737"/>
            <a:ext cx="849854" cy="1096075"/>
            <a:chOff x="1398494" y="1533816"/>
            <a:chExt cx="849854" cy="1096075"/>
          </a:xfrm>
        </p:grpSpPr>
        <p:sp>
          <p:nvSpPr>
            <p:cNvPr id="14" name="타원 13"/>
            <p:cNvSpPr/>
            <p:nvPr/>
          </p:nvSpPr>
          <p:spPr>
            <a:xfrm>
              <a:off x="1398494" y="1533816"/>
              <a:ext cx="849854" cy="849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내사진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98494" y="2383670"/>
              <a:ext cx="8498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u="sng" dirty="0" smtClean="0">
                  <a:solidFill>
                    <a:schemeClr val="bg1"/>
                  </a:solidFill>
                </a:rPr>
                <a:t>contact</a:t>
              </a:r>
              <a:endParaRPr lang="ko-KR" altLang="en-US" sz="1000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28339" y="1075765"/>
            <a:ext cx="279698" cy="172122"/>
            <a:chOff x="9703399" y="1731981"/>
            <a:chExt cx="279698" cy="172122"/>
          </a:xfrm>
        </p:grpSpPr>
        <p:sp>
          <p:nvSpPr>
            <p:cNvPr id="20" name="순서도: 수행의 시작/종료 19"/>
            <p:cNvSpPr/>
            <p:nvPr/>
          </p:nvSpPr>
          <p:spPr>
            <a:xfrm>
              <a:off x="9703399" y="1731981"/>
              <a:ext cx="279698" cy="4572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수행의 시작/종료 20"/>
            <p:cNvSpPr/>
            <p:nvPr/>
          </p:nvSpPr>
          <p:spPr>
            <a:xfrm>
              <a:off x="9703399" y="1795182"/>
              <a:ext cx="279698" cy="4572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수행의 시작/종료 21"/>
            <p:cNvSpPr/>
            <p:nvPr/>
          </p:nvSpPr>
          <p:spPr>
            <a:xfrm>
              <a:off x="9703399" y="1858383"/>
              <a:ext cx="279698" cy="4572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40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62360"/>
              </p:ext>
            </p:extLst>
          </p:nvPr>
        </p:nvGraphicFramePr>
        <p:xfrm>
          <a:off x="473333" y="118335"/>
          <a:ext cx="11230986" cy="6529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1980">
                  <a:extLst>
                    <a:ext uri="{9D8B030D-6E8A-4147-A177-3AD203B41FA5}">
                      <a16:colId xmlns:a16="http://schemas.microsoft.com/office/drawing/2014/main" val="2322514375"/>
                    </a:ext>
                  </a:extLst>
                </a:gridCol>
                <a:gridCol w="2721682">
                  <a:extLst>
                    <a:ext uri="{9D8B030D-6E8A-4147-A177-3AD203B41FA5}">
                      <a16:colId xmlns:a16="http://schemas.microsoft.com/office/drawing/2014/main" val="865832739"/>
                    </a:ext>
                  </a:extLst>
                </a:gridCol>
                <a:gridCol w="1065010">
                  <a:extLst>
                    <a:ext uri="{9D8B030D-6E8A-4147-A177-3AD203B41FA5}">
                      <a16:colId xmlns:a16="http://schemas.microsoft.com/office/drawing/2014/main" val="3727185790"/>
                    </a:ext>
                  </a:extLst>
                </a:gridCol>
                <a:gridCol w="2678652">
                  <a:extLst>
                    <a:ext uri="{9D8B030D-6E8A-4147-A177-3AD203B41FA5}">
                      <a16:colId xmlns:a16="http://schemas.microsoft.com/office/drawing/2014/main" val="139337534"/>
                    </a:ext>
                  </a:extLst>
                </a:gridCol>
                <a:gridCol w="1183343">
                  <a:extLst>
                    <a:ext uri="{9D8B030D-6E8A-4147-A177-3AD203B41FA5}">
                      <a16:colId xmlns:a16="http://schemas.microsoft.com/office/drawing/2014/main" val="1659280131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3273932948"/>
                    </a:ext>
                  </a:extLst>
                </a:gridCol>
              </a:tblGrid>
              <a:tr h="290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</a:t>
                      </a:r>
                      <a:r>
                        <a:rPr lang="en-US" altLang="ko-KR" sz="1400" b="1" dirty="0" smtClean="0"/>
                        <a:t>ID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이름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</a:t>
                      </a:r>
                      <a:r>
                        <a:rPr lang="ko-KR" altLang="en-US" sz="1200" dirty="0" smtClean="0"/>
                        <a:t>화면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경로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44907"/>
                  </a:ext>
                </a:extLst>
              </a:tr>
              <a:tr h="223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개요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27502"/>
                  </a:ext>
                </a:extLst>
              </a:tr>
              <a:tr h="1733715">
                <a:tc rowSpan="5" gridSpan="5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 smtClean="0"/>
                        <a:t>아이디찾기</a:t>
                      </a:r>
                      <a:r>
                        <a:rPr lang="en-US" altLang="ko-KR" sz="1000" dirty="0" smtClean="0"/>
                        <a:t>: id </a:t>
                      </a:r>
                      <a:r>
                        <a:rPr lang="ko-KR" altLang="en-US" sz="1000" dirty="0" smtClean="0"/>
                        <a:t>찾기 </a:t>
                      </a:r>
                      <a:r>
                        <a:rPr lang="ko-KR" altLang="en-US" sz="1000" dirty="0" err="1" smtClean="0"/>
                        <a:t>팝업창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비밀번호 재설정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비밀번호 재설정 </a:t>
                      </a:r>
                      <a:r>
                        <a:rPr lang="ko-KR" altLang="en-US" sz="1000" dirty="0" err="1" smtClean="0"/>
                        <a:t>팝업창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로그인 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아이디 비밀번호 </a:t>
                      </a:r>
                      <a:r>
                        <a:rPr lang="ko-KR" altLang="en-US" sz="1000" dirty="0" err="1" smtClean="0"/>
                        <a:t>입력창</a:t>
                      </a:r>
                      <a:r>
                        <a:rPr lang="ko-KR" altLang="en-US" sz="1000" dirty="0" smtClean="0"/>
                        <a:t> 및 로그인 버튼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로그인 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아이디 혹은 비번 불일치 시 </a:t>
                      </a:r>
                      <a:r>
                        <a:rPr lang="ko-KR" altLang="en-US" sz="1000" dirty="0" err="1" smtClean="0"/>
                        <a:t>경고창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로그인 옆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라디오 타입 인풋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 smtClean="0"/>
                        <a:t>클릭된</a:t>
                      </a:r>
                      <a:r>
                        <a:rPr lang="ko-KR" altLang="en-US" sz="1000" dirty="0" smtClean="0"/>
                        <a:t> 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로그인 </a:t>
                      </a:r>
                      <a:r>
                        <a:rPr lang="en-US" altLang="ko-KR" sz="1000" dirty="0" smtClean="0"/>
                        <a:t>&gt;&gt; </a:t>
                      </a:r>
                      <a:r>
                        <a:rPr lang="ko-KR" altLang="en-US" sz="1000" dirty="0" err="1" smtClean="0"/>
                        <a:t>로그인에</a:t>
                      </a:r>
                      <a:r>
                        <a:rPr lang="ko-KR" altLang="en-US" sz="1000" dirty="0" smtClean="0"/>
                        <a:t> 주황색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44659"/>
                  </a:ext>
                </a:extLst>
              </a:tr>
              <a:tr h="336941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중요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46577"/>
                  </a:ext>
                </a:extLst>
              </a:tr>
              <a:tr h="173371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59001"/>
                  </a:ext>
                </a:extLst>
              </a:tr>
              <a:tr h="336941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연계되는 화면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63548"/>
                  </a:ext>
                </a:extLst>
              </a:tr>
              <a:tr h="1744854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1246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1520" y="1000461"/>
            <a:ext cx="8143539" cy="529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221915" y="1503381"/>
            <a:ext cx="3162748" cy="4652682"/>
            <a:chOff x="3377902" y="1293809"/>
            <a:chExt cx="3162748" cy="4652682"/>
          </a:xfrm>
        </p:grpSpPr>
        <p:sp>
          <p:nvSpPr>
            <p:cNvPr id="2" name="TextBox 1"/>
            <p:cNvSpPr txBox="1"/>
            <p:nvPr/>
          </p:nvSpPr>
          <p:spPr>
            <a:xfrm>
              <a:off x="3770556" y="1621716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로그인</a:t>
              </a:r>
              <a:endParaRPr lang="ko-KR" altLang="en-US" b="1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70556" y="2473647"/>
              <a:ext cx="2377440" cy="3657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770556" y="3186357"/>
              <a:ext cx="2377440" cy="3657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70556" y="2229144"/>
              <a:ext cx="973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아이디</a:t>
              </a:r>
              <a:endParaRPr lang="ko-KR" altLang="en-US" sz="1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70556" y="2941854"/>
              <a:ext cx="973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비밀번호</a:t>
              </a:r>
              <a:endParaRPr lang="ko-KR" altLang="en-US" sz="1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3737" y="4826746"/>
              <a:ext cx="1188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u="sng" dirty="0" smtClean="0"/>
                <a:t>비밀번호 재설정</a:t>
              </a:r>
              <a:endParaRPr lang="ko-KR" altLang="en-US" sz="1000" u="sn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73737" y="4577207"/>
              <a:ext cx="952052" cy="24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u="sng" dirty="0" err="1" smtClean="0"/>
                <a:t>아이디찾기</a:t>
              </a:r>
              <a:endParaRPr lang="ko-KR" altLang="en-US" sz="1000" u="sng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377902" y="1293809"/>
              <a:ext cx="3162748" cy="4652682"/>
            </a:xfrm>
            <a:prstGeom prst="roundRect">
              <a:avLst>
                <a:gd name="adj" fmla="val 4762"/>
              </a:avLst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770556" y="3918099"/>
              <a:ext cx="237744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로그인</a:t>
              </a:r>
              <a:endParaRPr lang="ko-KR" altLang="en-US" sz="14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381711" y="1092322"/>
            <a:ext cx="2843155" cy="307777"/>
            <a:chOff x="3428104" y="1092322"/>
            <a:chExt cx="2843155" cy="30777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206240" y="1151068"/>
              <a:ext cx="1140311" cy="19363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206240" y="1111292"/>
              <a:ext cx="289560" cy="26983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8104" y="1092322"/>
              <a:ext cx="817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로그인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51480" y="1092322"/>
              <a:ext cx="919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회원가입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909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0704"/>
              </p:ext>
            </p:extLst>
          </p:nvPr>
        </p:nvGraphicFramePr>
        <p:xfrm>
          <a:off x="473333" y="118335"/>
          <a:ext cx="11230986" cy="6529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1980">
                  <a:extLst>
                    <a:ext uri="{9D8B030D-6E8A-4147-A177-3AD203B41FA5}">
                      <a16:colId xmlns:a16="http://schemas.microsoft.com/office/drawing/2014/main" val="2322514375"/>
                    </a:ext>
                  </a:extLst>
                </a:gridCol>
                <a:gridCol w="2721682">
                  <a:extLst>
                    <a:ext uri="{9D8B030D-6E8A-4147-A177-3AD203B41FA5}">
                      <a16:colId xmlns:a16="http://schemas.microsoft.com/office/drawing/2014/main" val="865832739"/>
                    </a:ext>
                  </a:extLst>
                </a:gridCol>
                <a:gridCol w="1065010">
                  <a:extLst>
                    <a:ext uri="{9D8B030D-6E8A-4147-A177-3AD203B41FA5}">
                      <a16:colId xmlns:a16="http://schemas.microsoft.com/office/drawing/2014/main" val="3727185790"/>
                    </a:ext>
                  </a:extLst>
                </a:gridCol>
                <a:gridCol w="2678652">
                  <a:extLst>
                    <a:ext uri="{9D8B030D-6E8A-4147-A177-3AD203B41FA5}">
                      <a16:colId xmlns:a16="http://schemas.microsoft.com/office/drawing/2014/main" val="139337534"/>
                    </a:ext>
                  </a:extLst>
                </a:gridCol>
                <a:gridCol w="1183343">
                  <a:extLst>
                    <a:ext uri="{9D8B030D-6E8A-4147-A177-3AD203B41FA5}">
                      <a16:colId xmlns:a16="http://schemas.microsoft.com/office/drawing/2014/main" val="1659280131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3273932948"/>
                    </a:ext>
                  </a:extLst>
                </a:gridCol>
              </a:tblGrid>
              <a:tr h="306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</a:t>
                      </a:r>
                      <a:r>
                        <a:rPr lang="en-US" altLang="ko-KR" sz="1400" b="1" dirty="0" smtClean="0"/>
                        <a:t>ID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이름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</a:t>
                      </a:r>
                      <a:r>
                        <a:rPr lang="ko-KR" altLang="en-US" sz="1200" dirty="0" smtClean="0"/>
                        <a:t>화면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경로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44907"/>
                  </a:ext>
                </a:extLst>
              </a:tr>
              <a:tr h="306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개요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27502"/>
                  </a:ext>
                </a:extLst>
              </a:tr>
              <a:tr h="1745817">
                <a:tc rowSpan="5" gridSpan="5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회원 가입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아이디 등 필수 정보 입력 후 버튼 클릭 시 회원 가입 성공 및 가입 알림 </a:t>
                      </a:r>
                      <a:r>
                        <a:rPr lang="ko-KR" altLang="en-US" sz="1000" dirty="0" err="1" smtClean="0"/>
                        <a:t>팝업창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회원 가입 정보 </a:t>
                      </a:r>
                      <a:r>
                        <a:rPr lang="ko-KR" altLang="en-US" sz="1000" dirty="0" err="1" smtClean="0"/>
                        <a:t>입력창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하나라도 공란일 시 해당 </a:t>
                      </a:r>
                      <a:r>
                        <a:rPr lang="ko-KR" altLang="en-US" sz="1000" dirty="0" err="1" smtClean="0"/>
                        <a:t>입력창에</a:t>
                      </a:r>
                      <a:r>
                        <a:rPr lang="ko-KR" altLang="en-US" sz="1000" dirty="0" smtClean="0"/>
                        <a:t> 값을 입력하라는 경고 팝업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 smtClean="0"/>
                        <a:t>중복체크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아이디 중복 체크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로그인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로그인 폼으로 돌아가기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로그인 </a:t>
                      </a:r>
                      <a:r>
                        <a:rPr lang="ko-KR" altLang="en-US" sz="1000" dirty="0" err="1" smtClean="0"/>
                        <a:t>호버</a:t>
                      </a:r>
                      <a:r>
                        <a:rPr lang="ko-KR" altLang="en-US" sz="1000" dirty="0" smtClean="0"/>
                        <a:t> 시 마우스 떼기 전까지 변함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44659"/>
                  </a:ext>
                </a:extLst>
              </a:tr>
              <a:tr h="33929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중요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46577"/>
                  </a:ext>
                </a:extLst>
              </a:tr>
              <a:tr h="1745817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중복 체크 시 사용 가능한 아이디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사용 가능한 아이디입니다</a:t>
                      </a:r>
                      <a:r>
                        <a:rPr lang="en-US" altLang="ko-KR" sz="1000" dirty="0" smtClean="0"/>
                        <a:t>! </a:t>
                      </a:r>
                      <a:r>
                        <a:rPr lang="ko-KR" altLang="en-US" sz="1000" dirty="0" err="1" smtClean="0"/>
                        <a:t>팝업창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이후 입력란에 체크한 아이디를 남김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중복 체크 시 중복되는 아이디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중복되는 아이디입니다</a:t>
                      </a:r>
                      <a:r>
                        <a:rPr lang="en-US" altLang="ko-KR" sz="1000" dirty="0" smtClean="0"/>
                        <a:t>! </a:t>
                      </a:r>
                      <a:r>
                        <a:rPr lang="ko-KR" altLang="en-US" sz="1000" dirty="0" smtClean="0"/>
                        <a:t>팝업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입력란 </a:t>
                      </a:r>
                      <a:r>
                        <a:rPr lang="ko-KR" altLang="en-US" sz="1000" dirty="0" err="1" smtClean="0"/>
                        <a:t>비워둠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중복 체크 시 중복이 아니고 사용할 수 없는 아이디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사용할 수 없는 아이디입니다</a:t>
                      </a:r>
                      <a:r>
                        <a:rPr lang="en-US" altLang="ko-KR" sz="1000" dirty="0" smtClean="0"/>
                        <a:t>! </a:t>
                      </a:r>
                      <a:r>
                        <a:rPr lang="ko-KR" altLang="en-US" sz="1000" dirty="0" smtClean="0"/>
                        <a:t>팝업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입력란 </a:t>
                      </a:r>
                      <a:r>
                        <a:rPr lang="ko-KR" altLang="en-US" sz="1000" dirty="0" err="1" smtClean="0"/>
                        <a:t>비워둠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59001"/>
                  </a:ext>
                </a:extLst>
              </a:tr>
              <a:tr h="33929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연계되는 화면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63548"/>
                  </a:ext>
                </a:extLst>
              </a:tr>
              <a:tr h="172379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1246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1520" y="1000461"/>
            <a:ext cx="8143539" cy="529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221915" y="1367667"/>
            <a:ext cx="3162748" cy="4838050"/>
            <a:chOff x="3377902" y="1218506"/>
            <a:chExt cx="3162748" cy="4838050"/>
          </a:xfrm>
        </p:grpSpPr>
        <p:sp>
          <p:nvSpPr>
            <p:cNvPr id="2" name="TextBox 1"/>
            <p:cNvSpPr txBox="1"/>
            <p:nvPr/>
          </p:nvSpPr>
          <p:spPr>
            <a:xfrm>
              <a:off x="3770556" y="1546413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회원가입</a:t>
              </a:r>
              <a:endParaRPr lang="ko-KR" altLang="en-US" b="1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70556" y="2398344"/>
              <a:ext cx="1307051" cy="3657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770556" y="3111054"/>
              <a:ext cx="2377440" cy="3657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70556" y="2153841"/>
              <a:ext cx="973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아이디</a:t>
              </a:r>
              <a:endParaRPr lang="ko-KR" altLang="en-US" sz="1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70556" y="2866551"/>
              <a:ext cx="973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비밀번호</a:t>
              </a:r>
              <a:endParaRPr lang="ko-KR" altLang="en-US" sz="12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377902" y="1218506"/>
              <a:ext cx="3162748" cy="4838050"/>
            </a:xfrm>
            <a:prstGeom prst="roundRect">
              <a:avLst>
                <a:gd name="adj" fmla="val 4762"/>
              </a:avLst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770556" y="5181242"/>
              <a:ext cx="237744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회원가입</a:t>
              </a:r>
              <a:endParaRPr lang="ko-KR" altLang="en-US" sz="1400" b="1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770556" y="3823764"/>
              <a:ext cx="2377440" cy="3657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70556" y="3579261"/>
              <a:ext cx="973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닉네임</a:t>
              </a:r>
              <a:endParaRPr lang="ko-KR" altLang="en-US" sz="12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770556" y="4502503"/>
              <a:ext cx="2377440" cy="3657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70556" y="4258000"/>
              <a:ext cx="973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이메일</a:t>
              </a:r>
              <a:endParaRPr lang="ko-KR" altLang="en-US" sz="1200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238974" y="2430840"/>
              <a:ext cx="817581" cy="333264"/>
            </a:xfrm>
            <a:prstGeom prst="roundRect">
              <a:avLst>
                <a:gd name="adj" fmla="val 17647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중복 체크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381711" y="1025652"/>
            <a:ext cx="2843155" cy="307777"/>
            <a:chOff x="3428104" y="1092322"/>
            <a:chExt cx="2843155" cy="307777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4206240" y="1151068"/>
              <a:ext cx="1140311" cy="19363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5059456" y="1111292"/>
              <a:ext cx="289560" cy="26983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8104" y="1092322"/>
              <a:ext cx="817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로그인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51480" y="1092322"/>
              <a:ext cx="919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회원가입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02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17286"/>
              </p:ext>
            </p:extLst>
          </p:nvPr>
        </p:nvGraphicFramePr>
        <p:xfrm>
          <a:off x="473333" y="118335"/>
          <a:ext cx="11230986" cy="6529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1980">
                  <a:extLst>
                    <a:ext uri="{9D8B030D-6E8A-4147-A177-3AD203B41FA5}">
                      <a16:colId xmlns:a16="http://schemas.microsoft.com/office/drawing/2014/main" val="2322514375"/>
                    </a:ext>
                  </a:extLst>
                </a:gridCol>
                <a:gridCol w="2721682">
                  <a:extLst>
                    <a:ext uri="{9D8B030D-6E8A-4147-A177-3AD203B41FA5}">
                      <a16:colId xmlns:a16="http://schemas.microsoft.com/office/drawing/2014/main" val="865832739"/>
                    </a:ext>
                  </a:extLst>
                </a:gridCol>
                <a:gridCol w="1065010">
                  <a:extLst>
                    <a:ext uri="{9D8B030D-6E8A-4147-A177-3AD203B41FA5}">
                      <a16:colId xmlns:a16="http://schemas.microsoft.com/office/drawing/2014/main" val="3727185790"/>
                    </a:ext>
                  </a:extLst>
                </a:gridCol>
                <a:gridCol w="2678652">
                  <a:extLst>
                    <a:ext uri="{9D8B030D-6E8A-4147-A177-3AD203B41FA5}">
                      <a16:colId xmlns:a16="http://schemas.microsoft.com/office/drawing/2014/main" val="139337534"/>
                    </a:ext>
                  </a:extLst>
                </a:gridCol>
                <a:gridCol w="1183343">
                  <a:extLst>
                    <a:ext uri="{9D8B030D-6E8A-4147-A177-3AD203B41FA5}">
                      <a16:colId xmlns:a16="http://schemas.microsoft.com/office/drawing/2014/main" val="1659280131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3273932948"/>
                    </a:ext>
                  </a:extLst>
                </a:gridCol>
              </a:tblGrid>
              <a:tr h="290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</a:t>
                      </a:r>
                      <a:r>
                        <a:rPr lang="en-US" altLang="ko-KR" sz="1400" b="1" dirty="0" smtClean="0"/>
                        <a:t>ID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이름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화면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경로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44907"/>
                  </a:ext>
                </a:extLst>
              </a:tr>
              <a:tr h="223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개요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27502"/>
                  </a:ext>
                </a:extLst>
              </a:tr>
              <a:tr h="1733715">
                <a:tc rowSpan="5" gridSpan="5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시발 어떻게 꾸미지 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44659"/>
                  </a:ext>
                </a:extLst>
              </a:tr>
              <a:tr h="336941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중요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46577"/>
                  </a:ext>
                </a:extLst>
              </a:tr>
              <a:tr h="173371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59001"/>
                  </a:ext>
                </a:extLst>
              </a:tr>
              <a:tr h="336941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연계되는 화면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63548"/>
                  </a:ext>
                </a:extLst>
              </a:tr>
              <a:tr h="177897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1246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1520" y="1000461"/>
            <a:ext cx="8143539" cy="529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3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342</Words>
  <Application>Microsoft Office PowerPoint</Application>
  <PresentationFormat>와이드스크린</PresentationFormat>
  <Paragraphs>111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그동안 구상해온 웹페이지  UI 설계서</vt:lpstr>
      <vt:lpstr>사이트맵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그동안 구상해온 웹페이지  UI 설계서</dc:title>
  <dc:creator>dw-003</dc:creator>
  <cp:lastModifiedBy>dw-003</cp:lastModifiedBy>
  <cp:revision>39</cp:revision>
  <dcterms:created xsi:type="dcterms:W3CDTF">2022-12-29T00:32:41Z</dcterms:created>
  <dcterms:modified xsi:type="dcterms:W3CDTF">2022-12-30T03:43:40Z</dcterms:modified>
</cp:coreProperties>
</file>