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53"/>
  </p:notesMasterIdLst>
  <p:sldIdLst>
    <p:sldId id="256" r:id="rId2"/>
    <p:sldId id="270" r:id="rId3"/>
    <p:sldId id="257" r:id="rId4"/>
    <p:sldId id="258" r:id="rId5"/>
    <p:sldId id="260" r:id="rId6"/>
    <p:sldId id="259" r:id="rId7"/>
    <p:sldId id="271" r:id="rId8"/>
    <p:sldId id="272" r:id="rId9"/>
    <p:sldId id="311" r:id="rId10"/>
    <p:sldId id="312" r:id="rId11"/>
    <p:sldId id="313" r:id="rId12"/>
    <p:sldId id="261" r:id="rId13"/>
    <p:sldId id="266" r:id="rId14"/>
    <p:sldId id="262" r:id="rId15"/>
    <p:sldId id="314" r:id="rId16"/>
    <p:sldId id="273" r:id="rId17"/>
    <p:sldId id="307" r:id="rId18"/>
    <p:sldId id="308" r:id="rId19"/>
    <p:sldId id="309" r:id="rId20"/>
    <p:sldId id="310" r:id="rId21"/>
    <p:sldId id="274" r:id="rId22"/>
    <p:sldId id="279" r:id="rId23"/>
    <p:sldId id="280" r:id="rId24"/>
    <p:sldId id="281" r:id="rId25"/>
    <p:sldId id="282" r:id="rId26"/>
    <p:sldId id="283" r:id="rId27"/>
    <p:sldId id="284" r:id="rId28"/>
    <p:sldId id="289" r:id="rId29"/>
    <p:sldId id="285" r:id="rId30"/>
    <p:sldId id="286" r:id="rId31"/>
    <p:sldId id="287" r:id="rId32"/>
    <p:sldId id="275" r:id="rId33"/>
    <p:sldId id="288" r:id="rId34"/>
    <p:sldId id="291" r:id="rId35"/>
    <p:sldId id="290" r:id="rId36"/>
    <p:sldId id="292" r:id="rId37"/>
    <p:sldId id="293" r:id="rId38"/>
    <p:sldId id="294" r:id="rId39"/>
    <p:sldId id="295" r:id="rId40"/>
    <p:sldId id="296" r:id="rId41"/>
    <p:sldId id="298" r:id="rId42"/>
    <p:sldId id="299" r:id="rId43"/>
    <p:sldId id="300" r:id="rId44"/>
    <p:sldId id="297" r:id="rId45"/>
    <p:sldId id="315" r:id="rId46"/>
    <p:sldId id="277" r:id="rId47"/>
    <p:sldId id="301" r:id="rId48"/>
    <p:sldId id="302" r:id="rId49"/>
    <p:sldId id="303" r:id="rId50"/>
    <p:sldId id="304" r:id="rId51"/>
    <p:sldId id="306" r:id="rId5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9090"/>
    <a:srgbClr val="8C9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59510-6CEC-406E-85DB-9DDAF534A537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826CD8D-537B-4DE3-935A-20CADA9BFCA2}">
      <dgm:prSet phldrT="[Texte]"/>
      <dgm:spPr/>
      <dgm:t>
        <a:bodyPr/>
        <a:lstStyle/>
        <a:p>
          <a:r>
            <a:rPr lang="fr-FR"/>
            <a:t>Adresse</a:t>
          </a:r>
          <a:endParaRPr lang="fr-FR" dirty="0"/>
        </a:p>
      </dgm:t>
    </dgm:pt>
    <dgm:pt modelId="{23CD60D6-3485-418F-A8D5-C89039F8FFC2}" type="parTrans" cxnId="{A0BF7CE9-9406-4FD3-A465-5EAE45F098F7}">
      <dgm:prSet/>
      <dgm:spPr/>
      <dgm:t>
        <a:bodyPr/>
        <a:lstStyle/>
        <a:p>
          <a:endParaRPr lang="fr-FR"/>
        </a:p>
      </dgm:t>
    </dgm:pt>
    <dgm:pt modelId="{066AE521-F93C-41CA-BEAB-EE7D69087DF2}" type="sibTrans" cxnId="{A0BF7CE9-9406-4FD3-A465-5EAE45F098F7}">
      <dgm:prSet/>
      <dgm:spPr/>
      <dgm:t>
        <a:bodyPr/>
        <a:lstStyle/>
        <a:p>
          <a:endParaRPr lang="fr-FR"/>
        </a:p>
      </dgm:t>
    </dgm:pt>
    <dgm:pt modelId="{ABA7FDEC-53C1-4C4D-BA88-2EDFD267C384}">
      <dgm:prSet phldrT="[Texte]"/>
      <dgm:spPr/>
      <dgm:t>
        <a:bodyPr/>
        <a:lstStyle/>
        <a:p>
          <a:r>
            <a:rPr lang="fr-FR" dirty="0"/>
            <a:t>10001</a:t>
          </a:r>
        </a:p>
      </dgm:t>
    </dgm:pt>
    <dgm:pt modelId="{D34F06EB-77C9-4FC7-85AC-3FC8445DD332}" type="parTrans" cxnId="{879C56C4-67FD-46B5-9F2E-17C75235EB1D}">
      <dgm:prSet/>
      <dgm:spPr/>
      <dgm:t>
        <a:bodyPr/>
        <a:lstStyle/>
        <a:p>
          <a:endParaRPr lang="fr-FR"/>
        </a:p>
      </dgm:t>
    </dgm:pt>
    <dgm:pt modelId="{02C56843-E85B-42AA-BDBA-C35EC9BE401B}" type="sibTrans" cxnId="{879C56C4-67FD-46B5-9F2E-17C75235EB1D}">
      <dgm:prSet/>
      <dgm:spPr/>
      <dgm:t>
        <a:bodyPr/>
        <a:lstStyle/>
        <a:p>
          <a:endParaRPr lang="fr-FR"/>
        </a:p>
      </dgm:t>
    </dgm:pt>
    <dgm:pt modelId="{D15216A3-03CC-4C4F-A220-50CE700056E6}">
      <dgm:prSet phldrT="[Texte]"/>
      <dgm:spPr/>
      <dgm:t>
        <a:bodyPr/>
        <a:lstStyle/>
        <a:p>
          <a:r>
            <a:rPr lang="fr-FR" dirty="0"/>
            <a:t>10002</a:t>
          </a:r>
        </a:p>
      </dgm:t>
    </dgm:pt>
    <dgm:pt modelId="{F5700B0C-5C1D-4516-9994-CC51AC7015ED}" type="parTrans" cxnId="{EA164340-3157-467F-99B5-1A1D665E70C2}">
      <dgm:prSet/>
      <dgm:spPr/>
      <dgm:t>
        <a:bodyPr/>
        <a:lstStyle/>
        <a:p>
          <a:endParaRPr lang="fr-FR"/>
        </a:p>
      </dgm:t>
    </dgm:pt>
    <dgm:pt modelId="{69438DD9-8AC2-4E25-A05D-BAA6A83DB9CD}" type="sibTrans" cxnId="{EA164340-3157-467F-99B5-1A1D665E70C2}">
      <dgm:prSet/>
      <dgm:spPr/>
      <dgm:t>
        <a:bodyPr/>
        <a:lstStyle/>
        <a:p>
          <a:endParaRPr lang="fr-FR"/>
        </a:p>
      </dgm:t>
    </dgm:pt>
    <dgm:pt modelId="{F0A258BF-D43A-4435-86D6-755ADF396415}">
      <dgm:prSet phldrT="[Texte]"/>
      <dgm:spPr/>
      <dgm:t>
        <a:bodyPr/>
        <a:lstStyle/>
        <a:p>
          <a:r>
            <a:rPr lang="fr-FR"/>
            <a:t>Valeur</a:t>
          </a:r>
          <a:endParaRPr lang="fr-FR" dirty="0"/>
        </a:p>
      </dgm:t>
    </dgm:pt>
    <dgm:pt modelId="{D9158937-044D-455D-8B37-74F54B300B7A}" type="parTrans" cxnId="{A9DF4D6B-7645-4F00-A06B-7D2DEDB2465C}">
      <dgm:prSet/>
      <dgm:spPr/>
      <dgm:t>
        <a:bodyPr/>
        <a:lstStyle/>
        <a:p>
          <a:endParaRPr lang="fr-FR"/>
        </a:p>
      </dgm:t>
    </dgm:pt>
    <dgm:pt modelId="{065423C6-86E7-4625-8549-BE08B2C5D73B}" type="sibTrans" cxnId="{A9DF4D6B-7645-4F00-A06B-7D2DEDB2465C}">
      <dgm:prSet/>
      <dgm:spPr/>
      <dgm:t>
        <a:bodyPr/>
        <a:lstStyle/>
        <a:p>
          <a:endParaRPr lang="fr-FR"/>
        </a:p>
      </dgm:t>
    </dgm:pt>
    <dgm:pt modelId="{127A83D1-7771-4A1B-B963-4EAFA7A01F2E}">
      <dgm:prSet phldrT="[Texte]"/>
      <dgm:spPr/>
      <dgm:t>
        <a:bodyPr/>
        <a:lstStyle/>
        <a:p>
          <a:r>
            <a:rPr lang="fr-FR" dirty="0"/>
            <a:t>56</a:t>
          </a:r>
        </a:p>
      </dgm:t>
    </dgm:pt>
    <dgm:pt modelId="{1377C370-ECCF-40FF-A8A6-E390BDBC1C96}" type="parTrans" cxnId="{09D63F2E-898E-41EF-AB01-916E5245B368}">
      <dgm:prSet/>
      <dgm:spPr/>
      <dgm:t>
        <a:bodyPr/>
        <a:lstStyle/>
        <a:p>
          <a:endParaRPr lang="fr-FR"/>
        </a:p>
      </dgm:t>
    </dgm:pt>
    <dgm:pt modelId="{06C8FF11-AFEB-4047-B5BF-6C5A47CD24FF}" type="sibTrans" cxnId="{09D63F2E-898E-41EF-AB01-916E5245B368}">
      <dgm:prSet/>
      <dgm:spPr/>
      <dgm:t>
        <a:bodyPr/>
        <a:lstStyle/>
        <a:p>
          <a:endParaRPr lang="fr-FR"/>
        </a:p>
      </dgm:t>
    </dgm:pt>
    <dgm:pt modelId="{D5503B8A-6484-4E7E-82CA-BCE9DEC04FA7}">
      <dgm:prSet phldrT="[Texte]"/>
      <dgm:spPr/>
      <dgm:t>
        <a:bodyPr/>
        <a:lstStyle/>
        <a:p>
          <a:r>
            <a:rPr lang="fr-FR" dirty="0"/>
            <a:t>10001</a:t>
          </a:r>
        </a:p>
      </dgm:t>
    </dgm:pt>
    <dgm:pt modelId="{3191F2D0-2702-46D7-AA7A-871E009C0670}" type="parTrans" cxnId="{C57BF39D-AFA3-4824-A9D8-E044119CB693}">
      <dgm:prSet/>
      <dgm:spPr/>
      <dgm:t>
        <a:bodyPr/>
        <a:lstStyle/>
        <a:p>
          <a:endParaRPr lang="fr-FR"/>
        </a:p>
      </dgm:t>
    </dgm:pt>
    <dgm:pt modelId="{196514CB-CC1C-4F30-A701-2349C43BA2A7}" type="sibTrans" cxnId="{C57BF39D-AFA3-4824-A9D8-E044119CB693}">
      <dgm:prSet/>
      <dgm:spPr/>
      <dgm:t>
        <a:bodyPr/>
        <a:lstStyle/>
        <a:p>
          <a:endParaRPr lang="fr-FR"/>
        </a:p>
      </dgm:t>
    </dgm:pt>
    <dgm:pt modelId="{7A5A54FC-5304-44AC-92C3-0C0FC4A7A957}">
      <dgm:prSet phldrT="[Texte]"/>
      <dgm:spPr/>
      <dgm:t>
        <a:bodyPr/>
        <a:lstStyle/>
        <a:p>
          <a:r>
            <a:rPr lang="fr-FR" dirty="0"/>
            <a:t>10005</a:t>
          </a:r>
        </a:p>
      </dgm:t>
    </dgm:pt>
    <dgm:pt modelId="{CD8C1402-4FCD-41A1-8717-6902A8C51C5C}" type="parTrans" cxnId="{8201F67E-7A0D-44A6-8EA1-92611D79FD90}">
      <dgm:prSet/>
      <dgm:spPr/>
      <dgm:t>
        <a:bodyPr/>
        <a:lstStyle/>
        <a:p>
          <a:endParaRPr lang="fr-CA"/>
        </a:p>
      </dgm:t>
    </dgm:pt>
    <dgm:pt modelId="{9EED2464-2696-48E8-B82F-4FEDF8835E29}" type="sibTrans" cxnId="{8201F67E-7A0D-44A6-8EA1-92611D79FD90}">
      <dgm:prSet/>
      <dgm:spPr/>
      <dgm:t>
        <a:bodyPr/>
        <a:lstStyle/>
        <a:p>
          <a:endParaRPr lang="fr-CA"/>
        </a:p>
      </dgm:t>
    </dgm:pt>
    <dgm:pt modelId="{594CDCAE-BAE6-4BE5-9602-5653A8505E74}">
      <dgm:prSet phldrT="[Texte]"/>
      <dgm:spPr/>
      <dgm:t>
        <a:bodyPr/>
        <a:lstStyle/>
        <a:p>
          <a:r>
            <a:rPr lang="fr-FR" dirty="0"/>
            <a:t>10004</a:t>
          </a:r>
        </a:p>
      </dgm:t>
    </dgm:pt>
    <dgm:pt modelId="{6CF314A8-7497-4488-A573-857C70FEE1E6}" type="parTrans" cxnId="{8F5D310A-7E77-47C9-8BC8-406C068A9799}">
      <dgm:prSet/>
      <dgm:spPr/>
      <dgm:t>
        <a:bodyPr/>
        <a:lstStyle/>
        <a:p>
          <a:endParaRPr lang="fr-CA"/>
        </a:p>
      </dgm:t>
    </dgm:pt>
    <dgm:pt modelId="{E71C6B44-DAF0-4C1A-8066-1D2A89B0CA75}" type="sibTrans" cxnId="{8F5D310A-7E77-47C9-8BC8-406C068A9799}">
      <dgm:prSet/>
      <dgm:spPr/>
      <dgm:t>
        <a:bodyPr/>
        <a:lstStyle/>
        <a:p>
          <a:endParaRPr lang="fr-CA"/>
        </a:p>
      </dgm:t>
    </dgm:pt>
    <dgm:pt modelId="{ACDF78F5-3439-4961-AF90-690D031642C6}">
      <dgm:prSet phldrT="[Texte]"/>
      <dgm:spPr/>
      <dgm:t>
        <a:bodyPr/>
        <a:lstStyle/>
        <a:p>
          <a:r>
            <a:rPr lang="fr-FR" dirty="0"/>
            <a:t>10003</a:t>
          </a:r>
        </a:p>
      </dgm:t>
    </dgm:pt>
    <dgm:pt modelId="{CD721BD4-35D1-487E-B200-5AC64D1223EC}" type="parTrans" cxnId="{F916167C-8A34-41F7-B59B-A0F08ADA85AB}">
      <dgm:prSet/>
      <dgm:spPr/>
      <dgm:t>
        <a:bodyPr/>
        <a:lstStyle/>
        <a:p>
          <a:endParaRPr lang="fr-CA"/>
        </a:p>
      </dgm:t>
    </dgm:pt>
    <dgm:pt modelId="{E4252B19-831C-4267-971F-1822C548387F}" type="sibTrans" cxnId="{F916167C-8A34-41F7-B59B-A0F08ADA85AB}">
      <dgm:prSet/>
      <dgm:spPr/>
      <dgm:t>
        <a:bodyPr/>
        <a:lstStyle/>
        <a:p>
          <a:endParaRPr lang="fr-CA"/>
        </a:p>
      </dgm:t>
    </dgm:pt>
    <dgm:pt modelId="{78F957C6-308C-4A4A-AF0D-1857263CA556}">
      <dgm:prSet phldrT="[Texte]"/>
      <dgm:spPr/>
      <dgm:t>
        <a:bodyPr/>
        <a:lstStyle/>
        <a:p>
          <a:r>
            <a:rPr lang="fr-FR" dirty="0"/>
            <a:t>0</a:t>
          </a:r>
        </a:p>
      </dgm:t>
    </dgm:pt>
    <dgm:pt modelId="{D0756D56-4205-4F2B-BA06-406E8727F705}" type="parTrans" cxnId="{99F298F9-9107-433A-9D23-0B9C98F78295}">
      <dgm:prSet/>
      <dgm:spPr/>
      <dgm:t>
        <a:bodyPr/>
        <a:lstStyle/>
        <a:p>
          <a:endParaRPr lang="fr-CA"/>
        </a:p>
      </dgm:t>
    </dgm:pt>
    <dgm:pt modelId="{B15BF769-C485-44B5-8B2D-BF9A9ECAA2B9}" type="sibTrans" cxnId="{99F298F9-9107-433A-9D23-0B9C98F78295}">
      <dgm:prSet/>
      <dgm:spPr/>
      <dgm:t>
        <a:bodyPr/>
        <a:lstStyle/>
        <a:p>
          <a:endParaRPr lang="fr-CA"/>
        </a:p>
      </dgm:t>
    </dgm:pt>
    <dgm:pt modelId="{8E839132-CEBF-4B16-A8F2-B980B0012C84}">
      <dgm:prSet phldrT="[Texte]"/>
      <dgm:spPr/>
      <dgm:t>
        <a:bodyPr/>
        <a:lstStyle/>
        <a:p>
          <a:r>
            <a:rPr lang="fr-FR" dirty="0"/>
            <a:t>78</a:t>
          </a:r>
        </a:p>
      </dgm:t>
    </dgm:pt>
    <dgm:pt modelId="{9311040B-347F-4F71-8069-A575AA85A082}" type="parTrans" cxnId="{F6D08D3D-797B-42A7-BB13-57F85837886D}">
      <dgm:prSet/>
      <dgm:spPr/>
      <dgm:t>
        <a:bodyPr/>
        <a:lstStyle/>
        <a:p>
          <a:endParaRPr lang="fr-CA"/>
        </a:p>
      </dgm:t>
    </dgm:pt>
    <dgm:pt modelId="{EBD95E90-FFD2-4E86-9E28-53126443AAF1}" type="sibTrans" cxnId="{F6D08D3D-797B-42A7-BB13-57F85837886D}">
      <dgm:prSet/>
      <dgm:spPr/>
      <dgm:t>
        <a:bodyPr/>
        <a:lstStyle/>
        <a:p>
          <a:endParaRPr lang="fr-CA"/>
        </a:p>
      </dgm:t>
    </dgm:pt>
    <dgm:pt modelId="{76AC9884-F620-4FEA-AFB5-723AE2547C8B}">
      <dgm:prSet phldrT="[Texte]"/>
      <dgm:spPr/>
      <dgm:t>
        <a:bodyPr/>
        <a:lstStyle/>
        <a:p>
          <a:r>
            <a:rPr lang="fr-FR" dirty="0"/>
            <a:t>1222</a:t>
          </a:r>
        </a:p>
      </dgm:t>
    </dgm:pt>
    <dgm:pt modelId="{E888F814-DC30-41BE-9826-754C987B7D56}" type="parTrans" cxnId="{C0CFBD75-7176-4EA9-9A17-7EC0C5A25291}">
      <dgm:prSet/>
      <dgm:spPr/>
      <dgm:t>
        <a:bodyPr/>
        <a:lstStyle/>
        <a:p>
          <a:endParaRPr lang="fr-CA"/>
        </a:p>
      </dgm:t>
    </dgm:pt>
    <dgm:pt modelId="{93C4429F-064B-4496-9526-411BA6F30D25}" type="sibTrans" cxnId="{C0CFBD75-7176-4EA9-9A17-7EC0C5A25291}">
      <dgm:prSet/>
      <dgm:spPr/>
      <dgm:t>
        <a:bodyPr/>
        <a:lstStyle/>
        <a:p>
          <a:endParaRPr lang="fr-CA"/>
        </a:p>
      </dgm:t>
    </dgm:pt>
    <dgm:pt modelId="{84CAE4CA-692A-474D-9F6D-FA9F61E3739B}">
      <dgm:prSet phldrT="[Texte]"/>
      <dgm:spPr/>
      <dgm:t>
        <a:bodyPr/>
        <a:lstStyle/>
        <a:p>
          <a:r>
            <a:rPr lang="fr-FR" dirty="0"/>
            <a:t>...</a:t>
          </a:r>
        </a:p>
      </dgm:t>
    </dgm:pt>
    <dgm:pt modelId="{B90BBF37-8BC8-41E9-B2D4-2F2392479D1B}" type="parTrans" cxnId="{6B7E6A16-4276-4DDC-BF48-802B2A2B95FD}">
      <dgm:prSet/>
      <dgm:spPr/>
      <dgm:t>
        <a:bodyPr/>
        <a:lstStyle/>
        <a:p>
          <a:endParaRPr lang="fr-CA"/>
        </a:p>
      </dgm:t>
    </dgm:pt>
    <dgm:pt modelId="{DA09D272-3F6F-403F-8450-EC99815A1378}" type="sibTrans" cxnId="{6B7E6A16-4276-4DDC-BF48-802B2A2B95FD}">
      <dgm:prSet/>
      <dgm:spPr/>
      <dgm:t>
        <a:bodyPr/>
        <a:lstStyle/>
        <a:p>
          <a:endParaRPr lang="fr-CA"/>
        </a:p>
      </dgm:t>
    </dgm:pt>
    <dgm:pt modelId="{9C260A26-3884-4CEF-8E39-3F3459E9C198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E16331C5-F721-4CD8-95A0-DB0675E6EAE0}" type="parTrans" cxnId="{409A5C8F-16AA-4EF7-AC88-06D3BEE3F7B8}">
      <dgm:prSet/>
      <dgm:spPr/>
      <dgm:t>
        <a:bodyPr/>
        <a:lstStyle/>
        <a:p>
          <a:endParaRPr lang="fr-CA"/>
        </a:p>
      </dgm:t>
    </dgm:pt>
    <dgm:pt modelId="{8BDFEB79-6433-4F83-BD0B-41C752E8EBBF}" type="sibTrans" cxnId="{409A5C8F-16AA-4EF7-AC88-06D3BEE3F7B8}">
      <dgm:prSet/>
      <dgm:spPr/>
      <dgm:t>
        <a:bodyPr/>
        <a:lstStyle/>
        <a:p>
          <a:endParaRPr lang="fr-CA"/>
        </a:p>
      </dgm:t>
    </dgm:pt>
    <dgm:pt modelId="{0DFF4B07-E679-490C-82C7-51015E1CD8B1}" type="pres">
      <dgm:prSet presAssocID="{00659510-6CEC-406E-85DB-9DDAF534A537}" presName="list" presStyleCnt="0">
        <dgm:presLayoutVars>
          <dgm:dir/>
          <dgm:animLvl val="lvl"/>
        </dgm:presLayoutVars>
      </dgm:prSet>
      <dgm:spPr/>
    </dgm:pt>
    <dgm:pt modelId="{2BC6901A-E202-4484-A491-DFB2D298AC4A}" type="pres">
      <dgm:prSet presAssocID="{1826CD8D-537B-4DE3-935A-20CADA9BFCA2}" presName="posSpace" presStyleCnt="0"/>
      <dgm:spPr/>
    </dgm:pt>
    <dgm:pt modelId="{EC697B0A-E136-4653-AA5F-163903A9360E}" type="pres">
      <dgm:prSet presAssocID="{1826CD8D-537B-4DE3-935A-20CADA9BFCA2}" presName="vertFlow" presStyleCnt="0"/>
      <dgm:spPr/>
    </dgm:pt>
    <dgm:pt modelId="{9B49CFDA-9B2A-49FC-81AD-5760B87BCA0D}" type="pres">
      <dgm:prSet presAssocID="{1826CD8D-537B-4DE3-935A-20CADA9BFCA2}" presName="topSpace" presStyleCnt="0"/>
      <dgm:spPr/>
    </dgm:pt>
    <dgm:pt modelId="{3A9C9C1F-A694-4ADB-9FE6-45C520DF262B}" type="pres">
      <dgm:prSet presAssocID="{1826CD8D-537B-4DE3-935A-20CADA9BFCA2}" presName="firstComp" presStyleCnt="0"/>
      <dgm:spPr/>
    </dgm:pt>
    <dgm:pt modelId="{D59F1AED-127C-436B-939A-9F84CA4B127F}" type="pres">
      <dgm:prSet presAssocID="{1826CD8D-537B-4DE3-935A-20CADA9BFCA2}" presName="firstChild" presStyleLbl="bgAccFollowNode1" presStyleIdx="0" presStyleCnt="12"/>
      <dgm:spPr/>
    </dgm:pt>
    <dgm:pt modelId="{1D3224AC-0CF7-4406-8C99-F96BE2EF645D}" type="pres">
      <dgm:prSet presAssocID="{1826CD8D-537B-4DE3-935A-20CADA9BFCA2}" presName="firstChildTx" presStyleLbl="bgAccFollowNode1" presStyleIdx="0" presStyleCnt="12">
        <dgm:presLayoutVars>
          <dgm:bulletEnabled val="1"/>
        </dgm:presLayoutVars>
      </dgm:prSet>
      <dgm:spPr/>
    </dgm:pt>
    <dgm:pt modelId="{2461A29C-2989-44D0-AFBD-B3D35AA47C46}" type="pres">
      <dgm:prSet presAssocID="{D15216A3-03CC-4C4F-A220-50CE700056E6}" presName="comp" presStyleCnt="0"/>
      <dgm:spPr/>
    </dgm:pt>
    <dgm:pt modelId="{05B6FA51-0CC4-42C0-AC39-E98D5CEDDD34}" type="pres">
      <dgm:prSet presAssocID="{D15216A3-03CC-4C4F-A220-50CE700056E6}" presName="child" presStyleLbl="bgAccFollowNode1" presStyleIdx="1" presStyleCnt="12"/>
      <dgm:spPr/>
    </dgm:pt>
    <dgm:pt modelId="{E9DEEF8F-1744-430E-BD9B-1C89E08AF446}" type="pres">
      <dgm:prSet presAssocID="{D15216A3-03CC-4C4F-A220-50CE700056E6}" presName="childTx" presStyleLbl="bgAccFollowNode1" presStyleIdx="1" presStyleCnt="12">
        <dgm:presLayoutVars>
          <dgm:bulletEnabled val="1"/>
        </dgm:presLayoutVars>
      </dgm:prSet>
      <dgm:spPr/>
    </dgm:pt>
    <dgm:pt modelId="{EEBFCA17-4AB2-43F2-834E-C5D7062C0C75}" type="pres">
      <dgm:prSet presAssocID="{ACDF78F5-3439-4961-AF90-690D031642C6}" presName="comp" presStyleCnt="0"/>
      <dgm:spPr/>
    </dgm:pt>
    <dgm:pt modelId="{FDE43C89-9AEC-4262-949C-734E00E12F05}" type="pres">
      <dgm:prSet presAssocID="{ACDF78F5-3439-4961-AF90-690D031642C6}" presName="child" presStyleLbl="bgAccFollowNode1" presStyleIdx="2" presStyleCnt="12"/>
      <dgm:spPr/>
    </dgm:pt>
    <dgm:pt modelId="{367C0A8F-9400-4D09-8C78-94E51B9F8A93}" type="pres">
      <dgm:prSet presAssocID="{ACDF78F5-3439-4961-AF90-690D031642C6}" presName="childTx" presStyleLbl="bgAccFollowNode1" presStyleIdx="2" presStyleCnt="12">
        <dgm:presLayoutVars>
          <dgm:bulletEnabled val="1"/>
        </dgm:presLayoutVars>
      </dgm:prSet>
      <dgm:spPr/>
    </dgm:pt>
    <dgm:pt modelId="{306871D3-95ED-4D2A-AE84-9A742727D377}" type="pres">
      <dgm:prSet presAssocID="{594CDCAE-BAE6-4BE5-9602-5653A8505E74}" presName="comp" presStyleCnt="0"/>
      <dgm:spPr/>
    </dgm:pt>
    <dgm:pt modelId="{0803ED27-C95A-4401-AECE-4E327A06FFE2}" type="pres">
      <dgm:prSet presAssocID="{594CDCAE-BAE6-4BE5-9602-5653A8505E74}" presName="child" presStyleLbl="bgAccFollowNode1" presStyleIdx="3" presStyleCnt="12"/>
      <dgm:spPr/>
    </dgm:pt>
    <dgm:pt modelId="{20F5F8DE-432A-4897-9F9A-84681EABC2D4}" type="pres">
      <dgm:prSet presAssocID="{594CDCAE-BAE6-4BE5-9602-5653A8505E74}" presName="childTx" presStyleLbl="bgAccFollowNode1" presStyleIdx="3" presStyleCnt="12">
        <dgm:presLayoutVars>
          <dgm:bulletEnabled val="1"/>
        </dgm:presLayoutVars>
      </dgm:prSet>
      <dgm:spPr/>
    </dgm:pt>
    <dgm:pt modelId="{0C30DACA-E7BE-40F5-B50A-7FCB65F37283}" type="pres">
      <dgm:prSet presAssocID="{7A5A54FC-5304-44AC-92C3-0C0FC4A7A957}" presName="comp" presStyleCnt="0"/>
      <dgm:spPr/>
    </dgm:pt>
    <dgm:pt modelId="{51891A00-983D-4BF4-A8E7-586016D2A1CE}" type="pres">
      <dgm:prSet presAssocID="{7A5A54FC-5304-44AC-92C3-0C0FC4A7A957}" presName="child" presStyleLbl="bgAccFollowNode1" presStyleIdx="4" presStyleCnt="12"/>
      <dgm:spPr/>
    </dgm:pt>
    <dgm:pt modelId="{2CF35C6B-D01A-4597-BB67-8A8A18C95E3E}" type="pres">
      <dgm:prSet presAssocID="{7A5A54FC-5304-44AC-92C3-0C0FC4A7A957}" presName="childTx" presStyleLbl="bgAccFollowNode1" presStyleIdx="4" presStyleCnt="12">
        <dgm:presLayoutVars>
          <dgm:bulletEnabled val="1"/>
        </dgm:presLayoutVars>
      </dgm:prSet>
      <dgm:spPr/>
    </dgm:pt>
    <dgm:pt modelId="{8AFDEB03-BE48-4D72-9D96-E507D910E0A1}" type="pres">
      <dgm:prSet presAssocID="{84CAE4CA-692A-474D-9F6D-FA9F61E3739B}" presName="comp" presStyleCnt="0"/>
      <dgm:spPr/>
    </dgm:pt>
    <dgm:pt modelId="{B54D6A46-3D4A-4CC3-B1DD-EDD04DB4EE22}" type="pres">
      <dgm:prSet presAssocID="{84CAE4CA-692A-474D-9F6D-FA9F61E3739B}" presName="child" presStyleLbl="bgAccFollowNode1" presStyleIdx="5" presStyleCnt="12"/>
      <dgm:spPr/>
    </dgm:pt>
    <dgm:pt modelId="{D637D9EE-7252-43E7-AAD0-C3DA948E866C}" type="pres">
      <dgm:prSet presAssocID="{84CAE4CA-692A-474D-9F6D-FA9F61E3739B}" presName="childTx" presStyleLbl="bgAccFollowNode1" presStyleIdx="5" presStyleCnt="12">
        <dgm:presLayoutVars>
          <dgm:bulletEnabled val="1"/>
        </dgm:presLayoutVars>
      </dgm:prSet>
      <dgm:spPr/>
    </dgm:pt>
    <dgm:pt modelId="{65804999-3025-410F-ABE7-634AD55DDCF4}" type="pres">
      <dgm:prSet presAssocID="{1826CD8D-537B-4DE3-935A-20CADA9BFCA2}" presName="negSpace" presStyleCnt="0"/>
      <dgm:spPr/>
    </dgm:pt>
    <dgm:pt modelId="{103BE875-1AEC-4EF9-8F03-E99503FA09B0}" type="pres">
      <dgm:prSet presAssocID="{1826CD8D-537B-4DE3-935A-20CADA9BFCA2}" presName="circle" presStyleLbl="node1" presStyleIdx="0" presStyleCnt="2"/>
      <dgm:spPr/>
    </dgm:pt>
    <dgm:pt modelId="{AEEBA0A0-F767-4504-9CAD-F5BDEA5D1E70}" type="pres">
      <dgm:prSet presAssocID="{066AE521-F93C-41CA-BEAB-EE7D69087DF2}" presName="transSpace" presStyleCnt="0"/>
      <dgm:spPr/>
    </dgm:pt>
    <dgm:pt modelId="{DF4FA277-74E1-4FE3-AE70-AA3B7D649F62}" type="pres">
      <dgm:prSet presAssocID="{F0A258BF-D43A-4435-86D6-755ADF396415}" presName="posSpace" presStyleCnt="0"/>
      <dgm:spPr/>
    </dgm:pt>
    <dgm:pt modelId="{40E35DAB-2675-4DB1-B4AA-A2F982185F90}" type="pres">
      <dgm:prSet presAssocID="{F0A258BF-D43A-4435-86D6-755ADF396415}" presName="vertFlow" presStyleCnt="0"/>
      <dgm:spPr/>
    </dgm:pt>
    <dgm:pt modelId="{ECF90E4B-23AA-4B7D-9533-362752796B01}" type="pres">
      <dgm:prSet presAssocID="{F0A258BF-D43A-4435-86D6-755ADF396415}" presName="topSpace" presStyleCnt="0"/>
      <dgm:spPr/>
    </dgm:pt>
    <dgm:pt modelId="{0930E862-D8E7-475B-A46E-618170677640}" type="pres">
      <dgm:prSet presAssocID="{F0A258BF-D43A-4435-86D6-755ADF396415}" presName="firstComp" presStyleCnt="0"/>
      <dgm:spPr/>
    </dgm:pt>
    <dgm:pt modelId="{59261ABE-358C-4A0D-AA76-86FACED3EE03}" type="pres">
      <dgm:prSet presAssocID="{F0A258BF-D43A-4435-86D6-755ADF396415}" presName="firstChild" presStyleLbl="bgAccFollowNode1" presStyleIdx="6" presStyleCnt="12"/>
      <dgm:spPr/>
    </dgm:pt>
    <dgm:pt modelId="{9AEEC0E4-0528-4FDF-B967-404F58B6A73A}" type="pres">
      <dgm:prSet presAssocID="{F0A258BF-D43A-4435-86D6-755ADF396415}" presName="firstChildTx" presStyleLbl="bgAccFollowNode1" presStyleIdx="6" presStyleCnt="12">
        <dgm:presLayoutVars>
          <dgm:bulletEnabled val="1"/>
        </dgm:presLayoutVars>
      </dgm:prSet>
      <dgm:spPr/>
    </dgm:pt>
    <dgm:pt modelId="{E64A1BE3-500B-4D17-8D9E-9AE0D706A5A1}" type="pres">
      <dgm:prSet presAssocID="{8E839132-CEBF-4B16-A8F2-B980B0012C84}" presName="comp" presStyleCnt="0"/>
      <dgm:spPr/>
    </dgm:pt>
    <dgm:pt modelId="{E3373B71-2224-4BB3-BF39-FBD1A265C849}" type="pres">
      <dgm:prSet presAssocID="{8E839132-CEBF-4B16-A8F2-B980B0012C84}" presName="child" presStyleLbl="bgAccFollowNode1" presStyleIdx="7" presStyleCnt="12"/>
      <dgm:spPr/>
    </dgm:pt>
    <dgm:pt modelId="{9B293562-AB0F-4CE5-AEF3-1875B222BBE6}" type="pres">
      <dgm:prSet presAssocID="{8E839132-CEBF-4B16-A8F2-B980B0012C84}" presName="childTx" presStyleLbl="bgAccFollowNode1" presStyleIdx="7" presStyleCnt="12">
        <dgm:presLayoutVars>
          <dgm:bulletEnabled val="1"/>
        </dgm:presLayoutVars>
      </dgm:prSet>
      <dgm:spPr/>
    </dgm:pt>
    <dgm:pt modelId="{DF8B9C85-59DC-4BC9-824B-106B6EDB9F23}" type="pres">
      <dgm:prSet presAssocID="{76AC9884-F620-4FEA-AFB5-723AE2547C8B}" presName="comp" presStyleCnt="0"/>
      <dgm:spPr/>
    </dgm:pt>
    <dgm:pt modelId="{F21966CD-6990-49D9-A2CF-1F7E61793856}" type="pres">
      <dgm:prSet presAssocID="{76AC9884-F620-4FEA-AFB5-723AE2547C8B}" presName="child" presStyleLbl="bgAccFollowNode1" presStyleIdx="8" presStyleCnt="12"/>
      <dgm:spPr/>
    </dgm:pt>
    <dgm:pt modelId="{8730891F-6A8A-4E72-87C6-47E24B9F4E3F}" type="pres">
      <dgm:prSet presAssocID="{76AC9884-F620-4FEA-AFB5-723AE2547C8B}" presName="childTx" presStyleLbl="bgAccFollowNode1" presStyleIdx="8" presStyleCnt="12">
        <dgm:presLayoutVars>
          <dgm:bulletEnabled val="1"/>
        </dgm:presLayoutVars>
      </dgm:prSet>
      <dgm:spPr/>
    </dgm:pt>
    <dgm:pt modelId="{BB73B516-9E57-43B0-B455-C25709163CF8}" type="pres">
      <dgm:prSet presAssocID="{D5503B8A-6484-4E7E-82CA-BCE9DEC04FA7}" presName="comp" presStyleCnt="0"/>
      <dgm:spPr/>
    </dgm:pt>
    <dgm:pt modelId="{05112DBD-CA68-40D6-82E5-19417B8250C6}" type="pres">
      <dgm:prSet presAssocID="{D5503B8A-6484-4E7E-82CA-BCE9DEC04FA7}" presName="child" presStyleLbl="bgAccFollowNode1" presStyleIdx="9" presStyleCnt="12"/>
      <dgm:spPr/>
    </dgm:pt>
    <dgm:pt modelId="{71AB8FC0-3819-4C22-AF89-A19B47AB9B93}" type="pres">
      <dgm:prSet presAssocID="{D5503B8A-6484-4E7E-82CA-BCE9DEC04FA7}" presName="childTx" presStyleLbl="bgAccFollowNode1" presStyleIdx="9" presStyleCnt="12">
        <dgm:presLayoutVars>
          <dgm:bulletEnabled val="1"/>
        </dgm:presLayoutVars>
      </dgm:prSet>
      <dgm:spPr/>
    </dgm:pt>
    <dgm:pt modelId="{158FF9BF-A22B-4B56-951F-956A16A1F1C0}" type="pres">
      <dgm:prSet presAssocID="{78F957C6-308C-4A4A-AF0D-1857263CA556}" presName="comp" presStyleCnt="0"/>
      <dgm:spPr/>
    </dgm:pt>
    <dgm:pt modelId="{76633228-2EBA-4C73-A6C6-D08C1797A993}" type="pres">
      <dgm:prSet presAssocID="{78F957C6-308C-4A4A-AF0D-1857263CA556}" presName="child" presStyleLbl="bgAccFollowNode1" presStyleIdx="10" presStyleCnt="12"/>
      <dgm:spPr/>
    </dgm:pt>
    <dgm:pt modelId="{4B7A651D-EE1A-4ECD-A8A5-4D416B7BA243}" type="pres">
      <dgm:prSet presAssocID="{78F957C6-308C-4A4A-AF0D-1857263CA556}" presName="childTx" presStyleLbl="bgAccFollowNode1" presStyleIdx="10" presStyleCnt="12">
        <dgm:presLayoutVars>
          <dgm:bulletEnabled val="1"/>
        </dgm:presLayoutVars>
      </dgm:prSet>
      <dgm:spPr/>
    </dgm:pt>
    <dgm:pt modelId="{C43CB23F-49CA-4723-8B08-0EE8764B3D2C}" type="pres">
      <dgm:prSet presAssocID="{9C260A26-3884-4CEF-8E39-3F3459E9C198}" presName="comp" presStyleCnt="0"/>
      <dgm:spPr/>
    </dgm:pt>
    <dgm:pt modelId="{8A320095-7274-471E-8B14-100299798A9C}" type="pres">
      <dgm:prSet presAssocID="{9C260A26-3884-4CEF-8E39-3F3459E9C198}" presName="child" presStyleLbl="bgAccFollowNode1" presStyleIdx="11" presStyleCnt="12"/>
      <dgm:spPr/>
    </dgm:pt>
    <dgm:pt modelId="{02BC7910-3E58-4257-89B2-F1377E4C6265}" type="pres">
      <dgm:prSet presAssocID="{9C260A26-3884-4CEF-8E39-3F3459E9C198}" presName="childTx" presStyleLbl="bgAccFollowNode1" presStyleIdx="11" presStyleCnt="12">
        <dgm:presLayoutVars>
          <dgm:bulletEnabled val="1"/>
        </dgm:presLayoutVars>
      </dgm:prSet>
      <dgm:spPr/>
    </dgm:pt>
    <dgm:pt modelId="{66744B1F-11A3-4087-BA61-D1C8344A962B}" type="pres">
      <dgm:prSet presAssocID="{F0A258BF-D43A-4435-86D6-755ADF396415}" presName="negSpace" presStyleCnt="0"/>
      <dgm:spPr/>
    </dgm:pt>
    <dgm:pt modelId="{624E7E37-AC38-4F06-AE58-418D2F8A94F5}" type="pres">
      <dgm:prSet presAssocID="{F0A258BF-D43A-4435-86D6-755ADF396415}" presName="circle" presStyleLbl="node1" presStyleIdx="1" presStyleCnt="2"/>
      <dgm:spPr/>
    </dgm:pt>
  </dgm:ptLst>
  <dgm:cxnLst>
    <dgm:cxn modelId="{6B7E6A16-4276-4DDC-BF48-802B2A2B95FD}" srcId="{1826CD8D-537B-4DE3-935A-20CADA9BFCA2}" destId="{84CAE4CA-692A-474D-9F6D-FA9F61E3739B}" srcOrd="5" destOrd="0" parTransId="{B90BBF37-8BC8-41E9-B2D4-2F2392479D1B}" sibTransId="{DA09D272-3F6F-403F-8450-EC99815A1378}"/>
    <dgm:cxn modelId="{4264CBAF-AC18-435B-AC3C-6FFD22966D13}" type="presOf" srcId="{9C260A26-3884-4CEF-8E39-3F3459E9C198}" destId="{8A320095-7274-471E-8B14-100299798A9C}" srcOrd="0" destOrd="0" presId="urn:microsoft.com/office/officeart/2005/8/layout/hList9"/>
    <dgm:cxn modelId="{A9DF4D6B-7645-4F00-A06B-7D2DEDB2465C}" srcId="{00659510-6CEC-406E-85DB-9DDAF534A537}" destId="{F0A258BF-D43A-4435-86D6-755ADF396415}" srcOrd="1" destOrd="0" parTransId="{D9158937-044D-455D-8B37-74F54B300B7A}" sibTransId="{065423C6-86E7-4625-8549-BE08B2C5D73B}"/>
    <dgm:cxn modelId="{99F3F1A0-62DA-458A-A179-18C32B45A587}" type="presOf" srcId="{7A5A54FC-5304-44AC-92C3-0C0FC4A7A957}" destId="{2CF35C6B-D01A-4597-BB67-8A8A18C95E3E}" srcOrd="1" destOrd="0" presId="urn:microsoft.com/office/officeart/2005/8/layout/hList9"/>
    <dgm:cxn modelId="{F914869A-5181-4F03-B7C4-EFE71FC85617}" type="presOf" srcId="{78F957C6-308C-4A4A-AF0D-1857263CA556}" destId="{76633228-2EBA-4C73-A6C6-D08C1797A993}" srcOrd="0" destOrd="0" presId="urn:microsoft.com/office/officeart/2005/8/layout/hList9"/>
    <dgm:cxn modelId="{F6D08D3D-797B-42A7-BB13-57F85837886D}" srcId="{F0A258BF-D43A-4435-86D6-755ADF396415}" destId="{8E839132-CEBF-4B16-A8F2-B980B0012C84}" srcOrd="1" destOrd="0" parTransId="{9311040B-347F-4F71-8069-A575AA85A082}" sibTransId="{EBD95E90-FFD2-4E86-9E28-53126443AAF1}"/>
    <dgm:cxn modelId="{7B2BDC25-05D8-4E07-93C6-05B08817B0F3}" type="presOf" srcId="{76AC9884-F620-4FEA-AFB5-723AE2547C8B}" destId="{8730891F-6A8A-4E72-87C6-47E24B9F4E3F}" srcOrd="1" destOrd="0" presId="urn:microsoft.com/office/officeart/2005/8/layout/hList9"/>
    <dgm:cxn modelId="{5844A806-1224-4A5E-9BF8-1196387B6F3C}" type="presOf" srcId="{1826CD8D-537B-4DE3-935A-20CADA9BFCA2}" destId="{103BE875-1AEC-4EF9-8F03-E99503FA09B0}" srcOrd="0" destOrd="0" presId="urn:microsoft.com/office/officeart/2005/8/layout/hList9"/>
    <dgm:cxn modelId="{E3FA12FB-897F-41A1-9542-40CE8FBC1311}" type="presOf" srcId="{594CDCAE-BAE6-4BE5-9602-5653A8505E74}" destId="{20F5F8DE-432A-4897-9F9A-84681EABC2D4}" srcOrd="1" destOrd="0" presId="urn:microsoft.com/office/officeart/2005/8/layout/hList9"/>
    <dgm:cxn modelId="{A1185B48-6267-44C1-BC6E-9E010629940E}" type="presOf" srcId="{ABA7FDEC-53C1-4C4D-BA88-2EDFD267C384}" destId="{D59F1AED-127C-436B-939A-9F84CA4B127F}" srcOrd="0" destOrd="0" presId="urn:microsoft.com/office/officeart/2005/8/layout/hList9"/>
    <dgm:cxn modelId="{8DAE8D2A-43B8-48F7-B6A5-56DDFBF075C6}" type="presOf" srcId="{ACDF78F5-3439-4961-AF90-690D031642C6}" destId="{FDE43C89-9AEC-4262-949C-734E00E12F05}" srcOrd="0" destOrd="0" presId="urn:microsoft.com/office/officeart/2005/8/layout/hList9"/>
    <dgm:cxn modelId="{8F5D310A-7E77-47C9-8BC8-406C068A9799}" srcId="{1826CD8D-537B-4DE3-935A-20CADA9BFCA2}" destId="{594CDCAE-BAE6-4BE5-9602-5653A8505E74}" srcOrd="3" destOrd="0" parTransId="{6CF314A8-7497-4488-A573-857C70FEE1E6}" sibTransId="{E71C6B44-DAF0-4C1A-8066-1D2A89B0CA75}"/>
    <dgm:cxn modelId="{A0BF7CE9-9406-4FD3-A465-5EAE45F098F7}" srcId="{00659510-6CEC-406E-85DB-9DDAF534A537}" destId="{1826CD8D-537B-4DE3-935A-20CADA9BFCA2}" srcOrd="0" destOrd="0" parTransId="{23CD60D6-3485-418F-A8D5-C89039F8FFC2}" sibTransId="{066AE521-F93C-41CA-BEAB-EE7D69087DF2}"/>
    <dgm:cxn modelId="{09977AA1-A584-423E-9271-2075CF136E4B}" type="presOf" srcId="{D15216A3-03CC-4C4F-A220-50CE700056E6}" destId="{05B6FA51-0CC4-42C0-AC39-E98D5CEDDD34}" srcOrd="0" destOrd="0" presId="urn:microsoft.com/office/officeart/2005/8/layout/hList9"/>
    <dgm:cxn modelId="{99F298F9-9107-433A-9D23-0B9C98F78295}" srcId="{F0A258BF-D43A-4435-86D6-755ADF396415}" destId="{78F957C6-308C-4A4A-AF0D-1857263CA556}" srcOrd="4" destOrd="0" parTransId="{D0756D56-4205-4F2B-BA06-406E8727F705}" sibTransId="{B15BF769-C485-44B5-8B2D-BF9A9ECAA2B9}"/>
    <dgm:cxn modelId="{EF7B7E6C-60C7-422C-9579-7DEDBDEE1442}" type="presOf" srcId="{127A83D1-7771-4A1B-B963-4EAFA7A01F2E}" destId="{59261ABE-358C-4A0D-AA76-86FACED3EE03}" srcOrd="0" destOrd="0" presId="urn:microsoft.com/office/officeart/2005/8/layout/hList9"/>
    <dgm:cxn modelId="{4EB85186-90B6-4BB2-91CA-F9E40FBBE978}" type="presOf" srcId="{7A5A54FC-5304-44AC-92C3-0C0FC4A7A957}" destId="{51891A00-983D-4BF4-A8E7-586016D2A1CE}" srcOrd="0" destOrd="0" presId="urn:microsoft.com/office/officeart/2005/8/layout/hList9"/>
    <dgm:cxn modelId="{E33BC5EB-DB4D-4B6A-BCB6-4455F4D9EC6C}" type="presOf" srcId="{78F957C6-308C-4A4A-AF0D-1857263CA556}" destId="{4B7A651D-EE1A-4ECD-A8A5-4D416B7BA243}" srcOrd="1" destOrd="0" presId="urn:microsoft.com/office/officeart/2005/8/layout/hList9"/>
    <dgm:cxn modelId="{409A5C8F-16AA-4EF7-AC88-06D3BEE3F7B8}" srcId="{F0A258BF-D43A-4435-86D6-755ADF396415}" destId="{9C260A26-3884-4CEF-8E39-3F3459E9C198}" srcOrd="5" destOrd="0" parTransId="{E16331C5-F721-4CD8-95A0-DB0675E6EAE0}" sibTransId="{8BDFEB79-6433-4F83-BD0B-41C752E8EBBF}"/>
    <dgm:cxn modelId="{CEEFCB73-4F05-42C1-8F6B-EBD67B8E21A5}" type="presOf" srcId="{ACDF78F5-3439-4961-AF90-690D031642C6}" destId="{367C0A8F-9400-4D09-8C78-94E51B9F8A93}" srcOrd="1" destOrd="0" presId="urn:microsoft.com/office/officeart/2005/8/layout/hList9"/>
    <dgm:cxn modelId="{C57BF39D-AFA3-4824-A9D8-E044119CB693}" srcId="{F0A258BF-D43A-4435-86D6-755ADF396415}" destId="{D5503B8A-6484-4E7E-82CA-BCE9DEC04FA7}" srcOrd="3" destOrd="0" parTransId="{3191F2D0-2702-46D7-AA7A-871E009C0670}" sibTransId="{196514CB-CC1C-4F30-A701-2349C43BA2A7}"/>
    <dgm:cxn modelId="{1FADB3A8-44DD-41E4-BAB7-DEF7FD62C220}" type="presOf" srcId="{00659510-6CEC-406E-85DB-9DDAF534A537}" destId="{0DFF4B07-E679-490C-82C7-51015E1CD8B1}" srcOrd="0" destOrd="0" presId="urn:microsoft.com/office/officeart/2005/8/layout/hList9"/>
    <dgm:cxn modelId="{2F96E10D-9F3C-4E26-8AB0-BFF1A6AEB6CD}" type="presOf" srcId="{84CAE4CA-692A-474D-9F6D-FA9F61E3739B}" destId="{B54D6A46-3D4A-4CC3-B1DD-EDD04DB4EE22}" srcOrd="0" destOrd="0" presId="urn:microsoft.com/office/officeart/2005/8/layout/hList9"/>
    <dgm:cxn modelId="{E09FBF8D-6106-4A3B-9B9E-AFFA769186A6}" type="presOf" srcId="{8E839132-CEBF-4B16-A8F2-B980B0012C84}" destId="{9B293562-AB0F-4CE5-AEF3-1875B222BBE6}" srcOrd="1" destOrd="0" presId="urn:microsoft.com/office/officeart/2005/8/layout/hList9"/>
    <dgm:cxn modelId="{8201F67E-7A0D-44A6-8EA1-92611D79FD90}" srcId="{1826CD8D-537B-4DE3-935A-20CADA9BFCA2}" destId="{7A5A54FC-5304-44AC-92C3-0C0FC4A7A957}" srcOrd="4" destOrd="0" parTransId="{CD8C1402-4FCD-41A1-8717-6902A8C51C5C}" sibTransId="{9EED2464-2696-48E8-B82F-4FEDF8835E29}"/>
    <dgm:cxn modelId="{21378294-A07C-46AE-AF82-DEACA2EF2FEA}" type="presOf" srcId="{9C260A26-3884-4CEF-8E39-3F3459E9C198}" destId="{02BC7910-3E58-4257-89B2-F1377E4C6265}" srcOrd="1" destOrd="0" presId="urn:microsoft.com/office/officeart/2005/8/layout/hList9"/>
    <dgm:cxn modelId="{E4DAA303-557A-46C9-B7E9-0E723F00B55F}" type="presOf" srcId="{8E839132-CEBF-4B16-A8F2-B980B0012C84}" destId="{E3373B71-2224-4BB3-BF39-FBD1A265C849}" srcOrd="0" destOrd="0" presId="urn:microsoft.com/office/officeart/2005/8/layout/hList9"/>
    <dgm:cxn modelId="{C08FB15C-03EE-4B2D-B07C-F4A76456E432}" type="presOf" srcId="{D5503B8A-6484-4E7E-82CA-BCE9DEC04FA7}" destId="{71AB8FC0-3819-4C22-AF89-A19B47AB9B93}" srcOrd="1" destOrd="0" presId="urn:microsoft.com/office/officeart/2005/8/layout/hList9"/>
    <dgm:cxn modelId="{8AD585F9-ACFB-4B85-A055-11E41D9D2F6D}" type="presOf" srcId="{ABA7FDEC-53C1-4C4D-BA88-2EDFD267C384}" destId="{1D3224AC-0CF7-4406-8C99-F96BE2EF645D}" srcOrd="1" destOrd="0" presId="urn:microsoft.com/office/officeart/2005/8/layout/hList9"/>
    <dgm:cxn modelId="{3B0F5273-EDE2-4554-8BFB-67EDBF9D0891}" type="presOf" srcId="{76AC9884-F620-4FEA-AFB5-723AE2547C8B}" destId="{F21966CD-6990-49D9-A2CF-1F7E61793856}" srcOrd="0" destOrd="0" presId="urn:microsoft.com/office/officeart/2005/8/layout/hList9"/>
    <dgm:cxn modelId="{EA164340-3157-467F-99B5-1A1D665E70C2}" srcId="{1826CD8D-537B-4DE3-935A-20CADA9BFCA2}" destId="{D15216A3-03CC-4C4F-A220-50CE700056E6}" srcOrd="1" destOrd="0" parTransId="{F5700B0C-5C1D-4516-9994-CC51AC7015ED}" sibTransId="{69438DD9-8AC2-4E25-A05D-BAA6A83DB9CD}"/>
    <dgm:cxn modelId="{C0CFBD75-7176-4EA9-9A17-7EC0C5A25291}" srcId="{F0A258BF-D43A-4435-86D6-755ADF396415}" destId="{76AC9884-F620-4FEA-AFB5-723AE2547C8B}" srcOrd="2" destOrd="0" parTransId="{E888F814-DC30-41BE-9826-754C987B7D56}" sibTransId="{93C4429F-064B-4496-9526-411BA6F30D25}"/>
    <dgm:cxn modelId="{54C78881-E788-4EB9-9090-2495731A4F89}" type="presOf" srcId="{D15216A3-03CC-4C4F-A220-50CE700056E6}" destId="{E9DEEF8F-1744-430E-BD9B-1C89E08AF446}" srcOrd="1" destOrd="0" presId="urn:microsoft.com/office/officeart/2005/8/layout/hList9"/>
    <dgm:cxn modelId="{09D63F2E-898E-41EF-AB01-916E5245B368}" srcId="{F0A258BF-D43A-4435-86D6-755ADF396415}" destId="{127A83D1-7771-4A1B-B963-4EAFA7A01F2E}" srcOrd="0" destOrd="0" parTransId="{1377C370-ECCF-40FF-A8A6-E390BDBC1C96}" sibTransId="{06C8FF11-AFEB-4047-B5BF-6C5A47CD24FF}"/>
    <dgm:cxn modelId="{DCF15E28-52D0-47D5-8896-5B7CB06EB840}" type="presOf" srcId="{D5503B8A-6484-4E7E-82CA-BCE9DEC04FA7}" destId="{05112DBD-CA68-40D6-82E5-19417B8250C6}" srcOrd="0" destOrd="0" presId="urn:microsoft.com/office/officeart/2005/8/layout/hList9"/>
    <dgm:cxn modelId="{F916167C-8A34-41F7-B59B-A0F08ADA85AB}" srcId="{1826CD8D-537B-4DE3-935A-20CADA9BFCA2}" destId="{ACDF78F5-3439-4961-AF90-690D031642C6}" srcOrd="2" destOrd="0" parTransId="{CD721BD4-35D1-487E-B200-5AC64D1223EC}" sibTransId="{E4252B19-831C-4267-971F-1822C548387F}"/>
    <dgm:cxn modelId="{C4B80D52-CC46-44DC-83CD-DAAEF7B59A17}" type="presOf" srcId="{F0A258BF-D43A-4435-86D6-755ADF396415}" destId="{624E7E37-AC38-4F06-AE58-418D2F8A94F5}" srcOrd="0" destOrd="0" presId="urn:microsoft.com/office/officeart/2005/8/layout/hList9"/>
    <dgm:cxn modelId="{1A6417AA-C43B-4854-9065-F769E5EAC7E2}" type="presOf" srcId="{127A83D1-7771-4A1B-B963-4EAFA7A01F2E}" destId="{9AEEC0E4-0528-4FDF-B967-404F58B6A73A}" srcOrd="1" destOrd="0" presId="urn:microsoft.com/office/officeart/2005/8/layout/hList9"/>
    <dgm:cxn modelId="{879C56C4-67FD-46B5-9F2E-17C75235EB1D}" srcId="{1826CD8D-537B-4DE3-935A-20CADA9BFCA2}" destId="{ABA7FDEC-53C1-4C4D-BA88-2EDFD267C384}" srcOrd="0" destOrd="0" parTransId="{D34F06EB-77C9-4FC7-85AC-3FC8445DD332}" sibTransId="{02C56843-E85B-42AA-BDBA-C35EC9BE401B}"/>
    <dgm:cxn modelId="{5A7CB396-6B41-47F9-91C7-06366E55D973}" type="presOf" srcId="{594CDCAE-BAE6-4BE5-9602-5653A8505E74}" destId="{0803ED27-C95A-4401-AECE-4E327A06FFE2}" srcOrd="0" destOrd="0" presId="urn:microsoft.com/office/officeart/2005/8/layout/hList9"/>
    <dgm:cxn modelId="{477DD4C4-AF7B-4DBC-A32F-0D7FCD828E05}" type="presOf" srcId="{84CAE4CA-692A-474D-9F6D-FA9F61E3739B}" destId="{D637D9EE-7252-43E7-AAD0-C3DA948E866C}" srcOrd="1" destOrd="0" presId="urn:microsoft.com/office/officeart/2005/8/layout/hList9"/>
    <dgm:cxn modelId="{7036995A-788D-4B7E-B94E-512C213FF45F}" type="presParOf" srcId="{0DFF4B07-E679-490C-82C7-51015E1CD8B1}" destId="{2BC6901A-E202-4484-A491-DFB2D298AC4A}" srcOrd="0" destOrd="0" presId="urn:microsoft.com/office/officeart/2005/8/layout/hList9"/>
    <dgm:cxn modelId="{B6CE99B4-AB4C-4308-9DBC-D739898EBFD6}" type="presParOf" srcId="{0DFF4B07-E679-490C-82C7-51015E1CD8B1}" destId="{EC697B0A-E136-4653-AA5F-163903A9360E}" srcOrd="1" destOrd="0" presId="urn:microsoft.com/office/officeart/2005/8/layout/hList9"/>
    <dgm:cxn modelId="{8BB4CB5D-A547-405D-A42D-C5444953359E}" type="presParOf" srcId="{EC697B0A-E136-4653-AA5F-163903A9360E}" destId="{9B49CFDA-9B2A-49FC-81AD-5760B87BCA0D}" srcOrd="0" destOrd="0" presId="urn:microsoft.com/office/officeart/2005/8/layout/hList9"/>
    <dgm:cxn modelId="{B1BF49DB-6666-498C-B2B1-034CD42ED4A8}" type="presParOf" srcId="{EC697B0A-E136-4653-AA5F-163903A9360E}" destId="{3A9C9C1F-A694-4ADB-9FE6-45C520DF262B}" srcOrd="1" destOrd="0" presId="urn:microsoft.com/office/officeart/2005/8/layout/hList9"/>
    <dgm:cxn modelId="{147260AF-64CF-4130-B554-B06EB3EDCE7E}" type="presParOf" srcId="{3A9C9C1F-A694-4ADB-9FE6-45C520DF262B}" destId="{D59F1AED-127C-436B-939A-9F84CA4B127F}" srcOrd="0" destOrd="0" presId="urn:microsoft.com/office/officeart/2005/8/layout/hList9"/>
    <dgm:cxn modelId="{54B1B687-DCB9-4730-A079-8C639A3E97B6}" type="presParOf" srcId="{3A9C9C1F-A694-4ADB-9FE6-45C520DF262B}" destId="{1D3224AC-0CF7-4406-8C99-F96BE2EF645D}" srcOrd="1" destOrd="0" presId="urn:microsoft.com/office/officeart/2005/8/layout/hList9"/>
    <dgm:cxn modelId="{F614C680-55EA-41FB-B114-2925B6354337}" type="presParOf" srcId="{EC697B0A-E136-4653-AA5F-163903A9360E}" destId="{2461A29C-2989-44D0-AFBD-B3D35AA47C46}" srcOrd="2" destOrd="0" presId="urn:microsoft.com/office/officeart/2005/8/layout/hList9"/>
    <dgm:cxn modelId="{EF8910BA-92E9-4085-9F02-3731C54C31F6}" type="presParOf" srcId="{2461A29C-2989-44D0-AFBD-B3D35AA47C46}" destId="{05B6FA51-0CC4-42C0-AC39-E98D5CEDDD34}" srcOrd="0" destOrd="0" presId="urn:microsoft.com/office/officeart/2005/8/layout/hList9"/>
    <dgm:cxn modelId="{D13F7C1F-34CF-4A6C-95D5-EF11BCBC83E0}" type="presParOf" srcId="{2461A29C-2989-44D0-AFBD-B3D35AA47C46}" destId="{E9DEEF8F-1744-430E-BD9B-1C89E08AF446}" srcOrd="1" destOrd="0" presId="urn:microsoft.com/office/officeart/2005/8/layout/hList9"/>
    <dgm:cxn modelId="{1CCC3B79-8215-420D-885B-9697D6C19E00}" type="presParOf" srcId="{EC697B0A-E136-4653-AA5F-163903A9360E}" destId="{EEBFCA17-4AB2-43F2-834E-C5D7062C0C75}" srcOrd="3" destOrd="0" presId="urn:microsoft.com/office/officeart/2005/8/layout/hList9"/>
    <dgm:cxn modelId="{584D7307-5698-451D-92A0-6966C1EAF022}" type="presParOf" srcId="{EEBFCA17-4AB2-43F2-834E-C5D7062C0C75}" destId="{FDE43C89-9AEC-4262-949C-734E00E12F05}" srcOrd="0" destOrd="0" presId="urn:microsoft.com/office/officeart/2005/8/layout/hList9"/>
    <dgm:cxn modelId="{1E052B68-A4EC-476C-8BC2-2AD7DBB637D7}" type="presParOf" srcId="{EEBFCA17-4AB2-43F2-834E-C5D7062C0C75}" destId="{367C0A8F-9400-4D09-8C78-94E51B9F8A93}" srcOrd="1" destOrd="0" presId="urn:microsoft.com/office/officeart/2005/8/layout/hList9"/>
    <dgm:cxn modelId="{0E6028E7-ACA2-413B-8154-99BEF1E81507}" type="presParOf" srcId="{EC697B0A-E136-4653-AA5F-163903A9360E}" destId="{306871D3-95ED-4D2A-AE84-9A742727D377}" srcOrd="4" destOrd="0" presId="urn:microsoft.com/office/officeart/2005/8/layout/hList9"/>
    <dgm:cxn modelId="{674343B7-E94B-4DED-83D6-501C08659B84}" type="presParOf" srcId="{306871D3-95ED-4D2A-AE84-9A742727D377}" destId="{0803ED27-C95A-4401-AECE-4E327A06FFE2}" srcOrd="0" destOrd="0" presId="urn:microsoft.com/office/officeart/2005/8/layout/hList9"/>
    <dgm:cxn modelId="{FC8C44A9-8FBF-4125-BD64-791EEA50512B}" type="presParOf" srcId="{306871D3-95ED-4D2A-AE84-9A742727D377}" destId="{20F5F8DE-432A-4897-9F9A-84681EABC2D4}" srcOrd="1" destOrd="0" presId="urn:microsoft.com/office/officeart/2005/8/layout/hList9"/>
    <dgm:cxn modelId="{10C2FF8B-DFBE-49B2-AEE8-6C1CBEF95AE7}" type="presParOf" srcId="{EC697B0A-E136-4653-AA5F-163903A9360E}" destId="{0C30DACA-E7BE-40F5-B50A-7FCB65F37283}" srcOrd="5" destOrd="0" presId="urn:microsoft.com/office/officeart/2005/8/layout/hList9"/>
    <dgm:cxn modelId="{F2025009-B68B-404A-AA0D-E6F31D2D4145}" type="presParOf" srcId="{0C30DACA-E7BE-40F5-B50A-7FCB65F37283}" destId="{51891A00-983D-4BF4-A8E7-586016D2A1CE}" srcOrd="0" destOrd="0" presId="urn:microsoft.com/office/officeart/2005/8/layout/hList9"/>
    <dgm:cxn modelId="{D3077AC1-3FCE-4B9E-BAC8-0992117A949B}" type="presParOf" srcId="{0C30DACA-E7BE-40F5-B50A-7FCB65F37283}" destId="{2CF35C6B-D01A-4597-BB67-8A8A18C95E3E}" srcOrd="1" destOrd="0" presId="urn:microsoft.com/office/officeart/2005/8/layout/hList9"/>
    <dgm:cxn modelId="{8B9867E3-5A96-4F55-99AA-3B35A20EB326}" type="presParOf" srcId="{EC697B0A-E136-4653-AA5F-163903A9360E}" destId="{8AFDEB03-BE48-4D72-9D96-E507D910E0A1}" srcOrd="6" destOrd="0" presId="urn:microsoft.com/office/officeart/2005/8/layout/hList9"/>
    <dgm:cxn modelId="{8AE3112D-35CC-490D-92AA-A5514E266DE7}" type="presParOf" srcId="{8AFDEB03-BE48-4D72-9D96-E507D910E0A1}" destId="{B54D6A46-3D4A-4CC3-B1DD-EDD04DB4EE22}" srcOrd="0" destOrd="0" presId="urn:microsoft.com/office/officeart/2005/8/layout/hList9"/>
    <dgm:cxn modelId="{166335F1-7896-4070-8144-651D2F1CE1BD}" type="presParOf" srcId="{8AFDEB03-BE48-4D72-9D96-E507D910E0A1}" destId="{D637D9EE-7252-43E7-AAD0-C3DA948E866C}" srcOrd="1" destOrd="0" presId="urn:microsoft.com/office/officeart/2005/8/layout/hList9"/>
    <dgm:cxn modelId="{5263AA20-E312-4562-BB27-B93C0D2E53A0}" type="presParOf" srcId="{0DFF4B07-E679-490C-82C7-51015E1CD8B1}" destId="{65804999-3025-410F-ABE7-634AD55DDCF4}" srcOrd="2" destOrd="0" presId="urn:microsoft.com/office/officeart/2005/8/layout/hList9"/>
    <dgm:cxn modelId="{B6A1C6EF-FEA3-43B2-8CAE-CB1E5DA4B634}" type="presParOf" srcId="{0DFF4B07-E679-490C-82C7-51015E1CD8B1}" destId="{103BE875-1AEC-4EF9-8F03-E99503FA09B0}" srcOrd="3" destOrd="0" presId="urn:microsoft.com/office/officeart/2005/8/layout/hList9"/>
    <dgm:cxn modelId="{7842EFA4-F1DB-4999-A282-6E6007C6A04D}" type="presParOf" srcId="{0DFF4B07-E679-490C-82C7-51015E1CD8B1}" destId="{AEEBA0A0-F767-4504-9CAD-F5BDEA5D1E70}" srcOrd="4" destOrd="0" presId="urn:microsoft.com/office/officeart/2005/8/layout/hList9"/>
    <dgm:cxn modelId="{04AC8EC1-4CDF-4D71-84AA-1EFCF4838BD0}" type="presParOf" srcId="{0DFF4B07-E679-490C-82C7-51015E1CD8B1}" destId="{DF4FA277-74E1-4FE3-AE70-AA3B7D649F62}" srcOrd="5" destOrd="0" presId="urn:microsoft.com/office/officeart/2005/8/layout/hList9"/>
    <dgm:cxn modelId="{757CBE8B-0466-49CE-B119-124067480817}" type="presParOf" srcId="{0DFF4B07-E679-490C-82C7-51015E1CD8B1}" destId="{40E35DAB-2675-4DB1-B4AA-A2F982185F90}" srcOrd="6" destOrd="0" presId="urn:microsoft.com/office/officeart/2005/8/layout/hList9"/>
    <dgm:cxn modelId="{22BF077B-1D8B-4069-845E-522C94FF14EC}" type="presParOf" srcId="{40E35DAB-2675-4DB1-B4AA-A2F982185F90}" destId="{ECF90E4B-23AA-4B7D-9533-362752796B01}" srcOrd="0" destOrd="0" presId="urn:microsoft.com/office/officeart/2005/8/layout/hList9"/>
    <dgm:cxn modelId="{CA2B8EA6-2F78-402E-B813-DFB2999D719A}" type="presParOf" srcId="{40E35DAB-2675-4DB1-B4AA-A2F982185F90}" destId="{0930E862-D8E7-475B-A46E-618170677640}" srcOrd="1" destOrd="0" presId="urn:microsoft.com/office/officeart/2005/8/layout/hList9"/>
    <dgm:cxn modelId="{BD9ECD00-DDEA-4F64-9C91-D9C7BBD55827}" type="presParOf" srcId="{0930E862-D8E7-475B-A46E-618170677640}" destId="{59261ABE-358C-4A0D-AA76-86FACED3EE03}" srcOrd="0" destOrd="0" presId="urn:microsoft.com/office/officeart/2005/8/layout/hList9"/>
    <dgm:cxn modelId="{37C1150B-D05D-4BF3-8CE0-3064AC9EB732}" type="presParOf" srcId="{0930E862-D8E7-475B-A46E-618170677640}" destId="{9AEEC0E4-0528-4FDF-B967-404F58B6A73A}" srcOrd="1" destOrd="0" presId="urn:microsoft.com/office/officeart/2005/8/layout/hList9"/>
    <dgm:cxn modelId="{CA549678-8390-4117-A1BE-0FDEE443EF0E}" type="presParOf" srcId="{40E35DAB-2675-4DB1-B4AA-A2F982185F90}" destId="{E64A1BE3-500B-4D17-8D9E-9AE0D706A5A1}" srcOrd="2" destOrd="0" presId="urn:microsoft.com/office/officeart/2005/8/layout/hList9"/>
    <dgm:cxn modelId="{613CDED3-BBC8-422B-A34C-0731F138B962}" type="presParOf" srcId="{E64A1BE3-500B-4D17-8D9E-9AE0D706A5A1}" destId="{E3373B71-2224-4BB3-BF39-FBD1A265C849}" srcOrd="0" destOrd="0" presId="urn:microsoft.com/office/officeart/2005/8/layout/hList9"/>
    <dgm:cxn modelId="{78E78997-76E2-4069-94DC-73FD68AEFB10}" type="presParOf" srcId="{E64A1BE3-500B-4D17-8D9E-9AE0D706A5A1}" destId="{9B293562-AB0F-4CE5-AEF3-1875B222BBE6}" srcOrd="1" destOrd="0" presId="urn:microsoft.com/office/officeart/2005/8/layout/hList9"/>
    <dgm:cxn modelId="{65B6EE5A-D2A7-4C9A-835A-C90E7589EF6D}" type="presParOf" srcId="{40E35DAB-2675-4DB1-B4AA-A2F982185F90}" destId="{DF8B9C85-59DC-4BC9-824B-106B6EDB9F23}" srcOrd="3" destOrd="0" presId="urn:microsoft.com/office/officeart/2005/8/layout/hList9"/>
    <dgm:cxn modelId="{3A7F2090-5AB9-4642-839A-872B6CA18304}" type="presParOf" srcId="{DF8B9C85-59DC-4BC9-824B-106B6EDB9F23}" destId="{F21966CD-6990-49D9-A2CF-1F7E61793856}" srcOrd="0" destOrd="0" presId="urn:microsoft.com/office/officeart/2005/8/layout/hList9"/>
    <dgm:cxn modelId="{5CE08167-1A5C-4E9C-9E0E-A2D5C6549EEA}" type="presParOf" srcId="{DF8B9C85-59DC-4BC9-824B-106B6EDB9F23}" destId="{8730891F-6A8A-4E72-87C6-47E24B9F4E3F}" srcOrd="1" destOrd="0" presId="urn:microsoft.com/office/officeart/2005/8/layout/hList9"/>
    <dgm:cxn modelId="{DF819D33-EFC6-4273-8246-614D29BDC6BB}" type="presParOf" srcId="{40E35DAB-2675-4DB1-B4AA-A2F982185F90}" destId="{BB73B516-9E57-43B0-B455-C25709163CF8}" srcOrd="4" destOrd="0" presId="urn:microsoft.com/office/officeart/2005/8/layout/hList9"/>
    <dgm:cxn modelId="{7FB325D9-4D29-45B4-82CC-C1991C7CC384}" type="presParOf" srcId="{BB73B516-9E57-43B0-B455-C25709163CF8}" destId="{05112DBD-CA68-40D6-82E5-19417B8250C6}" srcOrd="0" destOrd="0" presId="urn:microsoft.com/office/officeart/2005/8/layout/hList9"/>
    <dgm:cxn modelId="{6F8EB8F5-5D72-4DE4-AAF2-67AA0BDD118F}" type="presParOf" srcId="{BB73B516-9E57-43B0-B455-C25709163CF8}" destId="{71AB8FC0-3819-4C22-AF89-A19B47AB9B93}" srcOrd="1" destOrd="0" presId="urn:microsoft.com/office/officeart/2005/8/layout/hList9"/>
    <dgm:cxn modelId="{B62240A7-7297-45A8-8AA2-4C730C524515}" type="presParOf" srcId="{40E35DAB-2675-4DB1-B4AA-A2F982185F90}" destId="{158FF9BF-A22B-4B56-951F-956A16A1F1C0}" srcOrd="5" destOrd="0" presId="urn:microsoft.com/office/officeart/2005/8/layout/hList9"/>
    <dgm:cxn modelId="{50B938BC-ACCB-4D99-A59F-3433EA7841FE}" type="presParOf" srcId="{158FF9BF-A22B-4B56-951F-956A16A1F1C0}" destId="{76633228-2EBA-4C73-A6C6-D08C1797A993}" srcOrd="0" destOrd="0" presId="urn:microsoft.com/office/officeart/2005/8/layout/hList9"/>
    <dgm:cxn modelId="{9BAE2170-FF1F-43E5-95EA-A1D9565EAAB4}" type="presParOf" srcId="{158FF9BF-A22B-4B56-951F-956A16A1F1C0}" destId="{4B7A651D-EE1A-4ECD-A8A5-4D416B7BA243}" srcOrd="1" destOrd="0" presId="urn:microsoft.com/office/officeart/2005/8/layout/hList9"/>
    <dgm:cxn modelId="{B347070A-C763-47CF-B9C3-88B8C138AB98}" type="presParOf" srcId="{40E35DAB-2675-4DB1-B4AA-A2F982185F90}" destId="{C43CB23F-49CA-4723-8B08-0EE8764B3D2C}" srcOrd="6" destOrd="0" presId="urn:microsoft.com/office/officeart/2005/8/layout/hList9"/>
    <dgm:cxn modelId="{5AB67485-4179-4616-9FE0-1AC8591F3374}" type="presParOf" srcId="{C43CB23F-49CA-4723-8B08-0EE8764B3D2C}" destId="{8A320095-7274-471E-8B14-100299798A9C}" srcOrd="0" destOrd="0" presId="urn:microsoft.com/office/officeart/2005/8/layout/hList9"/>
    <dgm:cxn modelId="{11E86B96-40A2-46A7-9BE9-156AC84A1247}" type="presParOf" srcId="{C43CB23F-49CA-4723-8B08-0EE8764B3D2C}" destId="{02BC7910-3E58-4257-89B2-F1377E4C6265}" srcOrd="1" destOrd="0" presId="urn:microsoft.com/office/officeart/2005/8/layout/hList9"/>
    <dgm:cxn modelId="{7E9C1BC5-6490-4E04-A234-A063ECB11886}" type="presParOf" srcId="{0DFF4B07-E679-490C-82C7-51015E1CD8B1}" destId="{66744B1F-11A3-4087-BA61-D1C8344A962B}" srcOrd="7" destOrd="0" presId="urn:microsoft.com/office/officeart/2005/8/layout/hList9"/>
    <dgm:cxn modelId="{0E9F9029-3F75-4D71-9376-2BE8CA6ECB62}" type="presParOf" srcId="{0DFF4B07-E679-490C-82C7-51015E1CD8B1}" destId="{624E7E37-AC38-4F06-AE58-418D2F8A94F5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659510-6CEC-406E-85DB-9DDAF534A537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826CD8D-537B-4DE3-935A-20CADA9BFCA2}">
      <dgm:prSet phldrT="[Texte]"/>
      <dgm:spPr/>
      <dgm:t>
        <a:bodyPr/>
        <a:lstStyle/>
        <a:p>
          <a:r>
            <a:rPr lang="fr-FR"/>
            <a:t>Adresse</a:t>
          </a:r>
          <a:endParaRPr lang="fr-FR" dirty="0"/>
        </a:p>
      </dgm:t>
    </dgm:pt>
    <dgm:pt modelId="{23CD60D6-3485-418F-A8D5-C89039F8FFC2}" type="parTrans" cxnId="{A0BF7CE9-9406-4FD3-A465-5EAE45F098F7}">
      <dgm:prSet/>
      <dgm:spPr/>
      <dgm:t>
        <a:bodyPr/>
        <a:lstStyle/>
        <a:p>
          <a:endParaRPr lang="fr-FR"/>
        </a:p>
      </dgm:t>
    </dgm:pt>
    <dgm:pt modelId="{066AE521-F93C-41CA-BEAB-EE7D69087DF2}" type="sibTrans" cxnId="{A0BF7CE9-9406-4FD3-A465-5EAE45F098F7}">
      <dgm:prSet/>
      <dgm:spPr/>
      <dgm:t>
        <a:bodyPr/>
        <a:lstStyle/>
        <a:p>
          <a:endParaRPr lang="fr-FR"/>
        </a:p>
      </dgm:t>
    </dgm:pt>
    <dgm:pt modelId="{ABA7FDEC-53C1-4C4D-BA88-2EDFD267C384}">
      <dgm:prSet phldrT="[Texte]"/>
      <dgm:spPr/>
      <dgm:t>
        <a:bodyPr/>
        <a:lstStyle/>
        <a:p>
          <a:r>
            <a:rPr lang="fr-FR" dirty="0"/>
            <a:t>10001</a:t>
          </a:r>
        </a:p>
      </dgm:t>
    </dgm:pt>
    <dgm:pt modelId="{D34F06EB-77C9-4FC7-85AC-3FC8445DD332}" type="parTrans" cxnId="{879C56C4-67FD-46B5-9F2E-17C75235EB1D}">
      <dgm:prSet/>
      <dgm:spPr/>
      <dgm:t>
        <a:bodyPr/>
        <a:lstStyle/>
        <a:p>
          <a:endParaRPr lang="fr-FR"/>
        </a:p>
      </dgm:t>
    </dgm:pt>
    <dgm:pt modelId="{02C56843-E85B-42AA-BDBA-C35EC9BE401B}" type="sibTrans" cxnId="{879C56C4-67FD-46B5-9F2E-17C75235EB1D}">
      <dgm:prSet/>
      <dgm:spPr/>
      <dgm:t>
        <a:bodyPr/>
        <a:lstStyle/>
        <a:p>
          <a:endParaRPr lang="fr-FR"/>
        </a:p>
      </dgm:t>
    </dgm:pt>
    <dgm:pt modelId="{D15216A3-03CC-4C4F-A220-50CE700056E6}">
      <dgm:prSet phldrT="[Texte]"/>
      <dgm:spPr/>
      <dgm:t>
        <a:bodyPr/>
        <a:lstStyle/>
        <a:p>
          <a:r>
            <a:rPr lang="fr-FR" dirty="0"/>
            <a:t>10002</a:t>
          </a:r>
        </a:p>
      </dgm:t>
    </dgm:pt>
    <dgm:pt modelId="{F5700B0C-5C1D-4516-9994-CC51AC7015ED}" type="parTrans" cxnId="{EA164340-3157-467F-99B5-1A1D665E70C2}">
      <dgm:prSet/>
      <dgm:spPr/>
      <dgm:t>
        <a:bodyPr/>
        <a:lstStyle/>
        <a:p>
          <a:endParaRPr lang="fr-FR"/>
        </a:p>
      </dgm:t>
    </dgm:pt>
    <dgm:pt modelId="{69438DD9-8AC2-4E25-A05D-BAA6A83DB9CD}" type="sibTrans" cxnId="{EA164340-3157-467F-99B5-1A1D665E70C2}">
      <dgm:prSet/>
      <dgm:spPr/>
      <dgm:t>
        <a:bodyPr/>
        <a:lstStyle/>
        <a:p>
          <a:endParaRPr lang="fr-FR"/>
        </a:p>
      </dgm:t>
    </dgm:pt>
    <dgm:pt modelId="{F0A258BF-D43A-4435-86D6-755ADF396415}">
      <dgm:prSet phldrT="[Texte]"/>
      <dgm:spPr/>
      <dgm:t>
        <a:bodyPr/>
        <a:lstStyle/>
        <a:p>
          <a:r>
            <a:rPr lang="fr-FR"/>
            <a:t>Valeur</a:t>
          </a:r>
          <a:endParaRPr lang="fr-FR" dirty="0"/>
        </a:p>
      </dgm:t>
    </dgm:pt>
    <dgm:pt modelId="{D9158937-044D-455D-8B37-74F54B300B7A}" type="parTrans" cxnId="{A9DF4D6B-7645-4F00-A06B-7D2DEDB2465C}">
      <dgm:prSet/>
      <dgm:spPr/>
      <dgm:t>
        <a:bodyPr/>
        <a:lstStyle/>
        <a:p>
          <a:endParaRPr lang="fr-FR"/>
        </a:p>
      </dgm:t>
    </dgm:pt>
    <dgm:pt modelId="{065423C6-86E7-4625-8549-BE08B2C5D73B}" type="sibTrans" cxnId="{A9DF4D6B-7645-4F00-A06B-7D2DEDB2465C}">
      <dgm:prSet/>
      <dgm:spPr/>
      <dgm:t>
        <a:bodyPr/>
        <a:lstStyle/>
        <a:p>
          <a:endParaRPr lang="fr-FR"/>
        </a:p>
      </dgm:t>
    </dgm:pt>
    <dgm:pt modelId="{127A83D1-7771-4A1B-B963-4EAFA7A01F2E}">
      <dgm:prSet phldrT="[Texte]"/>
      <dgm:spPr/>
      <dgm:t>
        <a:bodyPr/>
        <a:lstStyle/>
        <a:p>
          <a:r>
            <a:rPr lang="fr-FR" dirty="0"/>
            <a:t>56</a:t>
          </a:r>
        </a:p>
      </dgm:t>
    </dgm:pt>
    <dgm:pt modelId="{1377C370-ECCF-40FF-A8A6-E390BDBC1C96}" type="parTrans" cxnId="{09D63F2E-898E-41EF-AB01-916E5245B368}">
      <dgm:prSet/>
      <dgm:spPr/>
      <dgm:t>
        <a:bodyPr/>
        <a:lstStyle/>
        <a:p>
          <a:endParaRPr lang="fr-FR"/>
        </a:p>
      </dgm:t>
    </dgm:pt>
    <dgm:pt modelId="{06C8FF11-AFEB-4047-B5BF-6C5A47CD24FF}" type="sibTrans" cxnId="{09D63F2E-898E-41EF-AB01-916E5245B368}">
      <dgm:prSet/>
      <dgm:spPr/>
      <dgm:t>
        <a:bodyPr/>
        <a:lstStyle/>
        <a:p>
          <a:endParaRPr lang="fr-FR"/>
        </a:p>
      </dgm:t>
    </dgm:pt>
    <dgm:pt modelId="{D5503B8A-6484-4E7E-82CA-BCE9DEC04FA7}">
      <dgm:prSet phldrT="[Texte]"/>
      <dgm:spPr/>
      <dgm:t>
        <a:bodyPr/>
        <a:lstStyle/>
        <a:p>
          <a:r>
            <a:rPr lang="fr-FR" dirty="0"/>
            <a:t>10001</a:t>
          </a:r>
        </a:p>
      </dgm:t>
    </dgm:pt>
    <dgm:pt modelId="{3191F2D0-2702-46D7-AA7A-871E009C0670}" type="parTrans" cxnId="{C57BF39D-AFA3-4824-A9D8-E044119CB693}">
      <dgm:prSet/>
      <dgm:spPr/>
      <dgm:t>
        <a:bodyPr/>
        <a:lstStyle/>
        <a:p>
          <a:endParaRPr lang="fr-FR"/>
        </a:p>
      </dgm:t>
    </dgm:pt>
    <dgm:pt modelId="{196514CB-CC1C-4F30-A701-2349C43BA2A7}" type="sibTrans" cxnId="{C57BF39D-AFA3-4824-A9D8-E044119CB693}">
      <dgm:prSet/>
      <dgm:spPr/>
      <dgm:t>
        <a:bodyPr/>
        <a:lstStyle/>
        <a:p>
          <a:endParaRPr lang="fr-FR"/>
        </a:p>
      </dgm:t>
    </dgm:pt>
    <dgm:pt modelId="{7A5A54FC-5304-44AC-92C3-0C0FC4A7A957}">
      <dgm:prSet phldrT="[Texte]"/>
      <dgm:spPr/>
      <dgm:t>
        <a:bodyPr/>
        <a:lstStyle/>
        <a:p>
          <a:r>
            <a:rPr lang="fr-FR" dirty="0"/>
            <a:t>10005</a:t>
          </a:r>
        </a:p>
      </dgm:t>
    </dgm:pt>
    <dgm:pt modelId="{CD8C1402-4FCD-41A1-8717-6902A8C51C5C}" type="parTrans" cxnId="{8201F67E-7A0D-44A6-8EA1-92611D79FD90}">
      <dgm:prSet/>
      <dgm:spPr/>
      <dgm:t>
        <a:bodyPr/>
        <a:lstStyle/>
        <a:p>
          <a:endParaRPr lang="fr-CA"/>
        </a:p>
      </dgm:t>
    </dgm:pt>
    <dgm:pt modelId="{9EED2464-2696-48E8-B82F-4FEDF8835E29}" type="sibTrans" cxnId="{8201F67E-7A0D-44A6-8EA1-92611D79FD90}">
      <dgm:prSet/>
      <dgm:spPr/>
      <dgm:t>
        <a:bodyPr/>
        <a:lstStyle/>
        <a:p>
          <a:endParaRPr lang="fr-CA"/>
        </a:p>
      </dgm:t>
    </dgm:pt>
    <dgm:pt modelId="{594CDCAE-BAE6-4BE5-9602-5653A8505E74}">
      <dgm:prSet phldrT="[Texte]"/>
      <dgm:spPr/>
      <dgm:t>
        <a:bodyPr/>
        <a:lstStyle/>
        <a:p>
          <a:r>
            <a:rPr lang="fr-FR" dirty="0"/>
            <a:t>10004</a:t>
          </a:r>
        </a:p>
      </dgm:t>
    </dgm:pt>
    <dgm:pt modelId="{6CF314A8-7497-4488-A573-857C70FEE1E6}" type="parTrans" cxnId="{8F5D310A-7E77-47C9-8BC8-406C068A9799}">
      <dgm:prSet/>
      <dgm:spPr/>
      <dgm:t>
        <a:bodyPr/>
        <a:lstStyle/>
        <a:p>
          <a:endParaRPr lang="fr-CA"/>
        </a:p>
      </dgm:t>
    </dgm:pt>
    <dgm:pt modelId="{E71C6B44-DAF0-4C1A-8066-1D2A89B0CA75}" type="sibTrans" cxnId="{8F5D310A-7E77-47C9-8BC8-406C068A9799}">
      <dgm:prSet/>
      <dgm:spPr/>
      <dgm:t>
        <a:bodyPr/>
        <a:lstStyle/>
        <a:p>
          <a:endParaRPr lang="fr-CA"/>
        </a:p>
      </dgm:t>
    </dgm:pt>
    <dgm:pt modelId="{ACDF78F5-3439-4961-AF90-690D031642C6}">
      <dgm:prSet phldrT="[Texte]"/>
      <dgm:spPr/>
      <dgm:t>
        <a:bodyPr/>
        <a:lstStyle/>
        <a:p>
          <a:r>
            <a:rPr lang="fr-FR" dirty="0"/>
            <a:t>10003</a:t>
          </a:r>
        </a:p>
      </dgm:t>
    </dgm:pt>
    <dgm:pt modelId="{CD721BD4-35D1-487E-B200-5AC64D1223EC}" type="parTrans" cxnId="{F916167C-8A34-41F7-B59B-A0F08ADA85AB}">
      <dgm:prSet/>
      <dgm:spPr/>
      <dgm:t>
        <a:bodyPr/>
        <a:lstStyle/>
        <a:p>
          <a:endParaRPr lang="fr-CA"/>
        </a:p>
      </dgm:t>
    </dgm:pt>
    <dgm:pt modelId="{E4252B19-831C-4267-971F-1822C548387F}" type="sibTrans" cxnId="{F916167C-8A34-41F7-B59B-A0F08ADA85AB}">
      <dgm:prSet/>
      <dgm:spPr/>
      <dgm:t>
        <a:bodyPr/>
        <a:lstStyle/>
        <a:p>
          <a:endParaRPr lang="fr-CA"/>
        </a:p>
      </dgm:t>
    </dgm:pt>
    <dgm:pt modelId="{78F957C6-308C-4A4A-AF0D-1857263CA556}">
      <dgm:prSet phldrT="[Texte]"/>
      <dgm:spPr/>
      <dgm:t>
        <a:bodyPr/>
        <a:lstStyle/>
        <a:p>
          <a:r>
            <a:rPr lang="fr-FR" dirty="0"/>
            <a:t>0</a:t>
          </a:r>
        </a:p>
      </dgm:t>
    </dgm:pt>
    <dgm:pt modelId="{D0756D56-4205-4F2B-BA06-406E8727F705}" type="parTrans" cxnId="{99F298F9-9107-433A-9D23-0B9C98F78295}">
      <dgm:prSet/>
      <dgm:spPr/>
      <dgm:t>
        <a:bodyPr/>
        <a:lstStyle/>
        <a:p>
          <a:endParaRPr lang="fr-CA"/>
        </a:p>
      </dgm:t>
    </dgm:pt>
    <dgm:pt modelId="{B15BF769-C485-44B5-8B2D-BF9A9ECAA2B9}" type="sibTrans" cxnId="{99F298F9-9107-433A-9D23-0B9C98F78295}">
      <dgm:prSet/>
      <dgm:spPr/>
      <dgm:t>
        <a:bodyPr/>
        <a:lstStyle/>
        <a:p>
          <a:endParaRPr lang="fr-CA"/>
        </a:p>
      </dgm:t>
    </dgm:pt>
    <dgm:pt modelId="{8E839132-CEBF-4B16-A8F2-B980B0012C84}">
      <dgm:prSet phldrT="[Texte]"/>
      <dgm:spPr/>
      <dgm:t>
        <a:bodyPr/>
        <a:lstStyle/>
        <a:p>
          <a:r>
            <a:rPr lang="fr-FR" dirty="0"/>
            <a:t>78</a:t>
          </a:r>
        </a:p>
      </dgm:t>
    </dgm:pt>
    <dgm:pt modelId="{9311040B-347F-4F71-8069-A575AA85A082}" type="parTrans" cxnId="{F6D08D3D-797B-42A7-BB13-57F85837886D}">
      <dgm:prSet/>
      <dgm:spPr/>
      <dgm:t>
        <a:bodyPr/>
        <a:lstStyle/>
        <a:p>
          <a:endParaRPr lang="fr-CA"/>
        </a:p>
      </dgm:t>
    </dgm:pt>
    <dgm:pt modelId="{EBD95E90-FFD2-4E86-9E28-53126443AAF1}" type="sibTrans" cxnId="{F6D08D3D-797B-42A7-BB13-57F85837886D}">
      <dgm:prSet/>
      <dgm:spPr/>
      <dgm:t>
        <a:bodyPr/>
        <a:lstStyle/>
        <a:p>
          <a:endParaRPr lang="fr-CA"/>
        </a:p>
      </dgm:t>
    </dgm:pt>
    <dgm:pt modelId="{76AC9884-F620-4FEA-AFB5-723AE2547C8B}">
      <dgm:prSet phldrT="[Texte]"/>
      <dgm:spPr/>
      <dgm:t>
        <a:bodyPr/>
        <a:lstStyle/>
        <a:p>
          <a:r>
            <a:rPr lang="fr-FR" dirty="0"/>
            <a:t>1222</a:t>
          </a:r>
        </a:p>
      </dgm:t>
    </dgm:pt>
    <dgm:pt modelId="{E888F814-DC30-41BE-9826-754C987B7D56}" type="parTrans" cxnId="{C0CFBD75-7176-4EA9-9A17-7EC0C5A25291}">
      <dgm:prSet/>
      <dgm:spPr/>
      <dgm:t>
        <a:bodyPr/>
        <a:lstStyle/>
        <a:p>
          <a:endParaRPr lang="fr-CA"/>
        </a:p>
      </dgm:t>
    </dgm:pt>
    <dgm:pt modelId="{93C4429F-064B-4496-9526-411BA6F30D25}" type="sibTrans" cxnId="{C0CFBD75-7176-4EA9-9A17-7EC0C5A25291}">
      <dgm:prSet/>
      <dgm:spPr/>
      <dgm:t>
        <a:bodyPr/>
        <a:lstStyle/>
        <a:p>
          <a:endParaRPr lang="fr-CA"/>
        </a:p>
      </dgm:t>
    </dgm:pt>
    <dgm:pt modelId="{84CAE4CA-692A-474D-9F6D-FA9F61E3739B}">
      <dgm:prSet phldrT="[Texte]"/>
      <dgm:spPr/>
      <dgm:t>
        <a:bodyPr/>
        <a:lstStyle/>
        <a:p>
          <a:r>
            <a:rPr lang="fr-FR" dirty="0"/>
            <a:t>...</a:t>
          </a:r>
        </a:p>
      </dgm:t>
    </dgm:pt>
    <dgm:pt modelId="{B90BBF37-8BC8-41E9-B2D4-2F2392479D1B}" type="parTrans" cxnId="{6B7E6A16-4276-4DDC-BF48-802B2A2B95FD}">
      <dgm:prSet/>
      <dgm:spPr/>
      <dgm:t>
        <a:bodyPr/>
        <a:lstStyle/>
        <a:p>
          <a:endParaRPr lang="fr-CA"/>
        </a:p>
      </dgm:t>
    </dgm:pt>
    <dgm:pt modelId="{DA09D272-3F6F-403F-8450-EC99815A1378}" type="sibTrans" cxnId="{6B7E6A16-4276-4DDC-BF48-802B2A2B95FD}">
      <dgm:prSet/>
      <dgm:spPr/>
      <dgm:t>
        <a:bodyPr/>
        <a:lstStyle/>
        <a:p>
          <a:endParaRPr lang="fr-CA"/>
        </a:p>
      </dgm:t>
    </dgm:pt>
    <dgm:pt modelId="{9C260A26-3884-4CEF-8E39-3F3459E9C198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E16331C5-F721-4CD8-95A0-DB0675E6EAE0}" type="parTrans" cxnId="{409A5C8F-16AA-4EF7-AC88-06D3BEE3F7B8}">
      <dgm:prSet/>
      <dgm:spPr/>
      <dgm:t>
        <a:bodyPr/>
        <a:lstStyle/>
        <a:p>
          <a:endParaRPr lang="fr-CA"/>
        </a:p>
      </dgm:t>
    </dgm:pt>
    <dgm:pt modelId="{8BDFEB79-6433-4F83-BD0B-41C752E8EBBF}" type="sibTrans" cxnId="{409A5C8F-16AA-4EF7-AC88-06D3BEE3F7B8}">
      <dgm:prSet/>
      <dgm:spPr/>
      <dgm:t>
        <a:bodyPr/>
        <a:lstStyle/>
        <a:p>
          <a:endParaRPr lang="fr-CA"/>
        </a:p>
      </dgm:t>
    </dgm:pt>
    <dgm:pt modelId="{0DFF4B07-E679-490C-82C7-51015E1CD8B1}" type="pres">
      <dgm:prSet presAssocID="{00659510-6CEC-406E-85DB-9DDAF534A537}" presName="list" presStyleCnt="0">
        <dgm:presLayoutVars>
          <dgm:dir/>
          <dgm:animLvl val="lvl"/>
        </dgm:presLayoutVars>
      </dgm:prSet>
      <dgm:spPr/>
    </dgm:pt>
    <dgm:pt modelId="{2BC6901A-E202-4484-A491-DFB2D298AC4A}" type="pres">
      <dgm:prSet presAssocID="{1826CD8D-537B-4DE3-935A-20CADA9BFCA2}" presName="posSpace" presStyleCnt="0"/>
      <dgm:spPr/>
    </dgm:pt>
    <dgm:pt modelId="{EC697B0A-E136-4653-AA5F-163903A9360E}" type="pres">
      <dgm:prSet presAssocID="{1826CD8D-537B-4DE3-935A-20CADA9BFCA2}" presName="vertFlow" presStyleCnt="0"/>
      <dgm:spPr/>
    </dgm:pt>
    <dgm:pt modelId="{9B49CFDA-9B2A-49FC-81AD-5760B87BCA0D}" type="pres">
      <dgm:prSet presAssocID="{1826CD8D-537B-4DE3-935A-20CADA9BFCA2}" presName="topSpace" presStyleCnt="0"/>
      <dgm:spPr/>
    </dgm:pt>
    <dgm:pt modelId="{3A9C9C1F-A694-4ADB-9FE6-45C520DF262B}" type="pres">
      <dgm:prSet presAssocID="{1826CD8D-537B-4DE3-935A-20CADA9BFCA2}" presName="firstComp" presStyleCnt="0"/>
      <dgm:spPr/>
    </dgm:pt>
    <dgm:pt modelId="{D59F1AED-127C-436B-939A-9F84CA4B127F}" type="pres">
      <dgm:prSet presAssocID="{1826CD8D-537B-4DE3-935A-20CADA9BFCA2}" presName="firstChild" presStyleLbl="bgAccFollowNode1" presStyleIdx="0" presStyleCnt="12"/>
      <dgm:spPr/>
    </dgm:pt>
    <dgm:pt modelId="{1D3224AC-0CF7-4406-8C99-F96BE2EF645D}" type="pres">
      <dgm:prSet presAssocID="{1826CD8D-537B-4DE3-935A-20CADA9BFCA2}" presName="firstChildTx" presStyleLbl="bgAccFollowNode1" presStyleIdx="0" presStyleCnt="12">
        <dgm:presLayoutVars>
          <dgm:bulletEnabled val="1"/>
        </dgm:presLayoutVars>
      </dgm:prSet>
      <dgm:spPr/>
    </dgm:pt>
    <dgm:pt modelId="{2461A29C-2989-44D0-AFBD-B3D35AA47C46}" type="pres">
      <dgm:prSet presAssocID="{D15216A3-03CC-4C4F-A220-50CE700056E6}" presName="comp" presStyleCnt="0"/>
      <dgm:spPr/>
    </dgm:pt>
    <dgm:pt modelId="{05B6FA51-0CC4-42C0-AC39-E98D5CEDDD34}" type="pres">
      <dgm:prSet presAssocID="{D15216A3-03CC-4C4F-A220-50CE700056E6}" presName="child" presStyleLbl="bgAccFollowNode1" presStyleIdx="1" presStyleCnt="12"/>
      <dgm:spPr/>
    </dgm:pt>
    <dgm:pt modelId="{E9DEEF8F-1744-430E-BD9B-1C89E08AF446}" type="pres">
      <dgm:prSet presAssocID="{D15216A3-03CC-4C4F-A220-50CE700056E6}" presName="childTx" presStyleLbl="bgAccFollowNode1" presStyleIdx="1" presStyleCnt="12">
        <dgm:presLayoutVars>
          <dgm:bulletEnabled val="1"/>
        </dgm:presLayoutVars>
      </dgm:prSet>
      <dgm:spPr/>
    </dgm:pt>
    <dgm:pt modelId="{EEBFCA17-4AB2-43F2-834E-C5D7062C0C75}" type="pres">
      <dgm:prSet presAssocID="{ACDF78F5-3439-4961-AF90-690D031642C6}" presName="comp" presStyleCnt="0"/>
      <dgm:spPr/>
    </dgm:pt>
    <dgm:pt modelId="{FDE43C89-9AEC-4262-949C-734E00E12F05}" type="pres">
      <dgm:prSet presAssocID="{ACDF78F5-3439-4961-AF90-690D031642C6}" presName="child" presStyleLbl="bgAccFollowNode1" presStyleIdx="2" presStyleCnt="12"/>
      <dgm:spPr/>
    </dgm:pt>
    <dgm:pt modelId="{367C0A8F-9400-4D09-8C78-94E51B9F8A93}" type="pres">
      <dgm:prSet presAssocID="{ACDF78F5-3439-4961-AF90-690D031642C6}" presName="childTx" presStyleLbl="bgAccFollowNode1" presStyleIdx="2" presStyleCnt="12">
        <dgm:presLayoutVars>
          <dgm:bulletEnabled val="1"/>
        </dgm:presLayoutVars>
      </dgm:prSet>
      <dgm:spPr/>
    </dgm:pt>
    <dgm:pt modelId="{306871D3-95ED-4D2A-AE84-9A742727D377}" type="pres">
      <dgm:prSet presAssocID="{594CDCAE-BAE6-4BE5-9602-5653A8505E74}" presName="comp" presStyleCnt="0"/>
      <dgm:spPr/>
    </dgm:pt>
    <dgm:pt modelId="{0803ED27-C95A-4401-AECE-4E327A06FFE2}" type="pres">
      <dgm:prSet presAssocID="{594CDCAE-BAE6-4BE5-9602-5653A8505E74}" presName="child" presStyleLbl="bgAccFollowNode1" presStyleIdx="3" presStyleCnt="12"/>
      <dgm:spPr/>
    </dgm:pt>
    <dgm:pt modelId="{20F5F8DE-432A-4897-9F9A-84681EABC2D4}" type="pres">
      <dgm:prSet presAssocID="{594CDCAE-BAE6-4BE5-9602-5653A8505E74}" presName="childTx" presStyleLbl="bgAccFollowNode1" presStyleIdx="3" presStyleCnt="12">
        <dgm:presLayoutVars>
          <dgm:bulletEnabled val="1"/>
        </dgm:presLayoutVars>
      </dgm:prSet>
      <dgm:spPr/>
    </dgm:pt>
    <dgm:pt modelId="{0C30DACA-E7BE-40F5-B50A-7FCB65F37283}" type="pres">
      <dgm:prSet presAssocID="{7A5A54FC-5304-44AC-92C3-0C0FC4A7A957}" presName="comp" presStyleCnt="0"/>
      <dgm:spPr/>
    </dgm:pt>
    <dgm:pt modelId="{51891A00-983D-4BF4-A8E7-586016D2A1CE}" type="pres">
      <dgm:prSet presAssocID="{7A5A54FC-5304-44AC-92C3-0C0FC4A7A957}" presName="child" presStyleLbl="bgAccFollowNode1" presStyleIdx="4" presStyleCnt="12"/>
      <dgm:spPr/>
    </dgm:pt>
    <dgm:pt modelId="{2CF35C6B-D01A-4597-BB67-8A8A18C95E3E}" type="pres">
      <dgm:prSet presAssocID="{7A5A54FC-5304-44AC-92C3-0C0FC4A7A957}" presName="childTx" presStyleLbl="bgAccFollowNode1" presStyleIdx="4" presStyleCnt="12">
        <dgm:presLayoutVars>
          <dgm:bulletEnabled val="1"/>
        </dgm:presLayoutVars>
      </dgm:prSet>
      <dgm:spPr/>
    </dgm:pt>
    <dgm:pt modelId="{8AFDEB03-BE48-4D72-9D96-E507D910E0A1}" type="pres">
      <dgm:prSet presAssocID="{84CAE4CA-692A-474D-9F6D-FA9F61E3739B}" presName="comp" presStyleCnt="0"/>
      <dgm:spPr/>
    </dgm:pt>
    <dgm:pt modelId="{B54D6A46-3D4A-4CC3-B1DD-EDD04DB4EE22}" type="pres">
      <dgm:prSet presAssocID="{84CAE4CA-692A-474D-9F6D-FA9F61E3739B}" presName="child" presStyleLbl="bgAccFollowNode1" presStyleIdx="5" presStyleCnt="12"/>
      <dgm:spPr/>
    </dgm:pt>
    <dgm:pt modelId="{D637D9EE-7252-43E7-AAD0-C3DA948E866C}" type="pres">
      <dgm:prSet presAssocID="{84CAE4CA-692A-474D-9F6D-FA9F61E3739B}" presName="childTx" presStyleLbl="bgAccFollowNode1" presStyleIdx="5" presStyleCnt="12">
        <dgm:presLayoutVars>
          <dgm:bulletEnabled val="1"/>
        </dgm:presLayoutVars>
      </dgm:prSet>
      <dgm:spPr/>
    </dgm:pt>
    <dgm:pt modelId="{65804999-3025-410F-ABE7-634AD55DDCF4}" type="pres">
      <dgm:prSet presAssocID="{1826CD8D-537B-4DE3-935A-20CADA9BFCA2}" presName="negSpace" presStyleCnt="0"/>
      <dgm:spPr/>
    </dgm:pt>
    <dgm:pt modelId="{103BE875-1AEC-4EF9-8F03-E99503FA09B0}" type="pres">
      <dgm:prSet presAssocID="{1826CD8D-537B-4DE3-935A-20CADA9BFCA2}" presName="circle" presStyleLbl="node1" presStyleIdx="0" presStyleCnt="2"/>
      <dgm:spPr/>
    </dgm:pt>
    <dgm:pt modelId="{AEEBA0A0-F767-4504-9CAD-F5BDEA5D1E70}" type="pres">
      <dgm:prSet presAssocID="{066AE521-F93C-41CA-BEAB-EE7D69087DF2}" presName="transSpace" presStyleCnt="0"/>
      <dgm:spPr/>
    </dgm:pt>
    <dgm:pt modelId="{DF4FA277-74E1-4FE3-AE70-AA3B7D649F62}" type="pres">
      <dgm:prSet presAssocID="{F0A258BF-D43A-4435-86D6-755ADF396415}" presName="posSpace" presStyleCnt="0"/>
      <dgm:spPr/>
    </dgm:pt>
    <dgm:pt modelId="{40E35DAB-2675-4DB1-B4AA-A2F982185F90}" type="pres">
      <dgm:prSet presAssocID="{F0A258BF-D43A-4435-86D6-755ADF396415}" presName="vertFlow" presStyleCnt="0"/>
      <dgm:spPr/>
    </dgm:pt>
    <dgm:pt modelId="{ECF90E4B-23AA-4B7D-9533-362752796B01}" type="pres">
      <dgm:prSet presAssocID="{F0A258BF-D43A-4435-86D6-755ADF396415}" presName="topSpace" presStyleCnt="0"/>
      <dgm:spPr/>
    </dgm:pt>
    <dgm:pt modelId="{0930E862-D8E7-475B-A46E-618170677640}" type="pres">
      <dgm:prSet presAssocID="{F0A258BF-D43A-4435-86D6-755ADF396415}" presName="firstComp" presStyleCnt="0"/>
      <dgm:spPr/>
    </dgm:pt>
    <dgm:pt modelId="{59261ABE-358C-4A0D-AA76-86FACED3EE03}" type="pres">
      <dgm:prSet presAssocID="{F0A258BF-D43A-4435-86D6-755ADF396415}" presName="firstChild" presStyleLbl="bgAccFollowNode1" presStyleIdx="6" presStyleCnt="12"/>
      <dgm:spPr/>
    </dgm:pt>
    <dgm:pt modelId="{9AEEC0E4-0528-4FDF-B967-404F58B6A73A}" type="pres">
      <dgm:prSet presAssocID="{F0A258BF-D43A-4435-86D6-755ADF396415}" presName="firstChildTx" presStyleLbl="bgAccFollowNode1" presStyleIdx="6" presStyleCnt="12">
        <dgm:presLayoutVars>
          <dgm:bulletEnabled val="1"/>
        </dgm:presLayoutVars>
      </dgm:prSet>
      <dgm:spPr/>
    </dgm:pt>
    <dgm:pt modelId="{E64A1BE3-500B-4D17-8D9E-9AE0D706A5A1}" type="pres">
      <dgm:prSet presAssocID="{8E839132-CEBF-4B16-A8F2-B980B0012C84}" presName="comp" presStyleCnt="0"/>
      <dgm:spPr/>
    </dgm:pt>
    <dgm:pt modelId="{E3373B71-2224-4BB3-BF39-FBD1A265C849}" type="pres">
      <dgm:prSet presAssocID="{8E839132-CEBF-4B16-A8F2-B980B0012C84}" presName="child" presStyleLbl="bgAccFollowNode1" presStyleIdx="7" presStyleCnt="12"/>
      <dgm:spPr/>
    </dgm:pt>
    <dgm:pt modelId="{9B293562-AB0F-4CE5-AEF3-1875B222BBE6}" type="pres">
      <dgm:prSet presAssocID="{8E839132-CEBF-4B16-A8F2-B980B0012C84}" presName="childTx" presStyleLbl="bgAccFollowNode1" presStyleIdx="7" presStyleCnt="12">
        <dgm:presLayoutVars>
          <dgm:bulletEnabled val="1"/>
        </dgm:presLayoutVars>
      </dgm:prSet>
      <dgm:spPr/>
    </dgm:pt>
    <dgm:pt modelId="{DF8B9C85-59DC-4BC9-824B-106B6EDB9F23}" type="pres">
      <dgm:prSet presAssocID="{76AC9884-F620-4FEA-AFB5-723AE2547C8B}" presName="comp" presStyleCnt="0"/>
      <dgm:spPr/>
    </dgm:pt>
    <dgm:pt modelId="{F21966CD-6990-49D9-A2CF-1F7E61793856}" type="pres">
      <dgm:prSet presAssocID="{76AC9884-F620-4FEA-AFB5-723AE2547C8B}" presName="child" presStyleLbl="bgAccFollowNode1" presStyleIdx="8" presStyleCnt="12"/>
      <dgm:spPr/>
    </dgm:pt>
    <dgm:pt modelId="{8730891F-6A8A-4E72-87C6-47E24B9F4E3F}" type="pres">
      <dgm:prSet presAssocID="{76AC9884-F620-4FEA-AFB5-723AE2547C8B}" presName="childTx" presStyleLbl="bgAccFollowNode1" presStyleIdx="8" presStyleCnt="12">
        <dgm:presLayoutVars>
          <dgm:bulletEnabled val="1"/>
        </dgm:presLayoutVars>
      </dgm:prSet>
      <dgm:spPr/>
    </dgm:pt>
    <dgm:pt modelId="{BB73B516-9E57-43B0-B455-C25709163CF8}" type="pres">
      <dgm:prSet presAssocID="{D5503B8A-6484-4E7E-82CA-BCE9DEC04FA7}" presName="comp" presStyleCnt="0"/>
      <dgm:spPr/>
    </dgm:pt>
    <dgm:pt modelId="{05112DBD-CA68-40D6-82E5-19417B8250C6}" type="pres">
      <dgm:prSet presAssocID="{D5503B8A-6484-4E7E-82CA-BCE9DEC04FA7}" presName="child" presStyleLbl="bgAccFollowNode1" presStyleIdx="9" presStyleCnt="12"/>
      <dgm:spPr/>
    </dgm:pt>
    <dgm:pt modelId="{71AB8FC0-3819-4C22-AF89-A19B47AB9B93}" type="pres">
      <dgm:prSet presAssocID="{D5503B8A-6484-4E7E-82CA-BCE9DEC04FA7}" presName="childTx" presStyleLbl="bgAccFollowNode1" presStyleIdx="9" presStyleCnt="12">
        <dgm:presLayoutVars>
          <dgm:bulletEnabled val="1"/>
        </dgm:presLayoutVars>
      </dgm:prSet>
      <dgm:spPr/>
    </dgm:pt>
    <dgm:pt modelId="{158FF9BF-A22B-4B56-951F-956A16A1F1C0}" type="pres">
      <dgm:prSet presAssocID="{78F957C6-308C-4A4A-AF0D-1857263CA556}" presName="comp" presStyleCnt="0"/>
      <dgm:spPr/>
    </dgm:pt>
    <dgm:pt modelId="{76633228-2EBA-4C73-A6C6-D08C1797A993}" type="pres">
      <dgm:prSet presAssocID="{78F957C6-308C-4A4A-AF0D-1857263CA556}" presName="child" presStyleLbl="bgAccFollowNode1" presStyleIdx="10" presStyleCnt="12"/>
      <dgm:spPr/>
    </dgm:pt>
    <dgm:pt modelId="{4B7A651D-EE1A-4ECD-A8A5-4D416B7BA243}" type="pres">
      <dgm:prSet presAssocID="{78F957C6-308C-4A4A-AF0D-1857263CA556}" presName="childTx" presStyleLbl="bgAccFollowNode1" presStyleIdx="10" presStyleCnt="12">
        <dgm:presLayoutVars>
          <dgm:bulletEnabled val="1"/>
        </dgm:presLayoutVars>
      </dgm:prSet>
      <dgm:spPr/>
    </dgm:pt>
    <dgm:pt modelId="{C43CB23F-49CA-4723-8B08-0EE8764B3D2C}" type="pres">
      <dgm:prSet presAssocID="{9C260A26-3884-4CEF-8E39-3F3459E9C198}" presName="comp" presStyleCnt="0"/>
      <dgm:spPr/>
    </dgm:pt>
    <dgm:pt modelId="{8A320095-7274-471E-8B14-100299798A9C}" type="pres">
      <dgm:prSet presAssocID="{9C260A26-3884-4CEF-8E39-3F3459E9C198}" presName="child" presStyleLbl="bgAccFollowNode1" presStyleIdx="11" presStyleCnt="12"/>
      <dgm:spPr/>
    </dgm:pt>
    <dgm:pt modelId="{02BC7910-3E58-4257-89B2-F1377E4C6265}" type="pres">
      <dgm:prSet presAssocID="{9C260A26-3884-4CEF-8E39-3F3459E9C198}" presName="childTx" presStyleLbl="bgAccFollowNode1" presStyleIdx="11" presStyleCnt="12">
        <dgm:presLayoutVars>
          <dgm:bulletEnabled val="1"/>
        </dgm:presLayoutVars>
      </dgm:prSet>
      <dgm:spPr/>
    </dgm:pt>
    <dgm:pt modelId="{66744B1F-11A3-4087-BA61-D1C8344A962B}" type="pres">
      <dgm:prSet presAssocID="{F0A258BF-D43A-4435-86D6-755ADF396415}" presName="negSpace" presStyleCnt="0"/>
      <dgm:spPr/>
    </dgm:pt>
    <dgm:pt modelId="{624E7E37-AC38-4F06-AE58-418D2F8A94F5}" type="pres">
      <dgm:prSet presAssocID="{F0A258BF-D43A-4435-86D6-755ADF396415}" presName="circle" presStyleLbl="node1" presStyleIdx="1" presStyleCnt="2"/>
      <dgm:spPr/>
    </dgm:pt>
  </dgm:ptLst>
  <dgm:cxnLst>
    <dgm:cxn modelId="{6B7E6A16-4276-4DDC-BF48-802B2A2B95FD}" srcId="{1826CD8D-537B-4DE3-935A-20CADA9BFCA2}" destId="{84CAE4CA-692A-474D-9F6D-FA9F61E3739B}" srcOrd="5" destOrd="0" parTransId="{B90BBF37-8BC8-41E9-B2D4-2F2392479D1B}" sibTransId="{DA09D272-3F6F-403F-8450-EC99815A1378}"/>
    <dgm:cxn modelId="{4264CBAF-AC18-435B-AC3C-6FFD22966D13}" type="presOf" srcId="{9C260A26-3884-4CEF-8E39-3F3459E9C198}" destId="{8A320095-7274-471E-8B14-100299798A9C}" srcOrd="0" destOrd="0" presId="urn:microsoft.com/office/officeart/2005/8/layout/hList9"/>
    <dgm:cxn modelId="{A9DF4D6B-7645-4F00-A06B-7D2DEDB2465C}" srcId="{00659510-6CEC-406E-85DB-9DDAF534A537}" destId="{F0A258BF-D43A-4435-86D6-755ADF396415}" srcOrd="1" destOrd="0" parTransId="{D9158937-044D-455D-8B37-74F54B300B7A}" sibTransId="{065423C6-86E7-4625-8549-BE08B2C5D73B}"/>
    <dgm:cxn modelId="{99F3F1A0-62DA-458A-A179-18C32B45A587}" type="presOf" srcId="{7A5A54FC-5304-44AC-92C3-0C0FC4A7A957}" destId="{2CF35C6B-D01A-4597-BB67-8A8A18C95E3E}" srcOrd="1" destOrd="0" presId="urn:microsoft.com/office/officeart/2005/8/layout/hList9"/>
    <dgm:cxn modelId="{F914869A-5181-4F03-B7C4-EFE71FC85617}" type="presOf" srcId="{78F957C6-308C-4A4A-AF0D-1857263CA556}" destId="{76633228-2EBA-4C73-A6C6-D08C1797A993}" srcOrd="0" destOrd="0" presId="urn:microsoft.com/office/officeart/2005/8/layout/hList9"/>
    <dgm:cxn modelId="{F6D08D3D-797B-42A7-BB13-57F85837886D}" srcId="{F0A258BF-D43A-4435-86D6-755ADF396415}" destId="{8E839132-CEBF-4B16-A8F2-B980B0012C84}" srcOrd="1" destOrd="0" parTransId="{9311040B-347F-4F71-8069-A575AA85A082}" sibTransId="{EBD95E90-FFD2-4E86-9E28-53126443AAF1}"/>
    <dgm:cxn modelId="{7B2BDC25-05D8-4E07-93C6-05B08817B0F3}" type="presOf" srcId="{76AC9884-F620-4FEA-AFB5-723AE2547C8B}" destId="{8730891F-6A8A-4E72-87C6-47E24B9F4E3F}" srcOrd="1" destOrd="0" presId="urn:microsoft.com/office/officeart/2005/8/layout/hList9"/>
    <dgm:cxn modelId="{5844A806-1224-4A5E-9BF8-1196387B6F3C}" type="presOf" srcId="{1826CD8D-537B-4DE3-935A-20CADA9BFCA2}" destId="{103BE875-1AEC-4EF9-8F03-E99503FA09B0}" srcOrd="0" destOrd="0" presId="urn:microsoft.com/office/officeart/2005/8/layout/hList9"/>
    <dgm:cxn modelId="{E3FA12FB-897F-41A1-9542-40CE8FBC1311}" type="presOf" srcId="{594CDCAE-BAE6-4BE5-9602-5653A8505E74}" destId="{20F5F8DE-432A-4897-9F9A-84681EABC2D4}" srcOrd="1" destOrd="0" presId="urn:microsoft.com/office/officeart/2005/8/layout/hList9"/>
    <dgm:cxn modelId="{A1185B48-6267-44C1-BC6E-9E010629940E}" type="presOf" srcId="{ABA7FDEC-53C1-4C4D-BA88-2EDFD267C384}" destId="{D59F1AED-127C-436B-939A-9F84CA4B127F}" srcOrd="0" destOrd="0" presId="urn:microsoft.com/office/officeart/2005/8/layout/hList9"/>
    <dgm:cxn modelId="{8DAE8D2A-43B8-48F7-B6A5-56DDFBF075C6}" type="presOf" srcId="{ACDF78F5-3439-4961-AF90-690D031642C6}" destId="{FDE43C89-9AEC-4262-949C-734E00E12F05}" srcOrd="0" destOrd="0" presId="urn:microsoft.com/office/officeart/2005/8/layout/hList9"/>
    <dgm:cxn modelId="{8F5D310A-7E77-47C9-8BC8-406C068A9799}" srcId="{1826CD8D-537B-4DE3-935A-20CADA9BFCA2}" destId="{594CDCAE-BAE6-4BE5-9602-5653A8505E74}" srcOrd="3" destOrd="0" parTransId="{6CF314A8-7497-4488-A573-857C70FEE1E6}" sibTransId="{E71C6B44-DAF0-4C1A-8066-1D2A89B0CA75}"/>
    <dgm:cxn modelId="{A0BF7CE9-9406-4FD3-A465-5EAE45F098F7}" srcId="{00659510-6CEC-406E-85DB-9DDAF534A537}" destId="{1826CD8D-537B-4DE3-935A-20CADA9BFCA2}" srcOrd="0" destOrd="0" parTransId="{23CD60D6-3485-418F-A8D5-C89039F8FFC2}" sibTransId="{066AE521-F93C-41CA-BEAB-EE7D69087DF2}"/>
    <dgm:cxn modelId="{09977AA1-A584-423E-9271-2075CF136E4B}" type="presOf" srcId="{D15216A3-03CC-4C4F-A220-50CE700056E6}" destId="{05B6FA51-0CC4-42C0-AC39-E98D5CEDDD34}" srcOrd="0" destOrd="0" presId="urn:microsoft.com/office/officeart/2005/8/layout/hList9"/>
    <dgm:cxn modelId="{99F298F9-9107-433A-9D23-0B9C98F78295}" srcId="{F0A258BF-D43A-4435-86D6-755ADF396415}" destId="{78F957C6-308C-4A4A-AF0D-1857263CA556}" srcOrd="4" destOrd="0" parTransId="{D0756D56-4205-4F2B-BA06-406E8727F705}" sibTransId="{B15BF769-C485-44B5-8B2D-BF9A9ECAA2B9}"/>
    <dgm:cxn modelId="{EF7B7E6C-60C7-422C-9579-7DEDBDEE1442}" type="presOf" srcId="{127A83D1-7771-4A1B-B963-4EAFA7A01F2E}" destId="{59261ABE-358C-4A0D-AA76-86FACED3EE03}" srcOrd="0" destOrd="0" presId="urn:microsoft.com/office/officeart/2005/8/layout/hList9"/>
    <dgm:cxn modelId="{4EB85186-90B6-4BB2-91CA-F9E40FBBE978}" type="presOf" srcId="{7A5A54FC-5304-44AC-92C3-0C0FC4A7A957}" destId="{51891A00-983D-4BF4-A8E7-586016D2A1CE}" srcOrd="0" destOrd="0" presId="urn:microsoft.com/office/officeart/2005/8/layout/hList9"/>
    <dgm:cxn modelId="{E33BC5EB-DB4D-4B6A-BCB6-4455F4D9EC6C}" type="presOf" srcId="{78F957C6-308C-4A4A-AF0D-1857263CA556}" destId="{4B7A651D-EE1A-4ECD-A8A5-4D416B7BA243}" srcOrd="1" destOrd="0" presId="urn:microsoft.com/office/officeart/2005/8/layout/hList9"/>
    <dgm:cxn modelId="{409A5C8F-16AA-4EF7-AC88-06D3BEE3F7B8}" srcId="{F0A258BF-D43A-4435-86D6-755ADF396415}" destId="{9C260A26-3884-4CEF-8E39-3F3459E9C198}" srcOrd="5" destOrd="0" parTransId="{E16331C5-F721-4CD8-95A0-DB0675E6EAE0}" sibTransId="{8BDFEB79-6433-4F83-BD0B-41C752E8EBBF}"/>
    <dgm:cxn modelId="{CEEFCB73-4F05-42C1-8F6B-EBD67B8E21A5}" type="presOf" srcId="{ACDF78F5-3439-4961-AF90-690D031642C6}" destId="{367C0A8F-9400-4D09-8C78-94E51B9F8A93}" srcOrd="1" destOrd="0" presId="urn:microsoft.com/office/officeart/2005/8/layout/hList9"/>
    <dgm:cxn modelId="{C57BF39D-AFA3-4824-A9D8-E044119CB693}" srcId="{F0A258BF-D43A-4435-86D6-755ADF396415}" destId="{D5503B8A-6484-4E7E-82CA-BCE9DEC04FA7}" srcOrd="3" destOrd="0" parTransId="{3191F2D0-2702-46D7-AA7A-871E009C0670}" sibTransId="{196514CB-CC1C-4F30-A701-2349C43BA2A7}"/>
    <dgm:cxn modelId="{1FADB3A8-44DD-41E4-BAB7-DEF7FD62C220}" type="presOf" srcId="{00659510-6CEC-406E-85DB-9DDAF534A537}" destId="{0DFF4B07-E679-490C-82C7-51015E1CD8B1}" srcOrd="0" destOrd="0" presId="urn:microsoft.com/office/officeart/2005/8/layout/hList9"/>
    <dgm:cxn modelId="{2F96E10D-9F3C-4E26-8AB0-BFF1A6AEB6CD}" type="presOf" srcId="{84CAE4CA-692A-474D-9F6D-FA9F61E3739B}" destId="{B54D6A46-3D4A-4CC3-B1DD-EDD04DB4EE22}" srcOrd="0" destOrd="0" presId="urn:microsoft.com/office/officeart/2005/8/layout/hList9"/>
    <dgm:cxn modelId="{E09FBF8D-6106-4A3B-9B9E-AFFA769186A6}" type="presOf" srcId="{8E839132-CEBF-4B16-A8F2-B980B0012C84}" destId="{9B293562-AB0F-4CE5-AEF3-1875B222BBE6}" srcOrd="1" destOrd="0" presId="urn:microsoft.com/office/officeart/2005/8/layout/hList9"/>
    <dgm:cxn modelId="{8201F67E-7A0D-44A6-8EA1-92611D79FD90}" srcId="{1826CD8D-537B-4DE3-935A-20CADA9BFCA2}" destId="{7A5A54FC-5304-44AC-92C3-0C0FC4A7A957}" srcOrd="4" destOrd="0" parTransId="{CD8C1402-4FCD-41A1-8717-6902A8C51C5C}" sibTransId="{9EED2464-2696-48E8-B82F-4FEDF8835E29}"/>
    <dgm:cxn modelId="{21378294-A07C-46AE-AF82-DEACA2EF2FEA}" type="presOf" srcId="{9C260A26-3884-4CEF-8E39-3F3459E9C198}" destId="{02BC7910-3E58-4257-89B2-F1377E4C6265}" srcOrd="1" destOrd="0" presId="urn:microsoft.com/office/officeart/2005/8/layout/hList9"/>
    <dgm:cxn modelId="{E4DAA303-557A-46C9-B7E9-0E723F00B55F}" type="presOf" srcId="{8E839132-CEBF-4B16-A8F2-B980B0012C84}" destId="{E3373B71-2224-4BB3-BF39-FBD1A265C849}" srcOrd="0" destOrd="0" presId="urn:microsoft.com/office/officeart/2005/8/layout/hList9"/>
    <dgm:cxn modelId="{C08FB15C-03EE-4B2D-B07C-F4A76456E432}" type="presOf" srcId="{D5503B8A-6484-4E7E-82CA-BCE9DEC04FA7}" destId="{71AB8FC0-3819-4C22-AF89-A19B47AB9B93}" srcOrd="1" destOrd="0" presId="urn:microsoft.com/office/officeart/2005/8/layout/hList9"/>
    <dgm:cxn modelId="{8AD585F9-ACFB-4B85-A055-11E41D9D2F6D}" type="presOf" srcId="{ABA7FDEC-53C1-4C4D-BA88-2EDFD267C384}" destId="{1D3224AC-0CF7-4406-8C99-F96BE2EF645D}" srcOrd="1" destOrd="0" presId="urn:microsoft.com/office/officeart/2005/8/layout/hList9"/>
    <dgm:cxn modelId="{3B0F5273-EDE2-4554-8BFB-67EDBF9D0891}" type="presOf" srcId="{76AC9884-F620-4FEA-AFB5-723AE2547C8B}" destId="{F21966CD-6990-49D9-A2CF-1F7E61793856}" srcOrd="0" destOrd="0" presId="urn:microsoft.com/office/officeart/2005/8/layout/hList9"/>
    <dgm:cxn modelId="{EA164340-3157-467F-99B5-1A1D665E70C2}" srcId="{1826CD8D-537B-4DE3-935A-20CADA9BFCA2}" destId="{D15216A3-03CC-4C4F-A220-50CE700056E6}" srcOrd="1" destOrd="0" parTransId="{F5700B0C-5C1D-4516-9994-CC51AC7015ED}" sibTransId="{69438DD9-8AC2-4E25-A05D-BAA6A83DB9CD}"/>
    <dgm:cxn modelId="{C0CFBD75-7176-4EA9-9A17-7EC0C5A25291}" srcId="{F0A258BF-D43A-4435-86D6-755ADF396415}" destId="{76AC9884-F620-4FEA-AFB5-723AE2547C8B}" srcOrd="2" destOrd="0" parTransId="{E888F814-DC30-41BE-9826-754C987B7D56}" sibTransId="{93C4429F-064B-4496-9526-411BA6F30D25}"/>
    <dgm:cxn modelId="{54C78881-E788-4EB9-9090-2495731A4F89}" type="presOf" srcId="{D15216A3-03CC-4C4F-A220-50CE700056E6}" destId="{E9DEEF8F-1744-430E-BD9B-1C89E08AF446}" srcOrd="1" destOrd="0" presId="urn:microsoft.com/office/officeart/2005/8/layout/hList9"/>
    <dgm:cxn modelId="{09D63F2E-898E-41EF-AB01-916E5245B368}" srcId="{F0A258BF-D43A-4435-86D6-755ADF396415}" destId="{127A83D1-7771-4A1B-B963-4EAFA7A01F2E}" srcOrd="0" destOrd="0" parTransId="{1377C370-ECCF-40FF-A8A6-E390BDBC1C96}" sibTransId="{06C8FF11-AFEB-4047-B5BF-6C5A47CD24FF}"/>
    <dgm:cxn modelId="{DCF15E28-52D0-47D5-8896-5B7CB06EB840}" type="presOf" srcId="{D5503B8A-6484-4E7E-82CA-BCE9DEC04FA7}" destId="{05112DBD-CA68-40D6-82E5-19417B8250C6}" srcOrd="0" destOrd="0" presId="urn:microsoft.com/office/officeart/2005/8/layout/hList9"/>
    <dgm:cxn modelId="{F916167C-8A34-41F7-B59B-A0F08ADA85AB}" srcId="{1826CD8D-537B-4DE3-935A-20CADA9BFCA2}" destId="{ACDF78F5-3439-4961-AF90-690D031642C6}" srcOrd="2" destOrd="0" parTransId="{CD721BD4-35D1-487E-B200-5AC64D1223EC}" sibTransId="{E4252B19-831C-4267-971F-1822C548387F}"/>
    <dgm:cxn modelId="{C4B80D52-CC46-44DC-83CD-DAAEF7B59A17}" type="presOf" srcId="{F0A258BF-D43A-4435-86D6-755ADF396415}" destId="{624E7E37-AC38-4F06-AE58-418D2F8A94F5}" srcOrd="0" destOrd="0" presId="urn:microsoft.com/office/officeart/2005/8/layout/hList9"/>
    <dgm:cxn modelId="{1A6417AA-C43B-4854-9065-F769E5EAC7E2}" type="presOf" srcId="{127A83D1-7771-4A1B-B963-4EAFA7A01F2E}" destId="{9AEEC0E4-0528-4FDF-B967-404F58B6A73A}" srcOrd="1" destOrd="0" presId="urn:microsoft.com/office/officeart/2005/8/layout/hList9"/>
    <dgm:cxn modelId="{879C56C4-67FD-46B5-9F2E-17C75235EB1D}" srcId="{1826CD8D-537B-4DE3-935A-20CADA9BFCA2}" destId="{ABA7FDEC-53C1-4C4D-BA88-2EDFD267C384}" srcOrd="0" destOrd="0" parTransId="{D34F06EB-77C9-4FC7-85AC-3FC8445DD332}" sibTransId="{02C56843-E85B-42AA-BDBA-C35EC9BE401B}"/>
    <dgm:cxn modelId="{5A7CB396-6B41-47F9-91C7-06366E55D973}" type="presOf" srcId="{594CDCAE-BAE6-4BE5-9602-5653A8505E74}" destId="{0803ED27-C95A-4401-AECE-4E327A06FFE2}" srcOrd="0" destOrd="0" presId="urn:microsoft.com/office/officeart/2005/8/layout/hList9"/>
    <dgm:cxn modelId="{477DD4C4-AF7B-4DBC-A32F-0D7FCD828E05}" type="presOf" srcId="{84CAE4CA-692A-474D-9F6D-FA9F61E3739B}" destId="{D637D9EE-7252-43E7-AAD0-C3DA948E866C}" srcOrd="1" destOrd="0" presId="urn:microsoft.com/office/officeart/2005/8/layout/hList9"/>
    <dgm:cxn modelId="{7036995A-788D-4B7E-B94E-512C213FF45F}" type="presParOf" srcId="{0DFF4B07-E679-490C-82C7-51015E1CD8B1}" destId="{2BC6901A-E202-4484-A491-DFB2D298AC4A}" srcOrd="0" destOrd="0" presId="urn:microsoft.com/office/officeart/2005/8/layout/hList9"/>
    <dgm:cxn modelId="{B6CE99B4-AB4C-4308-9DBC-D739898EBFD6}" type="presParOf" srcId="{0DFF4B07-E679-490C-82C7-51015E1CD8B1}" destId="{EC697B0A-E136-4653-AA5F-163903A9360E}" srcOrd="1" destOrd="0" presId="urn:microsoft.com/office/officeart/2005/8/layout/hList9"/>
    <dgm:cxn modelId="{8BB4CB5D-A547-405D-A42D-C5444953359E}" type="presParOf" srcId="{EC697B0A-E136-4653-AA5F-163903A9360E}" destId="{9B49CFDA-9B2A-49FC-81AD-5760B87BCA0D}" srcOrd="0" destOrd="0" presId="urn:microsoft.com/office/officeart/2005/8/layout/hList9"/>
    <dgm:cxn modelId="{B1BF49DB-6666-498C-B2B1-034CD42ED4A8}" type="presParOf" srcId="{EC697B0A-E136-4653-AA5F-163903A9360E}" destId="{3A9C9C1F-A694-4ADB-9FE6-45C520DF262B}" srcOrd="1" destOrd="0" presId="urn:microsoft.com/office/officeart/2005/8/layout/hList9"/>
    <dgm:cxn modelId="{147260AF-64CF-4130-B554-B06EB3EDCE7E}" type="presParOf" srcId="{3A9C9C1F-A694-4ADB-9FE6-45C520DF262B}" destId="{D59F1AED-127C-436B-939A-9F84CA4B127F}" srcOrd="0" destOrd="0" presId="urn:microsoft.com/office/officeart/2005/8/layout/hList9"/>
    <dgm:cxn modelId="{54B1B687-DCB9-4730-A079-8C639A3E97B6}" type="presParOf" srcId="{3A9C9C1F-A694-4ADB-9FE6-45C520DF262B}" destId="{1D3224AC-0CF7-4406-8C99-F96BE2EF645D}" srcOrd="1" destOrd="0" presId="urn:microsoft.com/office/officeart/2005/8/layout/hList9"/>
    <dgm:cxn modelId="{F614C680-55EA-41FB-B114-2925B6354337}" type="presParOf" srcId="{EC697B0A-E136-4653-AA5F-163903A9360E}" destId="{2461A29C-2989-44D0-AFBD-B3D35AA47C46}" srcOrd="2" destOrd="0" presId="urn:microsoft.com/office/officeart/2005/8/layout/hList9"/>
    <dgm:cxn modelId="{EF8910BA-92E9-4085-9F02-3731C54C31F6}" type="presParOf" srcId="{2461A29C-2989-44D0-AFBD-B3D35AA47C46}" destId="{05B6FA51-0CC4-42C0-AC39-E98D5CEDDD34}" srcOrd="0" destOrd="0" presId="urn:microsoft.com/office/officeart/2005/8/layout/hList9"/>
    <dgm:cxn modelId="{D13F7C1F-34CF-4A6C-95D5-EF11BCBC83E0}" type="presParOf" srcId="{2461A29C-2989-44D0-AFBD-B3D35AA47C46}" destId="{E9DEEF8F-1744-430E-BD9B-1C89E08AF446}" srcOrd="1" destOrd="0" presId="urn:microsoft.com/office/officeart/2005/8/layout/hList9"/>
    <dgm:cxn modelId="{1CCC3B79-8215-420D-885B-9697D6C19E00}" type="presParOf" srcId="{EC697B0A-E136-4653-AA5F-163903A9360E}" destId="{EEBFCA17-4AB2-43F2-834E-C5D7062C0C75}" srcOrd="3" destOrd="0" presId="urn:microsoft.com/office/officeart/2005/8/layout/hList9"/>
    <dgm:cxn modelId="{584D7307-5698-451D-92A0-6966C1EAF022}" type="presParOf" srcId="{EEBFCA17-4AB2-43F2-834E-C5D7062C0C75}" destId="{FDE43C89-9AEC-4262-949C-734E00E12F05}" srcOrd="0" destOrd="0" presId="urn:microsoft.com/office/officeart/2005/8/layout/hList9"/>
    <dgm:cxn modelId="{1E052B68-A4EC-476C-8BC2-2AD7DBB637D7}" type="presParOf" srcId="{EEBFCA17-4AB2-43F2-834E-C5D7062C0C75}" destId="{367C0A8F-9400-4D09-8C78-94E51B9F8A93}" srcOrd="1" destOrd="0" presId="urn:microsoft.com/office/officeart/2005/8/layout/hList9"/>
    <dgm:cxn modelId="{0E6028E7-ACA2-413B-8154-99BEF1E81507}" type="presParOf" srcId="{EC697B0A-E136-4653-AA5F-163903A9360E}" destId="{306871D3-95ED-4D2A-AE84-9A742727D377}" srcOrd="4" destOrd="0" presId="urn:microsoft.com/office/officeart/2005/8/layout/hList9"/>
    <dgm:cxn modelId="{674343B7-E94B-4DED-83D6-501C08659B84}" type="presParOf" srcId="{306871D3-95ED-4D2A-AE84-9A742727D377}" destId="{0803ED27-C95A-4401-AECE-4E327A06FFE2}" srcOrd="0" destOrd="0" presId="urn:microsoft.com/office/officeart/2005/8/layout/hList9"/>
    <dgm:cxn modelId="{FC8C44A9-8FBF-4125-BD64-791EEA50512B}" type="presParOf" srcId="{306871D3-95ED-4D2A-AE84-9A742727D377}" destId="{20F5F8DE-432A-4897-9F9A-84681EABC2D4}" srcOrd="1" destOrd="0" presId="urn:microsoft.com/office/officeart/2005/8/layout/hList9"/>
    <dgm:cxn modelId="{10C2FF8B-DFBE-49B2-AEE8-6C1CBEF95AE7}" type="presParOf" srcId="{EC697B0A-E136-4653-AA5F-163903A9360E}" destId="{0C30DACA-E7BE-40F5-B50A-7FCB65F37283}" srcOrd="5" destOrd="0" presId="urn:microsoft.com/office/officeart/2005/8/layout/hList9"/>
    <dgm:cxn modelId="{F2025009-B68B-404A-AA0D-E6F31D2D4145}" type="presParOf" srcId="{0C30DACA-E7BE-40F5-B50A-7FCB65F37283}" destId="{51891A00-983D-4BF4-A8E7-586016D2A1CE}" srcOrd="0" destOrd="0" presId="urn:microsoft.com/office/officeart/2005/8/layout/hList9"/>
    <dgm:cxn modelId="{D3077AC1-3FCE-4B9E-BAC8-0992117A949B}" type="presParOf" srcId="{0C30DACA-E7BE-40F5-B50A-7FCB65F37283}" destId="{2CF35C6B-D01A-4597-BB67-8A8A18C95E3E}" srcOrd="1" destOrd="0" presId="urn:microsoft.com/office/officeart/2005/8/layout/hList9"/>
    <dgm:cxn modelId="{8B9867E3-5A96-4F55-99AA-3B35A20EB326}" type="presParOf" srcId="{EC697B0A-E136-4653-AA5F-163903A9360E}" destId="{8AFDEB03-BE48-4D72-9D96-E507D910E0A1}" srcOrd="6" destOrd="0" presId="urn:microsoft.com/office/officeart/2005/8/layout/hList9"/>
    <dgm:cxn modelId="{8AE3112D-35CC-490D-92AA-A5514E266DE7}" type="presParOf" srcId="{8AFDEB03-BE48-4D72-9D96-E507D910E0A1}" destId="{B54D6A46-3D4A-4CC3-B1DD-EDD04DB4EE22}" srcOrd="0" destOrd="0" presId="urn:microsoft.com/office/officeart/2005/8/layout/hList9"/>
    <dgm:cxn modelId="{166335F1-7896-4070-8144-651D2F1CE1BD}" type="presParOf" srcId="{8AFDEB03-BE48-4D72-9D96-E507D910E0A1}" destId="{D637D9EE-7252-43E7-AAD0-C3DA948E866C}" srcOrd="1" destOrd="0" presId="urn:microsoft.com/office/officeart/2005/8/layout/hList9"/>
    <dgm:cxn modelId="{5263AA20-E312-4562-BB27-B93C0D2E53A0}" type="presParOf" srcId="{0DFF4B07-E679-490C-82C7-51015E1CD8B1}" destId="{65804999-3025-410F-ABE7-634AD55DDCF4}" srcOrd="2" destOrd="0" presId="urn:microsoft.com/office/officeart/2005/8/layout/hList9"/>
    <dgm:cxn modelId="{B6A1C6EF-FEA3-43B2-8CAE-CB1E5DA4B634}" type="presParOf" srcId="{0DFF4B07-E679-490C-82C7-51015E1CD8B1}" destId="{103BE875-1AEC-4EF9-8F03-E99503FA09B0}" srcOrd="3" destOrd="0" presId="urn:microsoft.com/office/officeart/2005/8/layout/hList9"/>
    <dgm:cxn modelId="{7842EFA4-F1DB-4999-A282-6E6007C6A04D}" type="presParOf" srcId="{0DFF4B07-E679-490C-82C7-51015E1CD8B1}" destId="{AEEBA0A0-F767-4504-9CAD-F5BDEA5D1E70}" srcOrd="4" destOrd="0" presId="urn:microsoft.com/office/officeart/2005/8/layout/hList9"/>
    <dgm:cxn modelId="{04AC8EC1-4CDF-4D71-84AA-1EFCF4838BD0}" type="presParOf" srcId="{0DFF4B07-E679-490C-82C7-51015E1CD8B1}" destId="{DF4FA277-74E1-4FE3-AE70-AA3B7D649F62}" srcOrd="5" destOrd="0" presId="urn:microsoft.com/office/officeart/2005/8/layout/hList9"/>
    <dgm:cxn modelId="{757CBE8B-0466-49CE-B119-124067480817}" type="presParOf" srcId="{0DFF4B07-E679-490C-82C7-51015E1CD8B1}" destId="{40E35DAB-2675-4DB1-B4AA-A2F982185F90}" srcOrd="6" destOrd="0" presId="urn:microsoft.com/office/officeart/2005/8/layout/hList9"/>
    <dgm:cxn modelId="{22BF077B-1D8B-4069-845E-522C94FF14EC}" type="presParOf" srcId="{40E35DAB-2675-4DB1-B4AA-A2F982185F90}" destId="{ECF90E4B-23AA-4B7D-9533-362752796B01}" srcOrd="0" destOrd="0" presId="urn:microsoft.com/office/officeart/2005/8/layout/hList9"/>
    <dgm:cxn modelId="{CA2B8EA6-2F78-402E-B813-DFB2999D719A}" type="presParOf" srcId="{40E35DAB-2675-4DB1-B4AA-A2F982185F90}" destId="{0930E862-D8E7-475B-A46E-618170677640}" srcOrd="1" destOrd="0" presId="urn:microsoft.com/office/officeart/2005/8/layout/hList9"/>
    <dgm:cxn modelId="{BD9ECD00-DDEA-4F64-9C91-D9C7BBD55827}" type="presParOf" srcId="{0930E862-D8E7-475B-A46E-618170677640}" destId="{59261ABE-358C-4A0D-AA76-86FACED3EE03}" srcOrd="0" destOrd="0" presId="urn:microsoft.com/office/officeart/2005/8/layout/hList9"/>
    <dgm:cxn modelId="{37C1150B-D05D-4BF3-8CE0-3064AC9EB732}" type="presParOf" srcId="{0930E862-D8E7-475B-A46E-618170677640}" destId="{9AEEC0E4-0528-4FDF-B967-404F58B6A73A}" srcOrd="1" destOrd="0" presId="urn:microsoft.com/office/officeart/2005/8/layout/hList9"/>
    <dgm:cxn modelId="{CA549678-8390-4117-A1BE-0FDEE443EF0E}" type="presParOf" srcId="{40E35DAB-2675-4DB1-B4AA-A2F982185F90}" destId="{E64A1BE3-500B-4D17-8D9E-9AE0D706A5A1}" srcOrd="2" destOrd="0" presId="urn:microsoft.com/office/officeart/2005/8/layout/hList9"/>
    <dgm:cxn modelId="{613CDED3-BBC8-422B-A34C-0731F138B962}" type="presParOf" srcId="{E64A1BE3-500B-4D17-8D9E-9AE0D706A5A1}" destId="{E3373B71-2224-4BB3-BF39-FBD1A265C849}" srcOrd="0" destOrd="0" presId="urn:microsoft.com/office/officeart/2005/8/layout/hList9"/>
    <dgm:cxn modelId="{78E78997-76E2-4069-94DC-73FD68AEFB10}" type="presParOf" srcId="{E64A1BE3-500B-4D17-8D9E-9AE0D706A5A1}" destId="{9B293562-AB0F-4CE5-AEF3-1875B222BBE6}" srcOrd="1" destOrd="0" presId="urn:microsoft.com/office/officeart/2005/8/layout/hList9"/>
    <dgm:cxn modelId="{65B6EE5A-D2A7-4C9A-835A-C90E7589EF6D}" type="presParOf" srcId="{40E35DAB-2675-4DB1-B4AA-A2F982185F90}" destId="{DF8B9C85-59DC-4BC9-824B-106B6EDB9F23}" srcOrd="3" destOrd="0" presId="urn:microsoft.com/office/officeart/2005/8/layout/hList9"/>
    <dgm:cxn modelId="{3A7F2090-5AB9-4642-839A-872B6CA18304}" type="presParOf" srcId="{DF8B9C85-59DC-4BC9-824B-106B6EDB9F23}" destId="{F21966CD-6990-49D9-A2CF-1F7E61793856}" srcOrd="0" destOrd="0" presId="urn:microsoft.com/office/officeart/2005/8/layout/hList9"/>
    <dgm:cxn modelId="{5CE08167-1A5C-4E9C-9E0E-A2D5C6549EEA}" type="presParOf" srcId="{DF8B9C85-59DC-4BC9-824B-106B6EDB9F23}" destId="{8730891F-6A8A-4E72-87C6-47E24B9F4E3F}" srcOrd="1" destOrd="0" presId="urn:microsoft.com/office/officeart/2005/8/layout/hList9"/>
    <dgm:cxn modelId="{DF819D33-EFC6-4273-8246-614D29BDC6BB}" type="presParOf" srcId="{40E35DAB-2675-4DB1-B4AA-A2F982185F90}" destId="{BB73B516-9E57-43B0-B455-C25709163CF8}" srcOrd="4" destOrd="0" presId="urn:microsoft.com/office/officeart/2005/8/layout/hList9"/>
    <dgm:cxn modelId="{7FB325D9-4D29-45B4-82CC-C1991C7CC384}" type="presParOf" srcId="{BB73B516-9E57-43B0-B455-C25709163CF8}" destId="{05112DBD-CA68-40D6-82E5-19417B8250C6}" srcOrd="0" destOrd="0" presId="urn:microsoft.com/office/officeart/2005/8/layout/hList9"/>
    <dgm:cxn modelId="{6F8EB8F5-5D72-4DE4-AAF2-67AA0BDD118F}" type="presParOf" srcId="{BB73B516-9E57-43B0-B455-C25709163CF8}" destId="{71AB8FC0-3819-4C22-AF89-A19B47AB9B93}" srcOrd="1" destOrd="0" presId="urn:microsoft.com/office/officeart/2005/8/layout/hList9"/>
    <dgm:cxn modelId="{B62240A7-7297-45A8-8AA2-4C730C524515}" type="presParOf" srcId="{40E35DAB-2675-4DB1-B4AA-A2F982185F90}" destId="{158FF9BF-A22B-4B56-951F-956A16A1F1C0}" srcOrd="5" destOrd="0" presId="urn:microsoft.com/office/officeart/2005/8/layout/hList9"/>
    <dgm:cxn modelId="{50B938BC-ACCB-4D99-A59F-3433EA7841FE}" type="presParOf" srcId="{158FF9BF-A22B-4B56-951F-956A16A1F1C0}" destId="{76633228-2EBA-4C73-A6C6-D08C1797A993}" srcOrd="0" destOrd="0" presId="urn:microsoft.com/office/officeart/2005/8/layout/hList9"/>
    <dgm:cxn modelId="{9BAE2170-FF1F-43E5-95EA-A1D9565EAAB4}" type="presParOf" srcId="{158FF9BF-A22B-4B56-951F-956A16A1F1C0}" destId="{4B7A651D-EE1A-4ECD-A8A5-4D416B7BA243}" srcOrd="1" destOrd="0" presId="urn:microsoft.com/office/officeart/2005/8/layout/hList9"/>
    <dgm:cxn modelId="{B347070A-C763-47CF-B9C3-88B8C138AB98}" type="presParOf" srcId="{40E35DAB-2675-4DB1-B4AA-A2F982185F90}" destId="{C43CB23F-49CA-4723-8B08-0EE8764B3D2C}" srcOrd="6" destOrd="0" presId="urn:microsoft.com/office/officeart/2005/8/layout/hList9"/>
    <dgm:cxn modelId="{5AB67485-4179-4616-9FE0-1AC8591F3374}" type="presParOf" srcId="{C43CB23F-49CA-4723-8B08-0EE8764B3D2C}" destId="{8A320095-7274-471E-8B14-100299798A9C}" srcOrd="0" destOrd="0" presId="urn:microsoft.com/office/officeart/2005/8/layout/hList9"/>
    <dgm:cxn modelId="{11E86B96-40A2-46A7-9BE9-156AC84A1247}" type="presParOf" srcId="{C43CB23F-49CA-4723-8B08-0EE8764B3D2C}" destId="{02BC7910-3E58-4257-89B2-F1377E4C6265}" srcOrd="1" destOrd="0" presId="urn:microsoft.com/office/officeart/2005/8/layout/hList9"/>
    <dgm:cxn modelId="{7E9C1BC5-6490-4E04-A234-A063ECB11886}" type="presParOf" srcId="{0DFF4B07-E679-490C-82C7-51015E1CD8B1}" destId="{66744B1F-11A3-4087-BA61-D1C8344A962B}" srcOrd="7" destOrd="0" presId="urn:microsoft.com/office/officeart/2005/8/layout/hList9"/>
    <dgm:cxn modelId="{0E9F9029-3F75-4D71-9376-2BE8CA6ECB62}" type="presParOf" srcId="{0DFF4B07-E679-490C-82C7-51015E1CD8B1}" destId="{624E7E37-AC38-4F06-AE58-418D2F8A94F5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659510-6CEC-406E-85DB-9DDAF534A537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826CD8D-537B-4DE3-935A-20CADA9BFCA2}">
      <dgm:prSet phldrT="[Texte]"/>
      <dgm:spPr/>
      <dgm:t>
        <a:bodyPr/>
        <a:lstStyle/>
        <a:p>
          <a:r>
            <a:rPr lang="fr-FR"/>
            <a:t>Adresse</a:t>
          </a:r>
          <a:endParaRPr lang="fr-FR" dirty="0"/>
        </a:p>
      </dgm:t>
    </dgm:pt>
    <dgm:pt modelId="{23CD60D6-3485-418F-A8D5-C89039F8FFC2}" type="parTrans" cxnId="{A0BF7CE9-9406-4FD3-A465-5EAE45F098F7}">
      <dgm:prSet/>
      <dgm:spPr/>
      <dgm:t>
        <a:bodyPr/>
        <a:lstStyle/>
        <a:p>
          <a:endParaRPr lang="fr-FR"/>
        </a:p>
      </dgm:t>
    </dgm:pt>
    <dgm:pt modelId="{066AE521-F93C-41CA-BEAB-EE7D69087DF2}" type="sibTrans" cxnId="{A0BF7CE9-9406-4FD3-A465-5EAE45F098F7}">
      <dgm:prSet/>
      <dgm:spPr/>
      <dgm:t>
        <a:bodyPr/>
        <a:lstStyle/>
        <a:p>
          <a:endParaRPr lang="fr-FR"/>
        </a:p>
      </dgm:t>
    </dgm:pt>
    <dgm:pt modelId="{ABA7FDEC-53C1-4C4D-BA88-2EDFD267C384}">
      <dgm:prSet phldrT="[Texte]"/>
      <dgm:spPr/>
      <dgm:t>
        <a:bodyPr/>
        <a:lstStyle/>
        <a:p>
          <a:r>
            <a:rPr lang="fr-FR" dirty="0"/>
            <a:t>10001</a:t>
          </a:r>
        </a:p>
      </dgm:t>
    </dgm:pt>
    <dgm:pt modelId="{D34F06EB-77C9-4FC7-85AC-3FC8445DD332}" type="parTrans" cxnId="{879C56C4-67FD-46B5-9F2E-17C75235EB1D}">
      <dgm:prSet/>
      <dgm:spPr/>
      <dgm:t>
        <a:bodyPr/>
        <a:lstStyle/>
        <a:p>
          <a:endParaRPr lang="fr-FR"/>
        </a:p>
      </dgm:t>
    </dgm:pt>
    <dgm:pt modelId="{02C56843-E85B-42AA-BDBA-C35EC9BE401B}" type="sibTrans" cxnId="{879C56C4-67FD-46B5-9F2E-17C75235EB1D}">
      <dgm:prSet/>
      <dgm:spPr/>
      <dgm:t>
        <a:bodyPr/>
        <a:lstStyle/>
        <a:p>
          <a:endParaRPr lang="fr-FR"/>
        </a:p>
      </dgm:t>
    </dgm:pt>
    <dgm:pt modelId="{D15216A3-03CC-4C4F-A220-50CE700056E6}">
      <dgm:prSet phldrT="[Texte]"/>
      <dgm:spPr/>
      <dgm:t>
        <a:bodyPr/>
        <a:lstStyle/>
        <a:p>
          <a:r>
            <a:rPr lang="fr-FR" dirty="0"/>
            <a:t>10002</a:t>
          </a:r>
        </a:p>
      </dgm:t>
    </dgm:pt>
    <dgm:pt modelId="{F5700B0C-5C1D-4516-9994-CC51AC7015ED}" type="parTrans" cxnId="{EA164340-3157-467F-99B5-1A1D665E70C2}">
      <dgm:prSet/>
      <dgm:spPr/>
      <dgm:t>
        <a:bodyPr/>
        <a:lstStyle/>
        <a:p>
          <a:endParaRPr lang="fr-FR"/>
        </a:p>
      </dgm:t>
    </dgm:pt>
    <dgm:pt modelId="{69438DD9-8AC2-4E25-A05D-BAA6A83DB9CD}" type="sibTrans" cxnId="{EA164340-3157-467F-99B5-1A1D665E70C2}">
      <dgm:prSet/>
      <dgm:spPr/>
      <dgm:t>
        <a:bodyPr/>
        <a:lstStyle/>
        <a:p>
          <a:endParaRPr lang="fr-FR"/>
        </a:p>
      </dgm:t>
    </dgm:pt>
    <dgm:pt modelId="{F0A258BF-D43A-4435-86D6-755ADF396415}">
      <dgm:prSet phldrT="[Texte]"/>
      <dgm:spPr/>
      <dgm:t>
        <a:bodyPr/>
        <a:lstStyle/>
        <a:p>
          <a:r>
            <a:rPr lang="fr-FR"/>
            <a:t>Valeur</a:t>
          </a:r>
          <a:endParaRPr lang="fr-FR" dirty="0"/>
        </a:p>
      </dgm:t>
    </dgm:pt>
    <dgm:pt modelId="{D9158937-044D-455D-8B37-74F54B300B7A}" type="parTrans" cxnId="{A9DF4D6B-7645-4F00-A06B-7D2DEDB2465C}">
      <dgm:prSet/>
      <dgm:spPr/>
      <dgm:t>
        <a:bodyPr/>
        <a:lstStyle/>
        <a:p>
          <a:endParaRPr lang="fr-FR"/>
        </a:p>
      </dgm:t>
    </dgm:pt>
    <dgm:pt modelId="{065423C6-86E7-4625-8549-BE08B2C5D73B}" type="sibTrans" cxnId="{A9DF4D6B-7645-4F00-A06B-7D2DEDB2465C}">
      <dgm:prSet/>
      <dgm:spPr/>
      <dgm:t>
        <a:bodyPr/>
        <a:lstStyle/>
        <a:p>
          <a:endParaRPr lang="fr-FR"/>
        </a:p>
      </dgm:t>
    </dgm:pt>
    <dgm:pt modelId="{127A83D1-7771-4A1B-B963-4EAFA7A01F2E}">
      <dgm:prSet phldrT="[Texte]"/>
      <dgm:spPr/>
      <dgm:t>
        <a:bodyPr/>
        <a:lstStyle/>
        <a:p>
          <a:r>
            <a:rPr lang="fr-FR" dirty="0"/>
            <a:t>56</a:t>
          </a:r>
        </a:p>
      </dgm:t>
    </dgm:pt>
    <dgm:pt modelId="{1377C370-ECCF-40FF-A8A6-E390BDBC1C96}" type="parTrans" cxnId="{09D63F2E-898E-41EF-AB01-916E5245B368}">
      <dgm:prSet/>
      <dgm:spPr/>
      <dgm:t>
        <a:bodyPr/>
        <a:lstStyle/>
        <a:p>
          <a:endParaRPr lang="fr-FR"/>
        </a:p>
      </dgm:t>
    </dgm:pt>
    <dgm:pt modelId="{06C8FF11-AFEB-4047-B5BF-6C5A47CD24FF}" type="sibTrans" cxnId="{09D63F2E-898E-41EF-AB01-916E5245B368}">
      <dgm:prSet/>
      <dgm:spPr/>
      <dgm:t>
        <a:bodyPr/>
        <a:lstStyle/>
        <a:p>
          <a:endParaRPr lang="fr-FR"/>
        </a:p>
      </dgm:t>
    </dgm:pt>
    <dgm:pt modelId="{D5503B8A-6484-4E7E-82CA-BCE9DEC04FA7}">
      <dgm:prSet phldrT="[Texte]"/>
      <dgm:spPr/>
      <dgm:t>
        <a:bodyPr/>
        <a:lstStyle/>
        <a:p>
          <a:r>
            <a:rPr lang="fr-FR" dirty="0"/>
            <a:t>10001</a:t>
          </a:r>
        </a:p>
      </dgm:t>
    </dgm:pt>
    <dgm:pt modelId="{3191F2D0-2702-46D7-AA7A-871E009C0670}" type="parTrans" cxnId="{C57BF39D-AFA3-4824-A9D8-E044119CB693}">
      <dgm:prSet/>
      <dgm:spPr/>
      <dgm:t>
        <a:bodyPr/>
        <a:lstStyle/>
        <a:p>
          <a:endParaRPr lang="fr-FR"/>
        </a:p>
      </dgm:t>
    </dgm:pt>
    <dgm:pt modelId="{196514CB-CC1C-4F30-A701-2349C43BA2A7}" type="sibTrans" cxnId="{C57BF39D-AFA3-4824-A9D8-E044119CB693}">
      <dgm:prSet/>
      <dgm:spPr/>
      <dgm:t>
        <a:bodyPr/>
        <a:lstStyle/>
        <a:p>
          <a:endParaRPr lang="fr-FR"/>
        </a:p>
      </dgm:t>
    </dgm:pt>
    <dgm:pt modelId="{7A5A54FC-5304-44AC-92C3-0C0FC4A7A957}">
      <dgm:prSet phldrT="[Texte]"/>
      <dgm:spPr/>
      <dgm:t>
        <a:bodyPr/>
        <a:lstStyle/>
        <a:p>
          <a:r>
            <a:rPr lang="fr-FR" dirty="0"/>
            <a:t>10005</a:t>
          </a:r>
        </a:p>
      </dgm:t>
    </dgm:pt>
    <dgm:pt modelId="{CD8C1402-4FCD-41A1-8717-6902A8C51C5C}" type="parTrans" cxnId="{8201F67E-7A0D-44A6-8EA1-92611D79FD90}">
      <dgm:prSet/>
      <dgm:spPr/>
    </dgm:pt>
    <dgm:pt modelId="{9EED2464-2696-48E8-B82F-4FEDF8835E29}" type="sibTrans" cxnId="{8201F67E-7A0D-44A6-8EA1-92611D79FD90}">
      <dgm:prSet/>
      <dgm:spPr/>
    </dgm:pt>
    <dgm:pt modelId="{594CDCAE-BAE6-4BE5-9602-5653A8505E74}">
      <dgm:prSet phldrT="[Texte]"/>
      <dgm:spPr/>
      <dgm:t>
        <a:bodyPr/>
        <a:lstStyle/>
        <a:p>
          <a:r>
            <a:rPr lang="fr-FR" dirty="0"/>
            <a:t>10004</a:t>
          </a:r>
        </a:p>
      </dgm:t>
    </dgm:pt>
    <dgm:pt modelId="{6CF314A8-7497-4488-A573-857C70FEE1E6}" type="parTrans" cxnId="{8F5D310A-7E77-47C9-8BC8-406C068A9799}">
      <dgm:prSet/>
      <dgm:spPr/>
    </dgm:pt>
    <dgm:pt modelId="{E71C6B44-DAF0-4C1A-8066-1D2A89B0CA75}" type="sibTrans" cxnId="{8F5D310A-7E77-47C9-8BC8-406C068A9799}">
      <dgm:prSet/>
      <dgm:spPr/>
    </dgm:pt>
    <dgm:pt modelId="{ACDF78F5-3439-4961-AF90-690D031642C6}">
      <dgm:prSet phldrT="[Texte]"/>
      <dgm:spPr/>
      <dgm:t>
        <a:bodyPr/>
        <a:lstStyle/>
        <a:p>
          <a:r>
            <a:rPr lang="fr-FR" dirty="0"/>
            <a:t>10003</a:t>
          </a:r>
        </a:p>
      </dgm:t>
    </dgm:pt>
    <dgm:pt modelId="{CD721BD4-35D1-487E-B200-5AC64D1223EC}" type="parTrans" cxnId="{F916167C-8A34-41F7-B59B-A0F08ADA85AB}">
      <dgm:prSet/>
      <dgm:spPr/>
    </dgm:pt>
    <dgm:pt modelId="{E4252B19-831C-4267-971F-1822C548387F}" type="sibTrans" cxnId="{F916167C-8A34-41F7-B59B-A0F08ADA85AB}">
      <dgm:prSet/>
      <dgm:spPr/>
    </dgm:pt>
    <dgm:pt modelId="{78F957C6-308C-4A4A-AF0D-1857263CA556}">
      <dgm:prSet phldrT="[Texte]"/>
      <dgm:spPr/>
      <dgm:t>
        <a:bodyPr/>
        <a:lstStyle/>
        <a:p>
          <a:r>
            <a:rPr lang="fr-FR" dirty="0"/>
            <a:t>0</a:t>
          </a:r>
        </a:p>
      </dgm:t>
    </dgm:pt>
    <dgm:pt modelId="{D0756D56-4205-4F2B-BA06-406E8727F705}" type="parTrans" cxnId="{99F298F9-9107-433A-9D23-0B9C98F78295}">
      <dgm:prSet/>
      <dgm:spPr/>
    </dgm:pt>
    <dgm:pt modelId="{B15BF769-C485-44B5-8B2D-BF9A9ECAA2B9}" type="sibTrans" cxnId="{99F298F9-9107-433A-9D23-0B9C98F78295}">
      <dgm:prSet/>
      <dgm:spPr/>
    </dgm:pt>
    <dgm:pt modelId="{8E839132-CEBF-4B16-A8F2-B980B0012C84}">
      <dgm:prSet phldrT="[Texte]"/>
      <dgm:spPr/>
      <dgm:t>
        <a:bodyPr/>
        <a:lstStyle/>
        <a:p>
          <a:r>
            <a:rPr lang="fr-FR" dirty="0"/>
            <a:t>78</a:t>
          </a:r>
        </a:p>
      </dgm:t>
    </dgm:pt>
    <dgm:pt modelId="{9311040B-347F-4F71-8069-A575AA85A082}" type="parTrans" cxnId="{F6D08D3D-797B-42A7-BB13-57F85837886D}">
      <dgm:prSet/>
      <dgm:spPr/>
    </dgm:pt>
    <dgm:pt modelId="{EBD95E90-FFD2-4E86-9E28-53126443AAF1}" type="sibTrans" cxnId="{F6D08D3D-797B-42A7-BB13-57F85837886D}">
      <dgm:prSet/>
      <dgm:spPr/>
    </dgm:pt>
    <dgm:pt modelId="{76AC9884-F620-4FEA-AFB5-723AE2547C8B}">
      <dgm:prSet phldrT="[Texte]"/>
      <dgm:spPr/>
      <dgm:t>
        <a:bodyPr/>
        <a:lstStyle/>
        <a:p>
          <a:r>
            <a:rPr lang="fr-FR" dirty="0"/>
            <a:t>1222</a:t>
          </a:r>
        </a:p>
      </dgm:t>
    </dgm:pt>
    <dgm:pt modelId="{E888F814-DC30-41BE-9826-754C987B7D56}" type="parTrans" cxnId="{C0CFBD75-7176-4EA9-9A17-7EC0C5A25291}">
      <dgm:prSet/>
      <dgm:spPr/>
    </dgm:pt>
    <dgm:pt modelId="{93C4429F-064B-4496-9526-411BA6F30D25}" type="sibTrans" cxnId="{C0CFBD75-7176-4EA9-9A17-7EC0C5A25291}">
      <dgm:prSet/>
      <dgm:spPr/>
    </dgm:pt>
    <dgm:pt modelId="{84CAE4CA-692A-474D-9F6D-FA9F61E3739B}">
      <dgm:prSet phldrT="[Texte]"/>
      <dgm:spPr/>
      <dgm:t>
        <a:bodyPr/>
        <a:lstStyle/>
        <a:p>
          <a:r>
            <a:rPr lang="fr-FR" dirty="0"/>
            <a:t>...</a:t>
          </a:r>
        </a:p>
      </dgm:t>
    </dgm:pt>
    <dgm:pt modelId="{B90BBF37-8BC8-41E9-B2D4-2F2392479D1B}" type="parTrans" cxnId="{6B7E6A16-4276-4DDC-BF48-802B2A2B95FD}">
      <dgm:prSet/>
      <dgm:spPr/>
    </dgm:pt>
    <dgm:pt modelId="{DA09D272-3F6F-403F-8450-EC99815A1378}" type="sibTrans" cxnId="{6B7E6A16-4276-4DDC-BF48-802B2A2B95FD}">
      <dgm:prSet/>
      <dgm:spPr/>
    </dgm:pt>
    <dgm:pt modelId="{9C260A26-3884-4CEF-8E39-3F3459E9C198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E16331C5-F721-4CD8-95A0-DB0675E6EAE0}" type="parTrans" cxnId="{409A5C8F-16AA-4EF7-AC88-06D3BEE3F7B8}">
      <dgm:prSet/>
      <dgm:spPr/>
    </dgm:pt>
    <dgm:pt modelId="{8BDFEB79-6433-4F83-BD0B-41C752E8EBBF}" type="sibTrans" cxnId="{409A5C8F-16AA-4EF7-AC88-06D3BEE3F7B8}">
      <dgm:prSet/>
      <dgm:spPr/>
    </dgm:pt>
    <dgm:pt modelId="{0DFF4B07-E679-490C-82C7-51015E1CD8B1}" type="pres">
      <dgm:prSet presAssocID="{00659510-6CEC-406E-85DB-9DDAF534A537}" presName="list" presStyleCnt="0">
        <dgm:presLayoutVars>
          <dgm:dir/>
          <dgm:animLvl val="lvl"/>
        </dgm:presLayoutVars>
      </dgm:prSet>
      <dgm:spPr/>
    </dgm:pt>
    <dgm:pt modelId="{2BC6901A-E202-4484-A491-DFB2D298AC4A}" type="pres">
      <dgm:prSet presAssocID="{1826CD8D-537B-4DE3-935A-20CADA9BFCA2}" presName="posSpace" presStyleCnt="0"/>
      <dgm:spPr/>
    </dgm:pt>
    <dgm:pt modelId="{EC697B0A-E136-4653-AA5F-163903A9360E}" type="pres">
      <dgm:prSet presAssocID="{1826CD8D-537B-4DE3-935A-20CADA9BFCA2}" presName="vertFlow" presStyleCnt="0"/>
      <dgm:spPr/>
    </dgm:pt>
    <dgm:pt modelId="{9B49CFDA-9B2A-49FC-81AD-5760B87BCA0D}" type="pres">
      <dgm:prSet presAssocID="{1826CD8D-537B-4DE3-935A-20CADA9BFCA2}" presName="topSpace" presStyleCnt="0"/>
      <dgm:spPr/>
    </dgm:pt>
    <dgm:pt modelId="{3A9C9C1F-A694-4ADB-9FE6-45C520DF262B}" type="pres">
      <dgm:prSet presAssocID="{1826CD8D-537B-4DE3-935A-20CADA9BFCA2}" presName="firstComp" presStyleCnt="0"/>
      <dgm:spPr/>
    </dgm:pt>
    <dgm:pt modelId="{D59F1AED-127C-436B-939A-9F84CA4B127F}" type="pres">
      <dgm:prSet presAssocID="{1826CD8D-537B-4DE3-935A-20CADA9BFCA2}" presName="firstChild" presStyleLbl="bgAccFollowNode1" presStyleIdx="0" presStyleCnt="12"/>
      <dgm:spPr/>
    </dgm:pt>
    <dgm:pt modelId="{1D3224AC-0CF7-4406-8C99-F96BE2EF645D}" type="pres">
      <dgm:prSet presAssocID="{1826CD8D-537B-4DE3-935A-20CADA9BFCA2}" presName="firstChildTx" presStyleLbl="bgAccFollowNode1" presStyleIdx="0" presStyleCnt="12">
        <dgm:presLayoutVars>
          <dgm:bulletEnabled val="1"/>
        </dgm:presLayoutVars>
      </dgm:prSet>
      <dgm:spPr/>
    </dgm:pt>
    <dgm:pt modelId="{2461A29C-2989-44D0-AFBD-B3D35AA47C46}" type="pres">
      <dgm:prSet presAssocID="{D15216A3-03CC-4C4F-A220-50CE700056E6}" presName="comp" presStyleCnt="0"/>
      <dgm:spPr/>
    </dgm:pt>
    <dgm:pt modelId="{05B6FA51-0CC4-42C0-AC39-E98D5CEDDD34}" type="pres">
      <dgm:prSet presAssocID="{D15216A3-03CC-4C4F-A220-50CE700056E6}" presName="child" presStyleLbl="bgAccFollowNode1" presStyleIdx="1" presStyleCnt="12"/>
      <dgm:spPr/>
    </dgm:pt>
    <dgm:pt modelId="{E9DEEF8F-1744-430E-BD9B-1C89E08AF446}" type="pres">
      <dgm:prSet presAssocID="{D15216A3-03CC-4C4F-A220-50CE700056E6}" presName="childTx" presStyleLbl="bgAccFollowNode1" presStyleIdx="1" presStyleCnt="12">
        <dgm:presLayoutVars>
          <dgm:bulletEnabled val="1"/>
        </dgm:presLayoutVars>
      </dgm:prSet>
      <dgm:spPr/>
    </dgm:pt>
    <dgm:pt modelId="{EEBFCA17-4AB2-43F2-834E-C5D7062C0C75}" type="pres">
      <dgm:prSet presAssocID="{ACDF78F5-3439-4961-AF90-690D031642C6}" presName="comp" presStyleCnt="0"/>
      <dgm:spPr/>
    </dgm:pt>
    <dgm:pt modelId="{FDE43C89-9AEC-4262-949C-734E00E12F05}" type="pres">
      <dgm:prSet presAssocID="{ACDF78F5-3439-4961-AF90-690D031642C6}" presName="child" presStyleLbl="bgAccFollowNode1" presStyleIdx="2" presStyleCnt="12"/>
      <dgm:spPr/>
    </dgm:pt>
    <dgm:pt modelId="{367C0A8F-9400-4D09-8C78-94E51B9F8A93}" type="pres">
      <dgm:prSet presAssocID="{ACDF78F5-3439-4961-AF90-690D031642C6}" presName="childTx" presStyleLbl="bgAccFollowNode1" presStyleIdx="2" presStyleCnt="12">
        <dgm:presLayoutVars>
          <dgm:bulletEnabled val="1"/>
        </dgm:presLayoutVars>
      </dgm:prSet>
      <dgm:spPr/>
    </dgm:pt>
    <dgm:pt modelId="{306871D3-95ED-4D2A-AE84-9A742727D377}" type="pres">
      <dgm:prSet presAssocID="{594CDCAE-BAE6-4BE5-9602-5653A8505E74}" presName="comp" presStyleCnt="0"/>
      <dgm:spPr/>
    </dgm:pt>
    <dgm:pt modelId="{0803ED27-C95A-4401-AECE-4E327A06FFE2}" type="pres">
      <dgm:prSet presAssocID="{594CDCAE-BAE6-4BE5-9602-5653A8505E74}" presName="child" presStyleLbl="bgAccFollowNode1" presStyleIdx="3" presStyleCnt="12"/>
      <dgm:spPr/>
    </dgm:pt>
    <dgm:pt modelId="{20F5F8DE-432A-4897-9F9A-84681EABC2D4}" type="pres">
      <dgm:prSet presAssocID="{594CDCAE-BAE6-4BE5-9602-5653A8505E74}" presName="childTx" presStyleLbl="bgAccFollowNode1" presStyleIdx="3" presStyleCnt="12">
        <dgm:presLayoutVars>
          <dgm:bulletEnabled val="1"/>
        </dgm:presLayoutVars>
      </dgm:prSet>
      <dgm:spPr/>
    </dgm:pt>
    <dgm:pt modelId="{0C30DACA-E7BE-40F5-B50A-7FCB65F37283}" type="pres">
      <dgm:prSet presAssocID="{7A5A54FC-5304-44AC-92C3-0C0FC4A7A957}" presName="comp" presStyleCnt="0"/>
      <dgm:spPr/>
    </dgm:pt>
    <dgm:pt modelId="{51891A00-983D-4BF4-A8E7-586016D2A1CE}" type="pres">
      <dgm:prSet presAssocID="{7A5A54FC-5304-44AC-92C3-0C0FC4A7A957}" presName="child" presStyleLbl="bgAccFollowNode1" presStyleIdx="4" presStyleCnt="12"/>
      <dgm:spPr/>
    </dgm:pt>
    <dgm:pt modelId="{2CF35C6B-D01A-4597-BB67-8A8A18C95E3E}" type="pres">
      <dgm:prSet presAssocID="{7A5A54FC-5304-44AC-92C3-0C0FC4A7A957}" presName="childTx" presStyleLbl="bgAccFollowNode1" presStyleIdx="4" presStyleCnt="12">
        <dgm:presLayoutVars>
          <dgm:bulletEnabled val="1"/>
        </dgm:presLayoutVars>
      </dgm:prSet>
      <dgm:spPr/>
    </dgm:pt>
    <dgm:pt modelId="{8AFDEB03-BE48-4D72-9D96-E507D910E0A1}" type="pres">
      <dgm:prSet presAssocID="{84CAE4CA-692A-474D-9F6D-FA9F61E3739B}" presName="comp" presStyleCnt="0"/>
      <dgm:spPr/>
    </dgm:pt>
    <dgm:pt modelId="{B54D6A46-3D4A-4CC3-B1DD-EDD04DB4EE22}" type="pres">
      <dgm:prSet presAssocID="{84CAE4CA-692A-474D-9F6D-FA9F61E3739B}" presName="child" presStyleLbl="bgAccFollowNode1" presStyleIdx="5" presStyleCnt="12"/>
      <dgm:spPr/>
    </dgm:pt>
    <dgm:pt modelId="{D637D9EE-7252-43E7-AAD0-C3DA948E866C}" type="pres">
      <dgm:prSet presAssocID="{84CAE4CA-692A-474D-9F6D-FA9F61E3739B}" presName="childTx" presStyleLbl="bgAccFollowNode1" presStyleIdx="5" presStyleCnt="12">
        <dgm:presLayoutVars>
          <dgm:bulletEnabled val="1"/>
        </dgm:presLayoutVars>
      </dgm:prSet>
      <dgm:spPr/>
    </dgm:pt>
    <dgm:pt modelId="{65804999-3025-410F-ABE7-634AD55DDCF4}" type="pres">
      <dgm:prSet presAssocID="{1826CD8D-537B-4DE3-935A-20CADA9BFCA2}" presName="negSpace" presStyleCnt="0"/>
      <dgm:spPr/>
    </dgm:pt>
    <dgm:pt modelId="{103BE875-1AEC-4EF9-8F03-E99503FA09B0}" type="pres">
      <dgm:prSet presAssocID="{1826CD8D-537B-4DE3-935A-20CADA9BFCA2}" presName="circle" presStyleLbl="node1" presStyleIdx="0" presStyleCnt="2"/>
      <dgm:spPr/>
    </dgm:pt>
    <dgm:pt modelId="{AEEBA0A0-F767-4504-9CAD-F5BDEA5D1E70}" type="pres">
      <dgm:prSet presAssocID="{066AE521-F93C-41CA-BEAB-EE7D69087DF2}" presName="transSpace" presStyleCnt="0"/>
      <dgm:spPr/>
    </dgm:pt>
    <dgm:pt modelId="{DF4FA277-74E1-4FE3-AE70-AA3B7D649F62}" type="pres">
      <dgm:prSet presAssocID="{F0A258BF-D43A-4435-86D6-755ADF396415}" presName="posSpace" presStyleCnt="0"/>
      <dgm:spPr/>
    </dgm:pt>
    <dgm:pt modelId="{40E35DAB-2675-4DB1-B4AA-A2F982185F90}" type="pres">
      <dgm:prSet presAssocID="{F0A258BF-D43A-4435-86D6-755ADF396415}" presName="vertFlow" presStyleCnt="0"/>
      <dgm:spPr/>
    </dgm:pt>
    <dgm:pt modelId="{ECF90E4B-23AA-4B7D-9533-362752796B01}" type="pres">
      <dgm:prSet presAssocID="{F0A258BF-D43A-4435-86D6-755ADF396415}" presName="topSpace" presStyleCnt="0"/>
      <dgm:spPr/>
    </dgm:pt>
    <dgm:pt modelId="{0930E862-D8E7-475B-A46E-618170677640}" type="pres">
      <dgm:prSet presAssocID="{F0A258BF-D43A-4435-86D6-755ADF396415}" presName="firstComp" presStyleCnt="0"/>
      <dgm:spPr/>
    </dgm:pt>
    <dgm:pt modelId="{59261ABE-358C-4A0D-AA76-86FACED3EE03}" type="pres">
      <dgm:prSet presAssocID="{F0A258BF-D43A-4435-86D6-755ADF396415}" presName="firstChild" presStyleLbl="bgAccFollowNode1" presStyleIdx="6" presStyleCnt="12"/>
      <dgm:spPr/>
    </dgm:pt>
    <dgm:pt modelId="{9AEEC0E4-0528-4FDF-B967-404F58B6A73A}" type="pres">
      <dgm:prSet presAssocID="{F0A258BF-D43A-4435-86D6-755ADF396415}" presName="firstChildTx" presStyleLbl="bgAccFollowNode1" presStyleIdx="6" presStyleCnt="12">
        <dgm:presLayoutVars>
          <dgm:bulletEnabled val="1"/>
        </dgm:presLayoutVars>
      </dgm:prSet>
      <dgm:spPr/>
    </dgm:pt>
    <dgm:pt modelId="{E64A1BE3-500B-4D17-8D9E-9AE0D706A5A1}" type="pres">
      <dgm:prSet presAssocID="{8E839132-CEBF-4B16-A8F2-B980B0012C84}" presName="comp" presStyleCnt="0"/>
      <dgm:spPr/>
    </dgm:pt>
    <dgm:pt modelId="{E3373B71-2224-4BB3-BF39-FBD1A265C849}" type="pres">
      <dgm:prSet presAssocID="{8E839132-CEBF-4B16-A8F2-B980B0012C84}" presName="child" presStyleLbl="bgAccFollowNode1" presStyleIdx="7" presStyleCnt="12"/>
      <dgm:spPr/>
    </dgm:pt>
    <dgm:pt modelId="{9B293562-AB0F-4CE5-AEF3-1875B222BBE6}" type="pres">
      <dgm:prSet presAssocID="{8E839132-CEBF-4B16-A8F2-B980B0012C84}" presName="childTx" presStyleLbl="bgAccFollowNode1" presStyleIdx="7" presStyleCnt="12">
        <dgm:presLayoutVars>
          <dgm:bulletEnabled val="1"/>
        </dgm:presLayoutVars>
      </dgm:prSet>
      <dgm:spPr/>
    </dgm:pt>
    <dgm:pt modelId="{DF8B9C85-59DC-4BC9-824B-106B6EDB9F23}" type="pres">
      <dgm:prSet presAssocID="{76AC9884-F620-4FEA-AFB5-723AE2547C8B}" presName="comp" presStyleCnt="0"/>
      <dgm:spPr/>
    </dgm:pt>
    <dgm:pt modelId="{F21966CD-6990-49D9-A2CF-1F7E61793856}" type="pres">
      <dgm:prSet presAssocID="{76AC9884-F620-4FEA-AFB5-723AE2547C8B}" presName="child" presStyleLbl="bgAccFollowNode1" presStyleIdx="8" presStyleCnt="12"/>
      <dgm:spPr/>
    </dgm:pt>
    <dgm:pt modelId="{8730891F-6A8A-4E72-87C6-47E24B9F4E3F}" type="pres">
      <dgm:prSet presAssocID="{76AC9884-F620-4FEA-AFB5-723AE2547C8B}" presName="childTx" presStyleLbl="bgAccFollowNode1" presStyleIdx="8" presStyleCnt="12">
        <dgm:presLayoutVars>
          <dgm:bulletEnabled val="1"/>
        </dgm:presLayoutVars>
      </dgm:prSet>
      <dgm:spPr/>
    </dgm:pt>
    <dgm:pt modelId="{BB73B516-9E57-43B0-B455-C25709163CF8}" type="pres">
      <dgm:prSet presAssocID="{D5503B8A-6484-4E7E-82CA-BCE9DEC04FA7}" presName="comp" presStyleCnt="0"/>
      <dgm:spPr/>
    </dgm:pt>
    <dgm:pt modelId="{05112DBD-CA68-40D6-82E5-19417B8250C6}" type="pres">
      <dgm:prSet presAssocID="{D5503B8A-6484-4E7E-82CA-BCE9DEC04FA7}" presName="child" presStyleLbl="bgAccFollowNode1" presStyleIdx="9" presStyleCnt="12"/>
      <dgm:spPr/>
    </dgm:pt>
    <dgm:pt modelId="{71AB8FC0-3819-4C22-AF89-A19B47AB9B93}" type="pres">
      <dgm:prSet presAssocID="{D5503B8A-6484-4E7E-82CA-BCE9DEC04FA7}" presName="childTx" presStyleLbl="bgAccFollowNode1" presStyleIdx="9" presStyleCnt="12">
        <dgm:presLayoutVars>
          <dgm:bulletEnabled val="1"/>
        </dgm:presLayoutVars>
      </dgm:prSet>
      <dgm:spPr/>
    </dgm:pt>
    <dgm:pt modelId="{158FF9BF-A22B-4B56-951F-956A16A1F1C0}" type="pres">
      <dgm:prSet presAssocID="{78F957C6-308C-4A4A-AF0D-1857263CA556}" presName="comp" presStyleCnt="0"/>
      <dgm:spPr/>
    </dgm:pt>
    <dgm:pt modelId="{76633228-2EBA-4C73-A6C6-D08C1797A993}" type="pres">
      <dgm:prSet presAssocID="{78F957C6-308C-4A4A-AF0D-1857263CA556}" presName="child" presStyleLbl="bgAccFollowNode1" presStyleIdx="10" presStyleCnt="12"/>
      <dgm:spPr/>
    </dgm:pt>
    <dgm:pt modelId="{4B7A651D-EE1A-4ECD-A8A5-4D416B7BA243}" type="pres">
      <dgm:prSet presAssocID="{78F957C6-308C-4A4A-AF0D-1857263CA556}" presName="childTx" presStyleLbl="bgAccFollowNode1" presStyleIdx="10" presStyleCnt="12">
        <dgm:presLayoutVars>
          <dgm:bulletEnabled val="1"/>
        </dgm:presLayoutVars>
      </dgm:prSet>
      <dgm:spPr/>
    </dgm:pt>
    <dgm:pt modelId="{C43CB23F-49CA-4723-8B08-0EE8764B3D2C}" type="pres">
      <dgm:prSet presAssocID="{9C260A26-3884-4CEF-8E39-3F3459E9C198}" presName="comp" presStyleCnt="0"/>
      <dgm:spPr/>
    </dgm:pt>
    <dgm:pt modelId="{8A320095-7274-471E-8B14-100299798A9C}" type="pres">
      <dgm:prSet presAssocID="{9C260A26-3884-4CEF-8E39-3F3459E9C198}" presName="child" presStyleLbl="bgAccFollowNode1" presStyleIdx="11" presStyleCnt="12"/>
      <dgm:spPr/>
    </dgm:pt>
    <dgm:pt modelId="{02BC7910-3E58-4257-89B2-F1377E4C6265}" type="pres">
      <dgm:prSet presAssocID="{9C260A26-3884-4CEF-8E39-3F3459E9C198}" presName="childTx" presStyleLbl="bgAccFollowNode1" presStyleIdx="11" presStyleCnt="12">
        <dgm:presLayoutVars>
          <dgm:bulletEnabled val="1"/>
        </dgm:presLayoutVars>
      </dgm:prSet>
      <dgm:spPr/>
    </dgm:pt>
    <dgm:pt modelId="{66744B1F-11A3-4087-BA61-D1C8344A962B}" type="pres">
      <dgm:prSet presAssocID="{F0A258BF-D43A-4435-86D6-755ADF396415}" presName="negSpace" presStyleCnt="0"/>
      <dgm:spPr/>
    </dgm:pt>
    <dgm:pt modelId="{624E7E37-AC38-4F06-AE58-418D2F8A94F5}" type="pres">
      <dgm:prSet presAssocID="{F0A258BF-D43A-4435-86D6-755ADF396415}" presName="circle" presStyleLbl="node1" presStyleIdx="1" presStyleCnt="2"/>
      <dgm:spPr/>
    </dgm:pt>
  </dgm:ptLst>
  <dgm:cxnLst>
    <dgm:cxn modelId="{6B7E6A16-4276-4DDC-BF48-802B2A2B95FD}" srcId="{1826CD8D-537B-4DE3-935A-20CADA9BFCA2}" destId="{84CAE4CA-692A-474D-9F6D-FA9F61E3739B}" srcOrd="5" destOrd="0" parTransId="{B90BBF37-8BC8-41E9-B2D4-2F2392479D1B}" sibTransId="{DA09D272-3F6F-403F-8450-EC99815A1378}"/>
    <dgm:cxn modelId="{4264CBAF-AC18-435B-AC3C-6FFD22966D13}" type="presOf" srcId="{9C260A26-3884-4CEF-8E39-3F3459E9C198}" destId="{8A320095-7274-471E-8B14-100299798A9C}" srcOrd="0" destOrd="0" presId="urn:microsoft.com/office/officeart/2005/8/layout/hList9"/>
    <dgm:cxn modelId="{A9DF4D6B-7645-4F00-A06B-7D2DEDB2465C}" srcId="{00659510-6CEC-406E-85DB-9DDAF534A537}" destId="{F0A258BF-D43A-4435-86D6-755ADF396415}" srcOrd="1" destOrd="0" parTransId="{D9158937-044D-455D-8B37-74F54B300B7A}" sibTransId="{065423C6-86E7-4625-8549-BE08B2C5D73B}"/>
    <dgm:cxn modelId="{99F3F1A0-62DA-458A-A179-18C32B45A587}" type="presOf" srcId="{7A5A54FC-5304-44AC-92C3-0C0FC4A7A957}" destId="{2CF35C6B-D01A-4597-BB67-8A8A18C95E3E}" srcOrd="1" destOrd="0" presId="urn:microsoft.com/office/officeart/2005/8/layout/hList9"/>
    <dgm:cxn modelId="{F914869A-5181-4F03-B7C4-EFE71FC85617}" type="presOf" srcId="{78F957C6-308C-4A4A-AF0D-1857263CA556}" destId="{76633228-2EBA-4C73-A6C6-D08C1797A993}" srcOrd="0" destOrd="0" presId="urn:microsoft.com/office/officeart/2005/8/layout/hList9"/>
    <dgm:cxn modelId="{F6D08D3D-797B-42A7-BB13-57F85837886D}" srcId="{F0A258BF-D43A-4435-86D6-755ADF396415}" destId="{8E839132-CEBF-4B16-A8F2-B980B0012C84}" srcOrd="1" destOrd="0" parTransId="{9311040B-347F-4F71-8069-A575AA85A082}" sibTransId="{EBD95E90-FFD2-4E86-9E28-53126443AAF1}"/>
    <dgm:cxn modelId="{7B2BDC25-05D8-4E07-93C6-05B08817B0F3}" type="presOf" srcId="{76AC9884-F620-4FEA-AFB5-723AE2547C8B}" destId="{8730891F-6A8A-4E72-87C6-47E24B9F4E3F}" srcOrd="1" destOrd="0" presId="urn:microsoft.com/office/officeart/2005/8/layout/hList9"/>
    <dgm:cxn modelId="{5844A806-1224-4A5E-9BF8-1196387B6F3C}" type="presOf" srcId="{1826CD8D-537B-4DE3-935A-20CADA9BFCA2}" destId="{103BE875-1AEC-4EF9-8F03-E99503FA09B0}" srcOrd="0" destOrd="0" presId="urn:microsoft.com/office/officeart/2005/8/layout/hList9"/>
    <dgm:cxn modelId="{E3FA12FB-897F-41A1-9542-40CE8FBC1311}" type="presOf" srcId="{594CDCAE-BAE6-4BE5-9602-5653A8505E74}" destId="{20F5F8DE-432A-4897-9F9A-84681EABC2D4}" srcOrd="1" destOrd="0" presId="urn:microsoft.com/office/officeart/2005/8/layout/hList9"/>
    <dgm:cxn modelId="{A1185B48-6267-44C1-BC6E-9E010629940E}" type="presOf" srcId="{ABA7FDEC-53C1-4C4D-BA88-2EDFD267C384}" destId="{D59F1AED-127C-436B-939A-9F84CA4B127F}" srcOrd="0" destOrd="0" presId="urn:microsoft.com/office/officeart/2005/8/layout/hList9"/>
    <dgm:cxn modelId="{8DAE8D2A-43B8-48F7-B6A5-56DDFBF075C6}" type="presOf" srcId="{ACDF78F5-3439-4961-AF90-690D031642C6}" destId="{FDE43C89-9AEC-4262-949C-734E00E12F05}" srcOrd="0" destOrd="0" presId="urn:microsoft.com/office/officeart/2005/8/layout/hList9"/>
    <dgm:cxn modelId="{8F5D310A-7E77-47C9-8BC8-406C068A9799}" srcId="{1826CD8D-537B-4DE3-935A-20CADA9BFCA2}" destId="{594CDCAE-BAE6-4BE5-9602-5653A8505E74}" srcOrd="3" destOrd="0" parTransId="{6CF314A8-7497-4488-A573-857C70FEE1E6}" sibTransId="{E71C6B44-DAF0-4C1A-8066-1D2A89B0CA75}"/>
    <dgm:cxn modelId="{A0BF7CE9-9406-4FD3-A465-5EAE45F098F7}" srcId="{00659510-6CEC-406E-85DB-9DDAF534A537}" destId="{1826CD8D-537B-4DE3-935A-20CADA9BFCA2}" srcOrd="0" destOrd="0" parTransId="{23CD60D6-3485-418F-A8D5-C89039F8FFC2}" sibTransId="{066AE521-F93C-41CA-BEAB-EE7D69087DF2}"/>
    <dgm:cxn modelId="{09977AA1-A584-423E-9271-2075CF136E4B}" type="presOf" srcId="{D15216A3-03CC-4C4F-A220-50CE700056E6}" destId="{05B6FA51-0CC4-42C0-AC39-E98D5CEDDD34}" srcOrd="0" destOrd="0" presId="urn:microsoft.com/office/officeart/2005/8/layout/hList9"/>
    <dgm:cxn modelId="{99F298F9-9107-433A-9D23-0B9C98F78295}" srcId="{F0A258BF-D43A-4435-86D6-755ADF396415}" destId="{78F957C6-308C-4A4A-AF0D-1857263CA556}" srcOrd="4" destOrd="0" parTransId="{D0756D56-4205-4F2B-BA06-406E8727F705}" sibTransId="{B15BF769-C485-44B5-8B2D-BF9A9ECAA2B9}"/>
    <dgm:cxn modelId="{EF7B7E6C-60C7-422C-9579-7DEDBDEE1442}" type="presOf" srcId="{127A83D1-7771-4A1B-B963-4EAFA7A01F2E}" destId="{59261ABE-358C-4A0D-AA76-86FACED3EE03}" srcOrd="0" destOrd="0" presId="urn:microsoft.com/office/officeart/2005/8/layout/hList9"/>
    <dgm:cxn modelId="{4EB85186-90B6-4BB2-91CA-F9E40FBBE978}" type="presOf" srcId="{7A5A54FC-5304-44AC-92C3-0C0FC4A7A957}" destId="{51891A00-983D-4BF4-A8E7-586016D2A1CE}" srcOrd="0" destOrd="0" presId="urn:microsoft.com/office/officeart/2005/8/layout/hList9"/>
    <dgm:cxn modelId="{E33BC5EB-DB4D-4B6A-BCB6-4455F4D9EC6C}" type="presOf" srcId="{78F957C6-308C-4A4A-AF0D-1857263CA556}" destId="{4B7A651D-EE1A-4ECD-A8A5-4D416B7BA243}" srcOrd="1" destOrd="0" presId="urn:microsoft.com/office/officeart/2005/8/layout/hList9"/>
    <dgm:cxn modelId="{409A5C8F-16AA-4EF7-AC88-06D3BEE3F7B8}" srcId="{F0A258BF-D43A-4435-86D6-755ADF396415}" destId="{9C260A26-3884-4CEF-8E39-3F3459E9C198}" srcOrd="5" destOrd="0" parTransId="{E16331C5-F721-4CD8-95A0-DB0675E6EAE0}" sibTransId="{8BDFEB79-6433-4F83-BD0B-41C752E8EBBF}"/>
    <dgm:cxn modelId="{CEEFCB73-4F05-42C1-8F6B-EBD67B8E21A5}" type="presOf" srcId="{ACDF78F5-3439-4961-AF90-690D031642C6}" destId="{367C0A8F-9400-4D09-8C78-94E51B9F8A93}" srcOrd="1" destOrd="0" presId="urn:microsoft.com/office/officeart/2005/8/layout/hList9"/>
    <dgm:cxn modelId="{C57BF39D-AFA3-4824-A9D8-E044119CB693}" srcId="{F0A258BF-D43A-4435-86D6-755ADF396415}" destId="{D5503B8A-6484-4E7E-82CA-BCE9DEC04FA7}" srcOrd="3" destOrd="0" parTransId="{3191F2D0-2702-46D7-AA7A-871E009C0670}" sibTransId="{196514CB-CC1C-4F30-A701-2349C43BA2A7}"/>
    <dgm:cxn modelId="{1FADB3A8-44DD-41E4-BAB7-DEF7FD62C220}" type="presOf" srcId="{00659510-6CEC-406E-85DB-9DDAF534A537}" destId="{0DFF4B07-E679-490C-82C7-51015E1CD8B1}" srcOrd="0" destOrd="0" presId="urn:microsoft.com/office/officeart/2005/8/layout/hList9"/>
    <dgm:cxn modelId="{2F96E10D-9F3C-4E26-8AB0-BFF1A6AEB6CD}" type="presOf" srcId="{84CAE4CA-692A-474D-9F6D-FA9F61E3739B}" destId="{B54D6A46-3D4A-4CC3-B1DD-EDD04DB4EE22}" srcOrd="0" destOrd="0" presId="urn:microsoft.com/office/officeart/2005/8/layout/hList9"/>
    <dgm:cxn modelId="{E09FBF8D-6106-4A3B-9B9E-AFFA769186A6}" type="presOf" srcId="{8E839132-CEBF-4B16-A8F2-B980B0012C84}" destId="{9B293562-AB0F-4CE5-AEF3-1875B222BBE6}" srcOrd="1" destOrd="0" presId="urn:microsoft.com/office/officeart/2005/8/layout/hList9"/>
    <dgm:cxn modelId="{8201F67E-7A0D-44A6-8EA1-92611D79FD90}" srcId="{1826CD8D-537B-4DE3-935A-20CADA9BFCA2}" destId="{7A5A54FC-5304-44AC-92C3-0C0FC4A7A957}" srcOrd="4" destOrd="0" parTransId="{CD8C1402-4FCD-41A1-8717-6902A8C51C5C}" sibTransId="{9EED2464-2696-48E8-B82F-4FEDF8835E29}"/>
    <dgm:cxn modelId="{21378294-A07C-46AE-AF82-DEACA2EF2FEA}" type="presOf" srcId="{9C260A26-3884-4CEF-8E39-3F3459E9C198}" destId="{02BC7910-3E58-4257-89B2-F1377E4C6265}" srcOrd="1" destOrd="0" presId="urn:microsoft.com/office/officeart/2005/8/layout/hList9"/>
    <dgm:cxn modelId="{E4DAA303-557A-46C9-B7E9-0E723F00B55F}" type="presOf" srcId="{8E839132-CEBF-4B16-A8F2-B980B0012C84}" destId="{E3373B71-2224-4BB3-BF39-FBD1A265C849}" srcOrd="0" destOrd="0" presId="urn:microsoft.com/office/officeart/2005/8/layout/hList9"/>
    <dgm:cxn modelId="{C08FB15C-03EE-4B2D-B07C-F4A76456E432}" type="presOf" srcId="{D5503B8A-6484-4E7E-82CA-BCE9DEC04FA7}" destId="{71AB8FC0-3819-4C22-AF89-A19B47AB9B93}" srcOrd="1" destOrd="0" presId="urn:microsoft.com/office/officeart/2005/8/layout/hList9"/>
    <dgm:cxn modelId="{8AD585F9-ACFB-4B85-A055-11E41D9D2F6D}" type="presOf" srcId="{ABA7FDEC-53C1-4C4D-BA88-2EDFD267C384}" destId="{1D3224AC-0CF7-4406-8C99-F96BE2EF645D}" srcOrd="1" destOrd="0" presId="urn:microsoft.com/office/officeart/2005/8/layout/hList9"/>
    <dgm:cxn modelId="{3B0F5273-EDE2-4554-8BFB-67EDBF9D0891}" type="presOf" srcId="{76AC9884-F620-4FEA-AFB5-723AE2547C8B}" destId="{F21966CD-6990-49D9-A2CF-1F7E61793856}" srcOrd="0" destOrd="0" presId="urn:microsoft.com/office/officeart/2005/8/layout/hList9"/>
    <dgm:cxn modelId="{EA164340-3157-467F-99B5-1A1D665E70C2}" srcId="{1826CD8D-537B-4DE3-935A-20CADA9BFCA2}" destId="{D15216A3-03CC-4C4F-A220-50CE700056E6}" srcOrd="1" destOrd="0" parTransId="{F5700B0C-5C1D-4516-9994-CC51AC7015ED}" sibTransId="{69438DD9-8AC2-4E25-A05D-BAA6A83DB9CD}"/>
    <dgm:cxn modelId="{C0CFBD75-7176-4EA9-9A17-7EC0C5A25291}" srcId="{F0A258BF-D43A-4435-86D6-755ADF396415}" destId="{76AC9884-F620-4FEA-AFB5-723AE2547C8B}" srcOrd="2" destOrd="0" parTransId="{E888F814-DC30-41BE-9826-754C987B7D56}" sibTransId="{93C4429F-064B-4496-9526-411BA6F30D25}"/>
    <dgm:cxn modelId="{54C78881-E788-4EB9-9090-2495731A4F89}" type="presOf" srcId="{D15216A3-03CC-4C4F-A220-50CE700056E6}" destId="{E9DEEF8F-1744-430E-BD9B-1C89E08AF446}" srcOrd="1" destOrd="0" presId="urn:microsoft.com/office/officeart/2005/8/layout/hList9"/>
    <dgm:cxn modelId="{09D63F2E-898E-41EF-AB01-916E5245B368}" srcId="{F0A258BF-D43A-4435-86D6-755ADF396415}" destId="{127A83D1-7771-4A1B-B963-4EAFA7A01F2E}" srcOrd="0" destOrd="0" parTransId="{1377C370-ECCF-40FF-A8A6-E390BDBC1C96}" sibTransId="{06C8FF11-AFEB-4047-B5BF-6C5A47CD24FF}"/>
    <dgm:cxn modelId="{DCF15E28-52D0-47D5-8896-5B7CB06EB840}" type="presOf" srcId="{D5503B8A-6484-4E7E-82CA-BCE9DEC04FA7}" destId="{05112DBD-CA68-40D6-82E5-19417B8250C6}" srcOrd="0" destOrd="0" presId="urn:microsoft.com/office/officeart/2005/8/layout/hList9"/>
    <dgm:cxn modelId="{F916167C-8A34-41F7-B59B-A0F08ADA85AB}" srcId="{1826CD8D-537B-4DE3-935A-20CADA9BFCA2}" destId="{ACDF78F5-3439-4961-AF90-690D031642C6}" srcOrd="2" destOrd="0" parTransId="{CD721BD4-35D1-487E-B200-5AC64D1223EC}" sibTransId="{E4252B19-831C-4267-971F-1822C548387F}"/>
    <dgm:cxn modelId="{C4B80D52-CC46-44DC-83CD-DAAEF7B59A17}" type="presOf" srcId="{F0A258BF-D43A-4435-86D6-755ADF396415}" destId="{624E7E37-AC38-4F06-AE58-418D2F8A94F5}" srcOrd="0" destOrd="0" presId="urn:microsoft.com/office/officeart/2005/8/layout/hList9"/>
    <dgm:cxn modelId="{1A6417AA-C43B-4854-9065-F769E5EAC7E2}" type="presOf" srcId="{127A83D1-7771-4A1B-B963-4EAFA7A01F2E}" destId="{9AEEC0E4-0528-4FDF-B967-404F58B6A73A}" srcOrd="1" destOrd="0" presId="urn:microsoft.com/office/officeart/2005/8/layout/hList9"/>
    <dgm:cxn modelId="{879C56C4-67FD-46B5-9F2E-17C75235EB1D}" srcId="{1826CD8D-537B-4DE3-935A-20CADA9BFCA2}" destId="{ABA7FDEC-53C1-4C4D-BA88-2EDFD267C384}" srcOrd="0" destOrd="0" parTransId="{D34F06EB-77C9-4FC7-85AC-3FC8445DD332}" sibTransId="{02C56843-E85B-42AA-BDBA-C35EC9BE401B}"/>
    <dgm:cxn modelId="{5A7CB396-6B41-47F9-91C7-06366E55D973}" type="presOf" srcId="{594CDCAE-BAE6-4BE5-9602-5653A8505E74}" destId="{0803ED27-C95A-4401-AECE-4E327A06FFE2}" srcOrd="0" destOrd="0" presId="urn:microsoft.com/office/officeart/2005/8/layout/hList9"/>
    <dgm:cxn modelId="{477DD4C4-AF7B-4DBC-A32F-0D7FCD828E05}" type="presOf" srcId="{84CAE4CA-692A-474D-9F6D-FA9F61E3739B}" destId="{D637D9EE-7252-43E7-AAD0-C3DA948E866C}" srcOrd="1" destOrd="0" presId="urn:microsoft.com/office/officeart/2005/8/layout/hList9"/>
    <dgm:cxn modelId="{7036995A-788D-4B7E-B94E-512C213FF45F}" type="presParOf" srcId="{0DFF4B07-E679-490C-82C7-51015E1CD8B1}" destId="{2BC6901A-E202-4484-A491-DFB2D298AC4A}" srcOrd="0" destOrd="0" presId="urn:microsoft.com/office/officeart/2005/8/layout/hList9"/>
    <dgm:cxn modelId="{B6CE99B4-AB4C-4308-9DBC-D739898EBFD6}" type="presParOf" srcId="{0DFF4B07-E679-490C-82C7-51015E1CD8B1}" destId="{EC697B0A-E136-4653-AA5F-163903A9360E}" srcOrd="1" destOrd="0" presId="urn:microsoft.com/office/officeart/2005/8/layout/hList9"/>
    <dgm:cxn modelId="{8BB4CB5D-A547-405D-A42D-C5444953359E}" type="presParOf" srcId="{EC697B0A-E136-4653-AA5F-163903A9360E}" destId="{9B49CFDA-9B2A-49FC-81AD-5760B87BCA0D}" srcOrd="0" destOrd="0" presId="urn:microsoft.com/office/officeart/2005/8/layout/hList9"/>
    <dgm:cxn modelId="{B1BF49DB-6666-498C-B2B1-034CD42ED4A8}" type="presParOf" srcId="{EC697B0A-E136-4653-AA5F-163903A9360E}" destId="{3A9C9C1F-A694-4ADB-9FE6-45C520DF262B}" srcOrd="1" destOrd="0" presId="urn:microsoft.com/office/officeart/2005/8/layout/hList9"/>
    <dgm:cxn modelId="{147260AF-64CF-4130-B554-B06EB3EDCE7E}" type="presParOf" srcId="{3A9C9C1F-A694-4ADB-9FE6-45C520DF262B}" destId="{D59F1AED-127C-436B-939A-9F84CA4B127F}" srcOrd="0" destOrd="0" presId="urn:microsoft.com/office/officeart/2005/8/layout/hList9"/>
    <dgm:cxn modelId="{54B1B687-DCB9-4730-A079-8C639A3E97B6}" type="presParOf" srcId="{3A9C9C1F-A694-4ADB-9FE6-45C520DF262B}" destId="{1D3224AC-0CF7-4406-8C99-F96BE2EF645D}" srcOrd="1" destOrd="0" presId="urn:microsoft.com/office/officeart/2005/8/layout/hList9"/>
    <dgm:cxn modelId="{F614C680-55EA-41FB-B114-2925B6354337}" type="presParOf" srcId="{EC697B0A-E136-4653-AA5F-163903A9360E}" destId="{2461A29C-2989-44D0-AFBD-B3D35AA47C46}" srcOrd="2" destOrd="0" presId="urn:microsoft.com/office/officeart/2005/8/layout/hList9"/>
    <dgm:cxn modelId="{EF8910BA-92E9-4085-9F02-3731C54C31F6}" type="presParOf" srcId="{2461A29C-2989-44D0-AFBD-B3D35AA47C46}" destId="{05B6FA51-0CC4-42C0-AC39-E98D5CEDDD34}" srcOrd="0" destOrd="0" presId="urn:microsoft.com/office/officeart/2005/8/layout/hList9"/>
    <dgm:cxn modelId="{D13F7C1F-34CF-4A6C-95D5-EF11BCBC83E0}" type="presParOf" srcId="{2461A29C-2989-44D0-AFBD-B3D35AA47C46}" destId="{E9DEEF8F-1744-430E-BD9B-1C89E08AF446}" srcOrd="1" destOrd="0" presId="urn:microsoft.com/office/officeart/2005/8/layout/hList9"/>
    <dgm:cxn modelId="{1CCC3B79-8215-420D-885B-9697D6C19E00}" type="presParOf" srcId="{EC697B0A-E136-4653-AA5F-163903A9360E}" destId="{EEBFCA17-4AB2-43F2-834E-C5D7062C0C75}" srcOrd="3" destOrd="0" presId="urn:microsoft.com/office/officeart/2005/8/layout/hList9"/>
    <dgm:cxn modelId="{584D7307-5698-451D-92A0-6966C1EAF022}" type="presParOf" srcId="{EEBFCA17-4AB2-43F2-834E-C5D7062C0C75}" destId="{FDE43C89-9AEC-4262-949C-734E00E12F05}" srcOrd="0" destOrd="0" presId="urn:microsoft.com/office/officeart/2005/8/layout/hList9"/>
    <dgm:cxn modelId="{1E052B68-A4EC-476C-8BC2-2AD7DBB637D7}" type="presParOf" srcId="{EEBFCA17-4AB2-43F2-834E-C5D7062C0C75}" destId="{367C0A8F-9400-4D09-8C78-94E51B9F8A93}" srcOrd="1" destOrd="0" presId="urn:microsoft.com/office/officeart/2005/8/layout/hList9"/>
    <dgm:cxn modelId="{0E6028E7-ACA2-413B-8154-99BEF1E81507}" type="presParOf" srcId="{EC697B0A-E136-4653-AA5F-163903A9360E}" destId="{306871D3-95ED-4D2A-AE84-9A742727D377}" srcOrd="4" destOrd="0" presId="urn:microsoft.com/office/officeart/2005/8/layout/hList9"/>
    <dgm:cxn modelId="{674343B7-E94B-4DED-83D6-501C08659B84}" type="presParOf" srcId="{306871D3-95ED-4D2A-AE84-9A742727D377}" destId="{0803ED27-C95A-4401-AECE-4E327A06FFE2}" srcOrd="0" destOrd="0" presId="urn:microsoft.com/office/officeart/2005/8/layout/hList9"/>
    <dgm:cxn modelId="{FC8C44A9-8FBF-4125-BD64-791EEA50512B}" type="presParOf" srcId="{306871D3-95ED-4D2A-AE84-9A742727D377}" destId="{20F5F8DE-432A-4897-9F9A-84681EABC2D4}" srcOrd="1" destOrd="0" presId="urn:microsoft.com/office/officeart/2005/8/layout/hList9"/>
    <dgm:cxn modelId="{10C2FF8B-DFBE-49B2-AEE8-6C1CBEF95AE7}" type="presParOf" srcId="{EC697B0A-E136-4653-AA5F-163903A9360E}" destId="{0C30DACA-E7BE-40F5-B50A-7FCB65F37283}" srcOrd="5" destOrd="0" presId="urn:microsoft.com/office/officeart/2005/8/layout/hList9"/>
    <dgm:cxn modelId="{F2025009-B68B-404A-AA0D-E6F31D2D4145}" type="presParOf" srcId="{0C30DACA-E7BE-40F5-B50A-7FCB65F37283}" destId="{51891A00-983D-4BF4-A8E7-586016D2A1CE}" srcOrd="0" destOrd="0" presId="urn:microsoft.com/office/officeart/2005/8/layout/hList9"/>
    <dgm:cxn modelId="{D3077AC1-3FCE-4B9E-BAC8-0992117A949B}" type="presParOf" srcId="{0C30DACA-E7BE-40F5-B50A-7FCB65F37283}" destId="{2CF35C6B-D01A-4597-BB67-8A8A18C95E3E}" srcOrd="1" destOrd="0" presId="urn:microsoft.com/office/officeart/2005/8/layout/hList9"/>
    <dgm:cxn modelId="{8B9867E3-5A96-4F55-99AA-3B35A20EB326}" type="presParOf" srcId="{EC697B0A-E136-4653-AA5F-163903A9360E}" destId="{8AFDEB03-BE48-4D72-9D96-E507D910E0A1}" srcOrd="6" destOrd="0" presId="urn:microsoft.com/office/officeart/2005/8/layout/hList9"/>
    <dgm:cxn modelId="{8AE3112D-35CC-490D-92AA-A5514E266DE7}" type="presParOf" srcId="{8AFDEB03-BE48-4D72-9D96-E507D910E0A1}" destId="{B54D6A46-3D4A-4CC3-B1DD-EDD04DB4EE22}" srcOrd="0" destOrd="0" presId="urn:microsoft.com/office/officeart/2005/8/layout/hList9"/>
    <dgm:cxn modelId="{166335F1-7896-4070-8144-651D2F1CE1BD}" type="presParOf" srcId="{8AFDEB03-BE48-4D72-9D96-E507D910E0A1}" destId="{D637D9EE-7252-43E7-AAD0-C3DA948E866C}" srcOrd="1" destOrd="0" presId="urn:microsoft.com/office/officeart/2005/8/layout/hList9"/>
    <dgm:cxn modelId="{5263AA20-E312-4562-BB27-B93C0D2E53A0}" type="presParOf" srcId="{0DFF4B07-E679-490C-82C7-51015E1CD8B1}" destId="{65804999-3025-410F-ABE7-634AD55DDCF4}" srcOrd="2" destOrd="0" presId="urn:microsoft.com/office/officeart/2005/8/layout/hList9"/>
    <dgm:cxn modelId="{B6A1C6EF-FEA3-43B2-8CAE-CB1E5DA4B634}" type="presParOf" srcId="{0DFF4B07-E679-490C-82C7-51015E1CD8B1}" destId="{103BE875-1AEC-4EF9-8F03-E99503FA09B0}" srcOrd="3" destOrd="0" presId="urn:microsoft.com/office/officeart/2005/8/layout/hList9"/>
    <dgm:cxn modelId="{7842EFA4-F1DB-4999-A282-6E6007C6A04D}" type="presParOf" srcId="{0DFF4B07-E679-490C-82C7-51015E1CD8B1}" destId="{AEEBA0A0-F767-4504-9CAD-F5BDEA5D1E70}" srcOrd="4" destOrd="0" presId="urn:microsoft.com/office/officeart/2005/8/layout/hList9"/>
    <dgm:cxn modelId="{04AC8EC1-4CDF-4D71-84AA-1EFCF4838BD0}" type="presParOf" srcId="{0DFF4B07-E679-490C-82C7-51015E1CD8B1}" destId="{DF4FA277-74E1-4FE3-AE70-AA3B7D649F62}" srcOrd="5" destOrd="0" presId="urn:microsoft.com/office/officeart/2005/8/layout/hList9"/>
    <dgm:cxn modelId="{757CBE8B-0466-49CE-B119-124067480817}" type="presParOf" srcId="{0DFF4B07-E679-490C-82C7-51015E1CD8B1}" destId="{40E35DAB-2675-4DB1-B4AA-A2F982185F90}" srcOrd="6" destOrd="0" presId="urn:microsoft.com/office/officeart/2005/8/layout/hList9"/>
    <dgm:cxn modelId="{22BF077B-1D8B-4069-845E-522C94FF14EC}" type="presParOf" srcId="{40E35DAB-2675-4DB1-B4AA-A2F982185F90}" destId="{ECF90E4B-23AA-4B7D-9533-362752796B01}" srcOrd="0" destOrd="0" presId="urn:microsoft.com/office/officeart/2005/8/layout/hList9"/>
    <dgm:cxn modelId="{CA2B8EA6-2F78-402E-B813-DFB2999D719A}" type="presParOf" srcId="{40E35DAB-2675-4DB1-B4AA-A2F982185F90}" destId="{0930E862-D8E7-475B-A46E-618170677640}" srcOrd="1" destOrd="0" presId="urn:microsoft.com/office/officeart/2005/8/layout/hList9"/>
    <dgm:cxn modelId="{BD9ECD00-DDEA-4F64-9C91-D9C7BBD55827}" type="presParOf" srcId="{0930E862-D8E7-475B-A46E-618170677640}" destId="{59261ABE-358C-4A0D-AA76-86FACED3EE03}" srcOrd="0" destOrd="0" presId="urn:microsoft.com/office/officeart/2005/8/layout/hList9"/>
    <dgm:cxn modelId="{37C1150B-D05D-4BF3-8CE0-3064AC9EB732}" type="presParOf" srcId="{0930E862-D8E7-475B-A46E-618170677640}" destId="{9AEEC0E4-0528-4FDF-B967-404F58B6A73A}" srcOrd="1" destOrd="0" presId="urn:microsoft.com/office/officeart/2005/8/layout/hList9"/>
    <dgm:cxn modelId="{CA549678-8390-4117-A1BE-0FDEE443EF0E}" type="presParOf" srcId="{40E35DAB-2675-4DB1-B4AA-A2F982185F90}" destId="{E64A1BE3-500B-4D17-8D9E-9AE0D706A5A1}" srcOrd="2" destOrd="0" presId="urn:microsoft.com/office/officeart/2005/8/layout/hList9"/>
    <dgm:cxn modelId="{613CDED3-BBC8-422B-A34C-0731F138B962}" type="presParOf" srcId="{E64A1BE3-500B-4D17-8D9E-9AE0D706A5A1}" destId="{E3373B71-2224-4BB3-BF39-FBD1A265C849}" srcOrd="0" destOrd="0" presId="urn:microsoft.com/office/officeart/2005/8/layout/hList9"/>
    <dgm:cxn modelId="{78E78997-76E2-4069-94DC-73FD68AEFB10}" type="presParOf" srcId="{E64A1BE3-500B-4D17-8D9E-9AE0D706A5A1}" destId="{9B293562-AB0F-4CE5-AEF3-1875B222BBE6}" srcOrd="1" destOrd="0" presId="urn:microsoft.com/office/officeart/2005/8/layout/hList9"/>
    <dgm:cxn modelId="{65B6EE5A-D2A7-4C9A-835A-C90E7589EF6D}" type="presParOf" srcId="{40E35DAB-2675-4DB1-B4AA-A2F982185F90}" destId="{DF8B9C85-59DC-4BC9-824B-106B6EDB9F23}" srcOrd="3" destOrd="0" presId="urn:microsoft.com/office/officeart/2005/8/layout/hList9"/>
    <dgm:cxn modelId="{3A7F2090-5AB9-4642-839A-872B6CA18304}" type="presParOf" srcId="{DF8B9C85-59DC-4BC9-824B-106B6EDB9F23}" destId="{F21966CD-6990-49D9-A2CF-1F7E61793856}" srcOrd="0" destOrd="0" presId="urn:microsoft.com/office/officeart/2005/8/layout/hList9"/>
    <dgm:cxn modelId="{5CE08167-1A5C-4E9C-9E0E-A2D5C6549EEA}" type="presParOf" srcId="{DF8B9C85-59DC-4BC9-824B-106B6EDB9F23}" destId="{8730891F-6A8A-4E72-87C6-47E24B9F4E3F}" srcOrd="1" destOrd="0" presId="urn:microsoft.com/office/officeart/2005/8/layout/hList9"/>
    <dgm:cxn modelId="{DF819D33-EFC6-4273-8246-614D29BDC6BB}" type="presParOf" srcId="{40E35DAB-2675-4DB1-B4AA-A2F982185F90}" destId="{BB73B516-9E57-43B0-B455-C25709163CF8}" srcOrd="4" destOrd="0" presId="urn:microsoft.com/office/officeart/2005/8/layout/hList9"/>
    <dgm:cxn modelId="{7FB325D9-4D29-45B4-82CC-C1991C7CC384}" type="presParOf" srcId="{BB73B516-9E57-43B0-B455-C25709163CF8}" destId="{05112DBD-CA68-40D6-82E5-19417B8250C6}" srcOrd="0" destOrd="0" presId="urn:microsoft.com/office/officeart/2005/8/layout/hList9"/>
    <dgm:cxn modelId="{6F8EB8F5-5D72-4DE4-AAF2-67AA0BDD118F}" type="presParOf" srcId="{BB73B516-9E57-43B0-B455-C25709163CF8}" destId="{71AB8FC0-3819-4C22-AF89-A19B47AB9B93}" srcOrd="1" destOrd="0" presId="urn:microsoft.com/office/officeart/2005/8/layout/hList9"/>
    <dgm:cxn modelId="{B62240A7-7297-45A8-8AA2-4C730C524515}" type="presParOf" srcId="{40E35DAB-2675-4DB1-B4AA-A2F982185F90}" destId="{158FF9BF-A22B-4B56-951F-956A16A1F1C0}" srcOrd="5" destOrd="0" presId="urn:microsoft.com/office/officeart/2005/8/layout/hList9"/>
    <dgm:cxn modelId="{50B938BC-ACCB-4D99-A59F-3433EA7841FE}" type="presParOf" srcId="{158FF9BF-A22B-4B56-951F-956A16A1F1C0}" destId="{76633228-2EBA-4C73-A6C6-D08C1797A993}" srcOrd="0" destOrd="0" presId="urn:microsoft.com/office/officeart/2005/8/layout/hList9"/>
    <dgm:cxn modelId="{9BAE2170-FF1F-43E5-95EA-A1D9565EAAB4}" type="presParOf" srcId="{158FF9BF-A22B-4B56-951F-956A16A1F1C0}" destId="{4B7A651D-EE1A-4ECD-A8A5-4D416B7BA243}" srcOrd="1" destOrd="0" presId="urn:microsoft.com/office/officeart/2005/8/layout/hList9"/>
    <dgm:cxn modelId="{B347070A-C763-47CF-B9C3-88B8C138AB98}" type="presParOf" srcId="{40E35DAB-2675-4DB1-B4AA-A2F982185F90}" destId="{C43CB23F-49CA-4723-8B08-0EE8764B3D2C}" srcOrd="6" destOrd="0" presId="urn:microsoft.com/office/officeart/2005/8/layout/hList9"/>
    <dgm:cxn modelId="{5AB67485-4179-4616-9FE0-1AC8591F3374}" type="presParOf" srcId="{C43CB23F-49CA-4723-8B08-0EE8764B3D2C}" destId="{8A320095-7274-471E-8B14-100299798A9C}" srcOrd="0" destOrd="0" presId="urn:microsoft.com/office/officeart/2005/8/layout/hList9"/>
    <dgm:cxn modelId="{11E86B96-40A2-46A7-9BE9-156AC84A1247}" type="presParOf" srcId="{C43CB23F-49CA-4723-8B08-0EE8764B3D2C}" destId="{02BC7910-3E58-4257-89B2-F1377E4C6265}" srcOrd="1" destOrd="0" presId="urn:microsoft.com/office/officeart/2005/8/layout/hList9"/>
    <dgm:cxn modelId="{7E9C1BC5-6490-4E04-A234-A063ECB11886}" type="presParOf" srcId="{0DFF4B07-E679-490C-82C7-51015E1CD8B1}" destId="{66744B1F-11A3-4087-BA61-D1C8344A962B}" srcOrd="7" destOrd="0" presId="urn:microsoft.com/office/officeart/2005/8/layout/hList9"/>
    <dgm:cxn modelId="{0E9F9029-3F75-4D71-9376-2BE8CA6ECB62}" type="presParOf" srcId="{0DFF4B07-E679-490C-82C7-51015E1CD8B1}" destId="{624E7E37-AC38-4F06-AE58-418D2F8A94F5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659510-6CEC-406E-85DB-9DDAF534A537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826CD8D-537B-4DE3-935A-20CADA9BFCA2}">
      <dgm:prSet phldrT="[Texte]"/>
      <dgm:spPr/>
      <dgm:t>
        <a:bodyPr/>
        <a:lstStyle/>
        <a:p>
          <a:r>
            <a:rPr lang="fr-FR"/>
            <a:t>Adresse</a:t>
          </a:r>
          <a:endParaRPr lang="fr-FR" dirty="0"/>
        </a:p>
      </dgm:t>
    </dgm:pt>
    <dgm:pt modelId="{23CD60D6-3485-418F-A8D5-C89039F8FFC2}" type="parTrans" cxnId="{A0BF7CE9-9406-4FD3-A465-5EAE45F098F7}">
      <dgm:prSet/>
      <dgm:spPr/>
      <dgm:t>
        <a:bodyPr/>
        <a:lstStyle/>
        <a:p>
          <a:endParaRPr lang="fr-FR"/>
        </a:p>
      </dgm:t>
    </dgm:pt>
    <dgm:pt modelId="{066AE521-F93C-41CA-BEAB-EE7D69087DF2}" type="sibTrans" cxnId="{A0BF7CE9-9406-4FD3-A465-5EAE45F098F7}">
      <dgm:prSet/>
      <dgm:spPr/>
      <dgm:t>
        <a:bodyPr/>
        <a:lstStyle/>
        <a:p>
          <a:endParaRPr lang="fr-FR"/>
        </a:p>
      </dgm:t>
    </dgm:pt>
    <dgm:pt modelId="{ABA7FDEC-53C1-4C4D-BA88-2EDFD267C384}">
      <dgm:prSet phldrT="[Texte]"/>
      <dgm:spPr/>
      <dgm:t>
        <a:bodyPr/>
        <a:lstStyle/>
        <a:p>
          <a:r>
            <a:rPr lang="fr-FR" dirty="0"/>
            <a:t>10001</a:t>
          </a:r>
        </a:p>
      </dgm:t>
    </dgm:pt>
    <dgm:pt modelId="{D34F06EB-77C9-4FC7-85AC-3FC8445DD332}" type="parTrans" cxnId="{879C56C4-67FD-46B5-9F2E-17C75235EB1D}">
      <dgm:prSet/>
      <dgm:spPr/>
      <dgm:t>
        <a:bodyPr/>
        <a:lstStyle/>
        <a:p>
          <a:endParaRPr lang="fr-FR"/>
        </a:p>
      </dgm:t>
    </dgm:pt>
    <dgm:pt modelId="{02C56843-E85B-42AA-BDBA-C35EC9BE401B}" type="sibTrans" cxnId="{879C56C4-67FD-46B5-9F2E-17C75235EB1D}">
      <dgm:prSet/>
      <dgm:spPr/>
      <dgm:t>
        <a:bodyPr/>
        <a:lstStyle/>
        <a:p>
          <a:endParaRPr lang="fr-FR"/>
        </a:p>
      </dgm:t>
    </dgm:pt>
    <dgm:pt modelId="{D15216A3-03CC-4C4F-A220-50CE700056E6}">
      <dgm:prSet phldrT="[Texte]"/>
      <dgm:spPr/>
      <dgm:t>
        <a:bodyPr/>
        <a:lstStyle/>
        <a:p>
          <a:r>
            <a:rPr lang="fr-FR" dirty="0"/>
            <a:t>10002</a:t>
          </a:r>
        </a:p>
      </dgm:t>
    </dgm:pt>
    <dgm:pt modelId="{F5700B0C-5C1D-4516-9994-CC51AC7015ED}" type="parTrans" cxnId="{EA164340-3157-467F-99B5-1A1D665E70C2}">
      <dgm:prSet/>
      <dgm:spPr/>
      <dgm:t>
        <a:bodyPr/>
        <a:lstStyle/>
        <a:p>
          <a:endParaRPr lang="fr-FR"/>
        </a:p>
      </dgm:t>
    </dgm:pt>
    <dgm:pt modelId="{69438DD9-8AC2-4E25-A05D-BAA6A83DB9CD}" type="sibTrans" cxnId="{EA164340-3157-467F-99B5-1A1D665E70C2}">
      <dgm:prSet/>
      <dgm:spPr/>
      <dgm:t>
        <a:bodyPr/>
        <a:lstStyle/>
        <a:p>
          <a:endParaRPr lang="fr-FR"/>
        </a:p>
      </dgm:t>
    </dgm:pt>
    <dgm:pt modelId="{F0A258BF-D43A-4435-86D6-755ADF396415}">
      <dgm:prSet phldrT="[Texte]"/>
      <dgm:spPr/>
      <dgm:t>
        <a:bodyPr/>
        <a:lstStyle/>
        <a:p>
          <a:r>
            <a:rPr lang="fr-FR"/>
            <a:t>Valeur</a:t>
          </a:r>
          <a:endParaRPr lang="fr-FR" dirty="0"/>
        </a:p>
      </dgm:t>
    </dgm:pt>
    <dgm:pt modelId="{D9158937-044D-455D-8B37-74F54B300B7A}" type="parTrans" cxnId="{A9DF4D6B-7645-4F00-A06B-7D2DEDB2465C}">
      <dgm:prSet/>
      <dgm:spPr/>
      <dgm:t>
        <a:bodyPr/>
        <a:lstStyle/>
        <a:p>
          <a:endParaRPr lang="fr-FR"/>
        </a:p>
      </dgm:t>
    </dgm:pt>
    <dgm:pt modelId="{065423C6-86E7-4625-8549-BE08B2C5D73B}" type="sibTrans" cxnId="{A9DF4D6B-7645-4F00-A06B-7D2DEDB2465C}">
      <dgm:prSet/>
      <dgm:spPr/>
      <dgm:t>
        <a:bodyPr/>
        <a:lstStyle/>
        <a:p>
          <a:endParaRPr lang="fr-FR"/>
        </a:p>
      </dgm:t>
    </dgm:pt>
    <dgm:pt modelId="{127A83D1-7771-4A1B-B963-4EAFA7A01F2E}">
      <dgm:prSet phldrT="[Texte]"/>
      <dgm:spPr/>
      <dgm:t>
        <a:bodyPr/>
        <a:lstStyle/>
        <a:p>
          <a:r>
            <a:rPr lang="fr-FR" dirty="0"/>
            <a:t>56</a:t>
          </a:r>
        </a:p>
      </dgm:t>
    </dgm:pt>
    <dgm:pt modelId="{1377C370-ECCF-40FF-A8A6-E390BDBC1C96}" type="parTrans" cxnId="{09D63F2E-898E-41EF-AB01-916E5245B368}">
      <dgm:prSet/>
      <dgm:spPr/>
      <dgm:t>
        <a:bodyPr/>
        <a:lstStyle/>
        <a:p>
          <a:endParaRPr lang="fr-FR"/>
        </a:p>
      </dgm:t>
    </dgm:pt>
    <dgm:pt modelId="{06C8FF11-AFEB-4047-B5BF-6C5A47CD24FF}" type="sibTrans" cxnId="{09D63F2E-898E-41EF-AB01-916E5245B368}">
      <dgm:prSet/>
      <dgm:spPr/>
      <dgm:t>
        <a:bodyPr/>
        <a:lstStyle/>
        <a:p>
          <a:endParaRPr lang="fr-FR"/>
        </a:p>
      </dgm:t>
    </dgm:pt>
    <dgm:pt modelId="{D5503B8A-6484-4E7E-82CA-BCE9DEC04FA7}">
      <dgm:prSet phldrT="[Texte]"/>
      <dgm:spPr/>
      <dgm:t>
        <a:bodyPr/>
        <a:lstStyle/>
        <a:p>
          <a:r>
            <a:rPr lang="fr-FR" dirty="0"/>
            <a:t>10001</a:t>
          </a:r>
        </a:p>
      </dgm:t>
    </dgm:pt>
    <dgm:pt modelId="{3191F2D0-2702-46D7-AA7A-871E009C0670}" type="parTrans" cxnId="{C57BF39D-AFA3-4824-A9D8-E044119CB693}">
      <dgm:prSet/>
      <dgm:spPr/>
      <dgm:t>
        <a:bodyPr/>
        <a:lstStyle/>
        <a:p>
          <a:endParaRPr lang="fr-FR"/>
        </a:p>
      </dgm:t>
    </dgm:pt>
    <dgm:pt modelId="{196514CB-CC1C-4F30-A701-2349C43BA2A7}" type="sibTrans" cxnId="{C57BF39D-AFA3-4824-A9D8-E044119CB693}">
      <dgm:prSet/>
      <dgm:spPr/>
      <dgm:t>
        <a:bodyPr/>
        <a:lstStyle/>
        <a:p>
          <a:endParaRPr lang="fr-FR"/>
        </a:p>
      </dgm:t>
    </dgm:pt>
    <dgm:pt modelId="{7A5A54FC-5304-44AC-92C3-0C0FC4A7A957}">
      <dgm:prSet phldrT="[Texte]"/>
      <dgm:spPr/>
      <dgm:t>
        <a:bodyPr/>
        <a:lstStyle/>
        <a:p>
          <a:r>
            <a:rPr lang="fr-FR" dirty="0"/>
            <a:t>10005</a:t>
          </a:r>
        </a:p>
      </dgm:t>
    </dgm:pt>
    <dgm:pt modelId="{CD8C1402-4FCD-41A1-8717-6902A8C51C5C}" type="parTrans" cxnId="{8201F67E-7A0D-44A6-8EA1-92611D79FD90}">
      <dgm:prSet/>
      <dgm:spPr/>
      <dgm:t>
        <a:bodyPr/>
        <a:lstStyle/>
        <a:p>
          <a:endParaRPr lang="fr-CA"/>
        </a:p>
      </dgm:t>
    </dgm:pt>
    <dgm:pt modelId="{9EED2464-2696-48E8-B82F-4FEDF8835E29}" type="sibTrans" cxnId="{8201F67E-7A0D-44A6-8EA1-92611D79FD90}">
      <dgm:prSet/>
      <dgm:spPr/>
      <dgm:t>
        <a:bodyPr/>
        <a:lstStyle/>
        <a:p>
          <a:endParaRPr lang="fr-CA"/>
        </a:p>
      </dgm:t>
    </dgm:pt>
    <dgm:pt modelId="{594CDCAE-BAE6-4BE5-9602-5653A8505E74}">
      <dgm:prSet phldrT="[Texte]"/>
      <dgm:spPr/>
      <dgm:t>
        <a:bodyPr/>
        <a:lstStyle/>
        <a:p>
          <a:r>
            <a:rPr lang="fr-FR" dirty="0"/>
            <a:t>10004</a:t>
          </a:r>
        </a:p>
      </dgm:t>
    </dgm:pt>
    <dgm:pt modelId="{6CF314A8-7497-4488-A573-857C70FEE1E6}" type="parTrans" cxnId="{8F5D310A-7E77-47C9-8BC8-406C068A9799}">
      <dgm:prSet/>
      <dgm:spPr/>
      <dgm:t>
        <a:bodyPr/>
        <a:lstStyle/>
        <a:p>
          <a:endParaRPr lang="fr-CA"/>
        </a:p>
      </dgm:t>
    </dgm:pt>
    <dgm:pt modelId="{E71C6B44-DAF0-4C1A-8066-1D2A89B0CA75}" type="sibTrans" cxnId="{8F5D310A-7E77-47C9-8BC8-406C068A9799}">
      <dgm:prSet/>
      <dgm:spPr/>
      <dgm:t>
        <a:bodyPr/>
        <a:lstStyle/>
        <a:p>
          <a:endParaRPr lang="fr-CA"/>
        </a:p>
      </dgm:t>
    </dgm:pt>
    <dgm:pt modelId="{ACDF78F5-3439-4961-AF90-690D031642C6}">
      <dgm:prSet phldrT="[Texte]"/>
      <dgm:spPr/>
      <dgm:t>
        <a:bodyPr/>
        <a:lstStyle/>
        <a:p>
          <a:r>
            <a:rPr lang="fr-FR" dirty="0"/>
            <a:t>10003</a:t>
          </a:r>
        </a:p>
      </dgm:t>
    </dgm:pt>
    <dgm:pt modelId="{CD721BD4-35D1-487E-B200-5AC64D1223EC}" type="parTrans" cxnId="{F916167C-8A34-41F7-B59B-A0F08ADA85AB}">
      <dgm:prSet/>
      <dgm:spPr/>
      <dgm:t>
        <a:bodyPr/>
        <a:lstStyle/>
        <a:p>
          <a:endParaRPr lang="fr-CA"/>
        </a:p>
      </dgm:t>
    </dgm:pt>
    <dgm:pt modelId="{E4252B19-831C-4267-971F-1822C548387F}" type="sibTrans" cxnId="{F916167C-8A34-41F7-B59B-A0F08ADA85AB}">
      <dgm:prSet/>
      <dgm:spPr/>
      <dgm:t>
        <a:bodyPr/>
        <a:lstStyle/>
        <a:p>
          <a:endParaRPr lang="fr-CA"/>
        </a:p>
      </dgm:t>
    </dgm:pt>
    <dgm:pt modelId="{78F957C6-308C-4A4A-AF0D-1857263CA556}">
      <dgm:prSet phldrT="[Texte]"/>
      <dgm:spPr/>
      <dgm:t>
        <a:bodyPr/>
        <a:lstStyle/>
        <a:p>
          <a:r>
            <a:rPr lang="fr-FR" dirty="0"/>
            <a:t>0</a:t>
          </a:r>
        </a:p>
      </dgm:t>
    </dgm:pt>
    <dgm:pt modelId="{D0756D56-4205-4F2B-BA06-406E8727F705}" type="parTrans" cxnId="{99F298F9-9107-433A-9D23-0B9C98F78295}">
      <dgm:prSet/>
      <dgm:spPr/>
      <dgm:t>
        <a:bodyPr/>
        <a:lstStyle/>
        <a:p>
          <a:endParaRPr lang="fr-CA"/>
        </a:p>
      </dgm:t>
    </dgm:pt>
    <dgm:pt modelId="{B15BF769-C485-44B5-8B2D-BF9A9ECAA2B9}" type="sibTrans" cxnId="{99F298F9-9107-433A-9D23-0B9C98F78295}">
      <dgm:prSet/>
      <dgm:spPr/>
      <dgm:t>
        <a:bodyPr/>
        <a:lstStyle/>
        <a:p>
          <a:endParaRPr lang="fr-CA"/>
        </a:p>
      </dgm:t>
    </dgm:pt>
    <dgm:pt modelId="{8E839132-CEBF-4B16-A8F2-B980B0012C84}">
      <dgm:prSet phldrT="[Texte]"/>
      <dgm:spPr/>
      <dgm:t>
        <a:bodyPr/>
        <a:lstStyle/>
        <a:p>
          <a:r>
            <a:rPr lang="fr-FR" dirty="0"/>
            <a:t>78</a:t>
          </a:r>
        </a:p>
      </dgm:t>
    </dgm:pt>
    <dgm:pt modelId="{9311040B-347F-4F71-8069-A575AA85A082}" type="parTrans" cxnId="{F6D08D3D-797B-42A7-BB13-57F85837886D}">
      <dgm:prSet/>
      <dgm:spPr/>
      <dgm:t>
        <a:bodyPr/>
        <a:lstStyle/>
        <a:p>
          <a:endParaRPr lang="fr-CA"/>
        </a:p>
      </dgm:t>
    </dgm:pt>
    <dgm:pt modelId="{EBD95E90-FFD2-4E86-9E28-53126443AAF1}" type="sibTrans" cxnId="{F6D08D3D-797B-42A7-BB13-57F85837886D}">
      <dgm:prSet/>
      <dgm:spPr/>
      <dgm:t>
        <a:bodyPr/>
        <a:lstStyle/>
        <a:p>
          <a:endParaRPr lang="fr-CA"/>
        </a:p>
      </dgm:t>
    </dgm:pt>
    <dgm:pt modelId="{76AC9884-F620-4FEA-AFB5-723AE2547C8B}">
      <dgm:prSet phldrT="[Texte]"/>
      <dgm:spPr/>
      <dgm:t>
        <a:bodyPr/>
        <a:lstStyle/>
        <a:p>
          <a:r>
            <a:rPr lang="fr-FR" dirty="0"/>
            <a:t>1222</a:t>
          </a:r>
        </a:p>
      </dgm:t>
    </dgm:pt>
    <dgm:pt modelId="{E888F814-DC30-41BE-9826-754C987B7D56}" type="parTrans" cxnId="{C0CFBD75-7176-4EA9-9A17-7EC0C5A25291}">
      <dgm:prSet/>
      <dgm:spPr/>
      <dgm:t>
        <a:bodyPr/>
        <a:lstStyle/>
        <a:p>
          <a:endParaRPr lang="fr-CA"/>
        </a:p>
      </dgm:t>
    </dgm:pt>
    <dgm:pt modelId="{93C4429F-064B-4496-9526-411BA6F30D25}" type="sibTrans" cxnId="{C0CFBD75-7176-4EA9-9A17-7EC0C5A25291}">
      <dgm:prSet/>
      <dgm:spPr/>
      <dgm:t>
        <a:bodyPr/>
        <a:lstStyle/>
        <a:p>
          <a:endParaRPr lang="fr-CA"/>
        </a:p>
      </dgm:t>
    </dgm:pt>
    <dgm:pt modelId="{84CAE4CA-692A-474D-9F6D-FA9F61E3739B}">
      <dgm:prSet phldrT="[Texte]"/>
      <dgm:spPr/>
      <dgm:t>
        <a:bodyPr/>
        <a:lstStyle/>
        <a:p>
          <a:r>
            <a:rPr lang="fr-FR" dirty="0"/>
            <a:t>...</a:t>
          </a:r>
        </a:p>
      </dgm:t>
    </dgm:pt>
    <dgm:pt modelId="{B90BBF37-8BC8-41E9-B2D4-2F2392479D1B}" type="parTrans" cxnId="{6B7E6A16-4276-4DDC-BF48-802B2A2B95FD}">
      <dgm:prSet/>
      <dgm:spPr/>
      <dgm:t>
        <a:bodyPr/>
        <a:lstStyle/>
        <a:p>
          <a:endParaRPr lang="fr-CA"/>
        </a:p>
      </dgm:t>
    </dgm:pt>
    <dgm:pt modelId="{DA09D272-3F6F-403F-8450-EC99815A1378}" type="sibTrans" cxnId="{6B7E6A16-4276-4DDC-BF48-802B2A2B95FD}">
      <dgm:prSet/>
      <dgm:spPr/>
      <dgm:t>
        <a:bodyPr/>
        <a:lstStyle/>
        <a:p>
          <a:endParaRPr lang="fr-CA"/>
        </a:p>
      </dgm:t>
    </dgm:pt>
    <dgm:pt modelId="{9C260A26-3884-4CEF-8E39-3F3459E9C198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E16331C5-F721-4CD8-95A0-DB0675E6EAE0}" type="parTrans" cxnId="{409A5C8F-16AA-4EF7-AC88-06D3BEE3F7B8}">
      <dgm:prSet/>
      <dgm:spPr/>
      <dgm:t>
        <a:bodyPr/>
        <a:lstStyle/>
        <a:p>
          <a:endParaRPr lang="fr-CA"/>
        </a:p>
      </dgm:t>
    </dgm:pt>
    <dgm:pt modelId="{8BDFEB79-6433-4F83-BD0B-41C752E8EBBF}" type="sibTrans" cxnId="{409A5C8F-16AA-4EF7-AC88-06D3BEE3F7B8}">
      <dgm:prSet/>
      <dgm:spPr/>
      <dgm:t>
        <a:bodyPr/>
        <a:lstStyle/>
        <a:p>
          <a:endParaRPr lang="fr-CA"/>
        </a:p>
      </dgm:t>
    </dgm:pt>
    <dgm:pt modelId="{0DFF4B07-E679-490C-82C7-51015E1CD8B1}" type="pres">
      <dgm:prSet presAssocID="{00659510-6CEC-406E-85DB-9DDAF534A537}" presName="list" presStyleCnt="0">
        <dgm:presLayoutVars>
          <dgm:dir/>
          <dgm:animLvl val="lvl"/>
        </dgm:presLayoutVars>
      </dgm:prSet>
      <dgm:spPr/>
    </dgm:pt>
    <dgm:pt modelId="{2BC6901A-E202-4484-A491-DFB2D298AC4A}" type="pres">
      <dgm:prSet presAssocID="{1826CD8D-537B-4DE3-935A-20CADA9BFCA2}" presName="posSpace" presStyleCnt="0"/>
      <dgm:spPr/>
    </dgm:pt>
    <dgm:pt modelId="{EC697B0A-E136-4653-AA5F-163903A9360E}" type="pres">
      <dgm:prSet presAssocID="{1826CD8D-537B-4DE3-935A-20CADA9BFCA2}" presName="vertFlow" presStyleCnt="0"/>
      <dgm:spPr/>
    </dgm:pt>
    <dgm:pt modelId="{9B49CFDA-9B2A-49FC-81AD-5760B87BCA0D}" type="pres">
      <dgm:prSet presAssocID="{1826CD8D-537B-4DE3-935A-20CADA9BFCA2}" presName="topSpace" presStyleCnt="0"/>
      <dgm:spPr/>
    </dgm:pt>
    <dgm:pt modelId="{3A9C9C1F-A694-4ADB-9FE6-45C520DF262B}" type="pres">
      <dgm:prSet presAssocID="{1826CD8D-537B-4DE3-935A-20CADA9BFCA2}" presName="firstComp" presStyleCnt="0"/>
      <dgm:spPr/>
    </dgm:pt>
    <dgm:pt modelId="{D59F1AED-127C-436B-939A-9F84CA4B127F}" type="pres">
      <dgm:prSet presAssocID="{1826CD8D-537B-4DE3-935A-20CADA9BFCA2}" presName="firstChild" presStyleLbl="bgAccFollowNode1" presStyleIdx="0" presStyleCnt="12"/>
      <dgm:spPr/>
    </dgm:pt>
    <dgm:pt modelId="{1D3224AC-0CF7-4406-8C99-F96BE2EF645D}" type="pres">
      <dgm:prSet presAssocID="{1826CD8D-537B-4DE3-935A-20CADA9BFCA2}" presName="firstChildTx" presStyleLbl="bgAccFollowNode1" presStyleIdx="0" presStyleCnt="12">
        <dgm:presLayoutVars>
          <dgm:bulletEnabled val="1"/>
        </dgm:presLayoutVars>
      </dgm:prSet>
      <dgm:spPr/>
    </dgm:pt>
    <dgm:pt modelId="{2461A29C-2989-44D0-AFBD-B3D35AA47C46}" type="pres">
      <dgm:prSet presAssocID="{D15216A3-03CC-4C4F-A220-50CE700056E6}" presName="comp" presStyleCnt="0"/>
      <dgm:spPr/>
    </dgm:pt>
    <dgm:pt modelId="{05B6FA51-0CC4-42C0-AC39-E98D5CEDDD34}" type="pres">
      <dgm:prSet presAssocID="{D15216A3-03CC-4C4F-A220-50CE700056E6}" presName="child" presStyleLbl="bgAccFollowNode1" presStyleIdx="1" presStyleCnt="12"/>
      <dgm:spPr/>
    </dgm:pt>
    <dgm:pt modelId="{E9DEEF8F-1744-430E-BD9B-1C89E08AF446}" type="pres">
      <dgm:prSet presAssocID="{D15216A3-03CC-4C4F-A220-50CE700056E6}" presName="childTx" presStyleLbl="bgAccFollowNode1" presStyleIdx="1" presStyleCnt="12">
        <dgm:presLayoutVars>
          <dgm:bulletEnabled val="1"/>
        </dgm:presLayoutVars>
      </dgm:prSet>
      <dgm:spPr/>
    </dgm:pt>
    <dgm:pt modelId="{EEBFCA17-4AB2-43F2-834E-C5D7062C0C75}" type="pres">
      <dgm:prSet presAssocID="{ACDF78F5-3439-4961-AF90-690D031642C6}" presName="comp" presStyleCnt="0"/>
      <dgm:spPr/>
    </dgm:pt>
    <dgm:pt modelId="{FDE43C89-9AEC-4262-949C-734E00E12F05}" type="pres">
      <dgm:prSet presAssocID="{ACDF78F5-3439-4961-AF90-690D031642C6}" presName="child" presStyleLbl="bgAccFollowNode1" presStyleIdx="2" presStyleCnt="12"/>
      <dgm:spPr/>
    </dgm:pt>
    <dgm:pt modelId="{367C0A8F-9400-4D09-8C78-94E51B9F8A93}" type="pres">
      <dgm:prSet presAssocID="{ACDF78F5-3439-4961-AF90-690D031642C6}" presName="childTx" presStyleLbl="bgAccFollowNode1" presStyleIdx="2" presStyleCnt="12">
        <dgm:presLayoutVars>
          <dgm:bulletEnabled val="1"/>
        </dgm:presLayoutVars>
      </dgm:prSet>
      <dgm:spPr/>
    </dgm:pt>
    <dgm:pt modelId="{306871D3-95ED-4D2A-AE84-9A742727D377}" type="pres">
      <dgm:prSet presAssocID="{594CDCAE-BAE6-4BE5-9602-5653A8505E74}" presName="comp" presStyleCnt="0"/>
      <dgm:spPr/>
    </dgm:pt>
    <dgm:pt modelId="{0803ED27-C95A-4401-AECE-4E327A06FFE2}" type="pres">
      <dgm:prSet presAssocID="{594CDCAE-BAE6-4BE5-9602-5653A8505E74}" presName="child" presStyleLbl="bgAccFollowNode1" presStyleIdx="3" presStyleCnt="12"/>
      <dgm:spPr/>
    </dgm:pt>
    <dgm:pt modelId="{20F5F8DE-432A-4897-9F9A-84681EABC2D4}" type="pres">
      <dgm:prSet presAssocID="{594CDCAE-BAE6-4BE5-9602-5653A8505E74}" presName="childTx" presStyleLbl="bgAccFollowNode1" presStyleIdx="3" presStyleCnt="12">
        <dgm:presLayoutVars>
          <dgm:bulletEnabled val="1"/>
        </dgm:presLayoutVars>
      </dgm:prSet>
      <dgm:spPr/>
    </dgm:pt>
    <dgm:pt modelId="{0C30DACA-E7BE-40F5-B50A-7FCB65F37283}" type="pres">
      <dgm:prSet presAssocID="{7A5A54FC-5304-44AC-92C3-0C0FC4A7A957}" presName="comp" presStyleCnt="0"/>
      <dgm:spPr/>
    </dgm:pt>
    <dgm:pt modelId="{51891A00-983D-4BF4-A8E7-586016D2A1CE}" type="pres">
      <dgm:prSet presAssocID="{7A5A54FC-5304-44AC-92C3-0C0FC4A7A957}" presName="child" presStyleLbl="bgAccFollowNode1" presStyleIdx="4" presStyleCnt="12"/>
      <dgm:spPr/>
    </dgm:pt>
    <dgm:pt modelId="{2CF35C6B-D01A-4597-BB67-8A8A18C95E3E}" type="pres">
      <dgm:prSet presAssocID="{7A5A54FC-5304-44AC-92C3-0C0FC4A7A957}" presName="childTx" presStyleLbl="bgAccFollowNode1" presStyleIdx="4" presStyleCnt="12">
        <dgm:presLayoutVars>
          <dgm:bulletEnabled val="1"/>
        </dgm:presLayoutVars>
      </dgm:prSet>
      <dgm:spPr/>
    </dgm:pt>
    <dgm:pt modelId="{8AFDEB03-BE48-4D72-9D96-E507D910E0A1}" type="pres">
      <dgm:prSet presAssocID="{84CAE4CA-692A-474D-9F6D-FA9F61E3739B}" presName="comp" presStyleCnt="0"/>
      <dgm:spPr/>
    </dgm:pt>
    <dgm:pt modelId="{B54D6A46-3D4A-4CC3-B1DD-EDD04DB4EE22}" type="pres">
      <dgm:prSet presAssocID="{84CAE4CA-692A-474D-9F6D-FA9F61E3739B}" presName="child" presStyleLbl="bgAccFollowNode1" presStyleIdx="5" presStyleCnt="12"/>
      <dgm:spPr/>
    </dgm:pt>
    <dgm:pt modelId="{D637D9EE-7252-43E7-AAD0-C3DA948E866C}" type="pres">
      <dgm:prSet presAssocID="{84CAE4CA-692A-474D-9F6D-FA9F61E3739B}" presName="childTx" presStyleLbl="bgAccFollowNode1" presStyleIdx="5" presStyleCnt="12">
        <dgm:presLayoutVars>
          <dgm:bulletEnabled val="1"/>
        </dgm:presLayoutVars>
      </dgm:prSet>
      <dgm:spPr/>
    </dgm:pt>
    <dgm:pt modelId="{65804999-3025-410F-ABE7-634AD55DDCF4}" type="pres">
      <dgm:prSet presAssocID="{1826CD8D-537B-4DE3-935A-20CADA9BFCA2}" presName="negSpace" presStyleCnt="0"/>
      <dgm:spPr/>
    </dgm:pt>
    <dgm:pt modelId="{103BE875-1AEC-4EF9-8F03-E99503FA09B0}" type="pres">
      <dgm:prSet presAssocID="{1826CD8D-537B-4DE3-935A-20CADA9BFCA2}" presName="circle" presStyleLbl="node1" presStyleIdx="0" presStyleCnt="2"/>
      <dgm:spPr/>
    </dgm:pt>
    <dgm:pt modelId="{AEEBA0A0-F767-4504-9CAD-F5BDEA5D1E70}" type="pres">
      <dgm:prSet presAssocID="{066AE521-F93C-41CA-BEAB-EE7D69087DF2}" presName="transSpace" presStyleCnt="0"/>
      <dgm:spPr/>
    </dgm:pt>
    <dgm:pt modelId="{DF4FA277-74E1-4FE3-AE70-AA3B7D649F62}" type="pres">
      <dgm:prSet presAssocID="{F0A258BF-D43A-4435-86D6-755ADF396415}" presName="posSpace" presStyleCnt="0"/>
      <dgm:spPr/>
    </dgm:pt>
    <dgm:pt modelId="{40E35DAB-2675-4DB1-B4AA-A2F982185F90}" type="pres">
      <dgm:prSet presAssocID="{F0A258BF-D43A-4435-86D6-755ADF396415}" presName="vertFlow" presStyleCnt="0"/>
      <dgm:spPr/>
    </dgm:pt>
    <dgm:pt modelId="{ECF90E4B-23AA-4B7D-9533-362752796B01}" type="pres">
      <dgm:prSet presAssocID="{F0A258BF-D43A-4435-86D6-755ADF396415}" presName="topSpace" presStyleCnt="0"/>
      <dgm:spPr/>
    </dgm:pt>
    <dgm:pt modelId="{0930E862-D8E7-475B-A46E-618170677640}" type="pres">
      <dgm:prSet presAssocID="{F0A258BF-D43A-4435-86D6-755ADF396415}" presName="firstComp" presStyleCnt="0"/>
      <dgm:spPr/>
    </dgm:pt>
    <dgm:pt modelId="{59261ABE-358C-4A0D-AA76-86FACED3EE03}" type="pres">
      <dgm:prSet presAssocID="{F0A258BF-D43A-4435-86D6-755ADF396415}" presName="firstChild" presStyleLbl="bgAccFollowNode1" presStyleIdx="6" presStyleCnt="12"/>
      <dgm:spPr/>
    </dgm:pt>
    <dgm:pt modelId="{9AEEC0E4-0528-4FDF-B967-404F58B6A73A}" type="pres">
      <dgm:prSet presAssocID="{F0A258BF-D43A-4435-86D6-755ADF396415}" presName="firstChildTx" presStyleLbl="bgAccFollowNode1" presStyleIdx="6" presStyleCnt="12">
        <dgm:presLayoutVars>
          <dgm:bulletEnabled val="1"/>
        </dgm:presLayoutVars>
      </dgm:prSet>
      <dgm:spPr/>
    </dgm:pt>
    <dgm:pt modelId="{E64A1BE3-500B-4D17-8D9E-9AE0D706A5A1}" type="pres">
      <dgm:prSet presAssocID="{8E839132-CEBF-4B16-A8F2-B980B0012C84}" presName="comp" presStyleCnt="0"/>
      <dgm:spPr/>
    </dgm:pt>
    <dgm:pt modelId="{E3373B71-2224-4BB3-BF39-FBD1A265C849}" type="pres">
      <dgm:prSet presAssocID="{8E839132-CEBF-4B16-A8F2-B980B0012C84}" presName="child" presStyleLbl="bgAccFollowNode1" presStyleIdx="7" presStyleCnt="12"/>
      <dgm:spPr/>
    </dgm:pt>
    <dgm:pt modelId="{9B293562-AB0F-4CE5-AEF3-1875B222BBE6}" type="pres">
      <dgm:prSet presAssocID="{8E839132-CEBF-4B16-A8F2-B980B0012C84}" presName="childTx" presStyleLbl="bgAccFollowNode1" presStyleIdx="7" presStyleCnt="12">
        <dgm:presLayoutVars>
          <dgm:bulletEnabled val="1"/>
        </dgm:presLayoutVars>
      </dgm:prSet>
      <dgm:spPr/>
    </dgm:pt>
    <dgm:pt modelId="{DF8B9C85-59DC-4BC9-824B-106B6EDB9F23}" type="pres">
      <dgm:prSet presAssocID="{76AC9884-F620-4FEA-AFB5-723AE2547C8B}" presName="comp" presStyleCnt="0"/>
      <dgm:spPr/>
    </dgm:pt>
    <dgm:pt modelId="{F21966CD-6990-49D9-A2CF-1F7E61793856}" type="pres">
      <dgm:prSet presAssocID="{76AC9884-F620-4FEA-AFB5-723AE2547C8B}" presName="child" presStyleLbl="bgAccFollowNode1" presStyleIdx="8" presStyleCnt="12"/>
      <dgm:spPr/>
    </dgm:pt>
    <dgm:pt modelId="{8730891F-6A8A-4E72-87C6-47E24B9F4E3F}" type="pres">
      <dgm:prSet presAssocID="{76AC9884-F620-4FEA-AFB5-723AE2547C8B}" presName="childTx" presStyleLbl="bgAccFollowNode1" presStyleIdx="8" presStyleCnt="12">
        <dgm:presLayoutVars>
          <dgm:bulletEnabled val="1"/>
        </dgm:presLayoutVars>
      </dgm:prSet>
      <dgm:spPr/>
    </dgm:pt>
    <dgm:pt modelId="{BB73B516-9E57-43B0-B455-C25709163CF8}" type="pres">
      <dgm:prSet presAssocID="{D5503B8A-6484-4E7E-82CA-BCE9DEC04FA7}" presName="comp" presStyleCnt="0"/>
      <dgm:spPr/>
    </dgm:pt>
    <dgm:pt modelId="{05112DBD-CA68-40D6-82E5-19417B8250C6}" type="pres">
      <dgm:prSet presAssocID="{D5503B8A-6484-4E7E-82CA-BCE9DEC04FA7}" presName="child" presStyleLbl="bgAccFollowNode1" presStyleIdx="9" presStyleCnt="12"/>
      <dgm:spPr/>
    </dgm:pt>
    <dgm:pt modelId="{71AB8FC0-3819-4C22-AF89-A19B47AB9B93}" type="pres">
      <dgm:prSet presAssocID="{D5503B8A-6484-4E7E-82CA-BCE9DEC04FA7}" presName="childTx" presStyleLbl="bgAccFollowNode1" presStyleIdx="9" presStyleCnt="12">
        <dgm:presLayoutVars>
          <dgm:bulletEnabled val="1"/>
        </dgm:presLayoutVars>
      </dgm:prSet>
      <dgm:spPr/>
    </dgm:pt>
    <dgm:pt modelId="{158FF9BF-A22B-4B56-951F-956A16A1F1C0}" type="pres">
      <dgm:prSet presAssocID="{78F957C6-308C-4A4A-AF0D-1857263CA556}" presName="comp" presStyleCnt="0"/>
      <dgm:spPr/>
    </dgm:pt>
    <dgm:pt modelId="{76633228-2EBA-4C73-A6C6-D08C1797A993}" type="pres">
      <dgm:prSet presAssocID="{78F957C6-308C-4A4A-AF0D-1857263CA556}" presName="child" presStyleLbl="bgAccFollowNode1" presStyleIdx="10" presStyleCnt="12"/>
      <dgm:spPr/>
    </dgm:pt>
    <dgm:pt modelId="{4B7A651D-EE1A-4ECD-A8A5-4D416B7BA243}" type="pres">
      <dgm:prSet presAssocID="{78F957C6-308C-4A4A-AF0D-1857263CA556}" presName="childTx" presStyleLbl="bgAccFollowNode1" presStyleIdx="10" presStyleCnt="12">
        <dgm:presLayoutVars>
          <dgm:bulletEnabled val="1"/>
        </dgm:presLayoutVars>
      </dgm:prSet>
      <dgm:spPr/>
    </dgm:pt>
    <dgm:pt modelId="{C43CB23F-49CA-4723-8B08-0EE8764B3D2C}" type="pres">
      <dgm:prSet presAssocID="{9C260A26-3884-4CEF-8E39-3F3459E9C198}" presName="comp" presStyleCnt="0"/>
      <dgm:spPr/>
    </dgm:pt>
    <dgm:pt modelId="{8A320095-7274-471E-8B14-100299798A9C}" type="pres">
      <dgm:prSet presAssocID="{9C260A26-3884-4CEF-8E39-3F3459E9C198}" presName="child" presStyleLbl="bgAccFollowNode1" presStyleIdx="11" presStyleCnt="12"/>
      <dgm:spPr/>
    </dgm:pt>
    <dgm:pt modelId="{02BC7910-3E58-4257-89B2-F1377E4C6265}" type="pres">
      <dgm:prSet presAssocID="{9C260A26-3884-4CEF-8E39-3F3459E9C198}" presName="childTx" presStyleLbl="bgAccFollowNode1" presStyleIdx="11" presStyleCnt="12">
        <dgm:presLayoutVars>
          <dgm:bulletEnabled val="1"/>
        </dgm:presLayoutVars>
      </dgm:prSet>
      <dgm:spPr/>
    </dgm:pt>
    <dgm:pt modelId="{66744B1F-11A3-4087-BA61-D1C8344A962B}" type="pres">
      <dgm:prSet presAssocID="{F0A258BF-D43A-4435-86D6-755ADF396415}" presName="negSpace" presStyleCnt="0"/>
      <dgm:spPr/>
    </dgm:pt>
    <dgm:pt modelId="{624E7E37-AC38-4F06-AE58-418D2F8A94F5}" type="pres">
      <dgm:prSet presAssocID="{F0A258BF-D43A-4435-86D6-755ADF396415}" presName="circle" presStyleLbl="node1" presStyleIdx="1" presStyleCnt="2"/>
      <dgm:spPr/>
    </dgm:pt>
  </dgm:ptLst>
  <dgm:cxnLst>
    <dgm:cxn modelId="{09D63F2E-898E-41EF-AB01-916E5245B368}" srcId="{F0A258BF-D43A-4435-86D6-755ADF396415}" destId="{127A83D1-7771-4A1B-B963-4EAFA7A01F2E}" srcOrd="0" destOrd="0" parTransId="{1377C370-ECCF-40FF-A8A6-E390BDBC1C96}" sibTransId="{06C8FF11-AFEB-4047-B5BF-6C5A47CD24FF}"/>
    <dgm:cxn modelId="{A9DF4D6B-7645-4F00-A06B-7D2DEDB2465C}" srcId="{00659510-6CEC-406E-85DB-9DDAF534A537}" destId="{F0A258BF-D43A-4435-86D6-755ADF396415}" srcOrd="1" destOrd="0" parTransId="{D9158937-044D-455D-8B37-74F54B300B7A}" sibTransId="{065423C6-86E7-4625-8549-BE08B2C5D73B}"/>
    <dgm:cxn modelId="{A25A5B81-8C0B-4E5A-9BEA-1B60FD081A4D}" type="presOf" srcId="{D15216A3-03CC-4C4F-A220-50CE700056E6}" destId="{E9DEEF8F-1744-430E-BD9B-1C89E08AF446}" srcOrd="1" destOrd="0" presId="urn:microsoft.com/office/officeart/2005/8/layout/hList9"/>
    <dgm:cxn modelId="{EA164340-3157-467F-99B5-1A1D665E70C2}" srcId="{1826CD8D-537B-4DE3-935A-20CADA9BFCA2}" destId="{D15216A3-03CC-4C4F-A220-50CE700056E6}" srcOrd="1" destOrd="0" parTransId="{F5700B0C-5C1D-4516-9994-CC51AC7015ED}" sibTransId="{69438DD9-8AC2-4E25-A05D-BAA6A83DB9CD}"/>
    <dgm:cxn modelId="{ABDBDC78-33C0-41CD-AB26-01D2482725AB}" type="presOf" srcId="{F0A258BF-D43A-4435-86D6-755ADF396415}" destId="{624E7E37-AC38-4F06-AE58-418D2F8A94F5}" srcOrd="0" destOrd="0" presId="urn:microsoft.com/office/officeart/2005/8/layout/hList9"/>
    <dgm:cxn modelId="{CE3A4712-16CA-4DC0-B0DE-B060B0966295}" type="presOf" srcId="{8E839132-CEBF-4B16-A8F2-B980B0012C84}" destId="{E3373B71-2224-4BB3-BF39-FBD1A265C849}" srcOrd="0" destOrd="0" presId="urn:microsoft.com/office/officeart/2005/8/layout/hList9"/>
    <dgm:cxn modelId="{74707597-B73C-4EA7-A6C0-6BACA575A082}" type="presOf" srcId="{76AC9884-F620-4FEA-AFB5-723AE2547C8B}" destId="{8730891F-6A8A-4E72-87C6-47E24B9F4E3F}" srcOrd="1" destOrd="0" presId="urn:microsoft.com/office/officeart/2005/8/layout/hList9"/>
    <dgm:cxn modelId="{6B7E6A16-4276-4DDC-BF48-802B2A2B95FD}" srcId="{1826CD8D-537B-4DE3-935A-20CADA9BFCA2}" destId="{84CAE4CA-692A-474D-9F6D-FA9F61E3739B}" srcOrd="5" destOrd="0" parTransId="{B90BBF37-8BC8-41E9-B2D4-2F2392479D1B}" sibTransId="{DA09D272-3F6F-403F-8450-EC99815A1378}"/>
    <dgm:cxn modelId="{5390E46E-5A56-40C4-8178-6BE831BDEF5C}" type="presOf" srcId="{D5503B8A-6484-4E7E-82CA-BCE9DEC04FA7}" destId="{05112DBD-CA68-40D6-82E5-19417B8250C6}" srcOrd="0" destOrd="0" presId="urn:microsoft.com/office/officeart/2005/8/layout/hList9"/>
    <dgm:cxn modelId="{409A5C8F-16AA-4EF7-AC88-06D3BEE3F7B8}" srcId="{F0A258BF-D43A-4435-86D6-755ADF396415}" destId="{9C260A26-3884-4CEF-8E39-3F3459E9C198}" srcOrd="5" destOrd="0" parTransId="{E16331C5-F721-4CD8-95A0-DB0675E6EAE0}" sibTransId="{8BDFEB79-6433-4F83-BD0B-41C752E8EBBF}"/>
    <dgm:cxn modelId="{64DD3986-EDDA-4AED-B334-E9F58A4DFFC6}" type="presOf" srcId="{D5503B8A-6484-4E7E-82CA-BCE9DEC04FA7}" destId="{71AB8FC0-3819-4C22-AF89-A19B47AB9B93}" srcOrd="1" destOrd="0" presId="urn:microsoft.com/office/officeart/2005/8/layout/hList9"/>
    <dgm:cxn modelId="{889F8F2D-DB1C-4A9D-8B18-B9C2A399FD3A}" type="presOf" srcId="{00659510-6CEC-406E-85DB-9DDAF534A537}" destId="{0DFF4B07-E679-490C-82C7-51015E1CD8B1}" srcOrd="0" destOrd="0" presId="urn:microsoft.com/office/officeart/2005/8/layout/hList9"/>
    <dgm:cxn modelId="{A0BF7CE9-9406-4FD3-A465-5EAE45F098F7}" srcId="{00659510-6CEC-406E-85DB-9DDAF534A537}" destId="{1826CD8D-537B-4DE3-935A-20CADA9BFCA2}" srcOrd="0" destOrd="0" parTransId="{23CD60D6-3485-418F-A8D5-C89039F8FFC2}" sibTransId="{066AE521-F93C-41CA-BEAB-EE7D69087DF2}"/>
    <dgm:cxn modelId="{91E4BB54-CD8C-4CCF-BFB3-419E1D763F30}" type="presOf" srcId="{ACDF78F5-3439-4961-AF90-690D031642C6}" destId="{FDE43C89-9AEC-4262-949C-734E00E12F05}" srcOrd="0" destOrd="0" presId="urn:microsoft.com/office/officeart/2005/8/layout/hList9"/>
    <dgm:cxn modelId="{8201F67E-7A0D-44A6-8EA1-92611D79FD90}" srcId="{1826CD8D-537B-4DE3-935A-20CADA9BFCA2}" destId="{7A5A54FC-5304-44AC-92C3-0C0FC4A7A957}" srcOrd="4" destOrd="0" parTransId="{CD8C1402-4FCD-41A1-8717-6902A8C51C5C}" sibTransId="{9EED2464-2696-48E8-B82F-4FEDF8835E29}"/>
    <dgm:cxn modelId="{C57BF39D-AFA3-4824-A9D8-E044119CB693}" srcId="{F0A258BF-D43A-4435-86D6-755ADF396415}" destId="{D5503B8A-6484-4E7E-82CA-BCE9DEC04FA7}" srcOrd="3" destOrd="0" parTransId="{3191F2D0-2702-46D7-AA7A-871E009C0670}" sibTransId="{196514CB-CC1C-4F30-A701-2349C43BA2A7}"/>
    <dgm:cxn modelId="{F6D08D3D-797B-42A7-BB13-57F85837886D}" srcId="{F0A258BF-D43A-4435-86D6-755ADF396415}" destId="{8E839132-CEBF-4B16-A8F2-B980B0012C84}" srcOrd="1" destOrd="0" parTransId="{9311040B-347F-4F71-8069-A575AA85A082}" sibTransId="{EBD95E90-FFD2-4E86-9E28-53126443AAF1}"/>
    <dgm:cxn modelId="{D3923E84-0427-4986-97EA-EACE7D07D2F8}" type="presOf" srcId="{ABA7FDEC-53C1-4C4D-BA88-2EDFD267C384}" destId="{D59F1AED-127C-436B-939A-9F84CA4B127F}" srcOrd="0" destOrd="0" presId="urn:microsoft.com/office/officeart/2005/8/layout/hList9"/>
    <dgm:cxn modelId="{92F61E86-44C6-4F60-8973-B74B8A61D505}" type="presOf" srcId="{ACDF78F5-3439-4961-AF90-690D031642C6}" destId="{367C0A8F-9400-4D09-8C78-94E51B9F8A93}" srcOrd="1" destOrd="0" presId="urn:microsoft.com/office/officeart/2005/8/layout/hList9"/>
    <dgm:cxn modelId="{FA2999C5-43DD-440E-ACA4-40396A94A791}" type="presOf" srcId="{1826CD8D-537B-4DE3-935A-20CADA9BFCA2}" destId="{103BE875-1AEC-4EF9-8F03-E99503FA09B0}" srcOrd="0" destOrd="0" presId="urn:microsoft.com/office/officeart/2005/8/layout/hList9"/>
    <dgm:cxn modelId="{9E701383-D10E-4B6D-82F0-FF4F68496D0E}" type="presOf" srcId="{594CDCAE-BAE6-4BE5-9602-5653A8505E74}" destId="{0803ED27-C95A-4401-AECE-4E327A06FFE2}" srcOrd="0" destOrd="0" presId="urn:microsoft.com/office/officeart/2005/8/layout/hList9"/>
    <dgm:cxn modelId="{EFC03F25-8D50-4B78-96DE-B1C1E4FD3BE9}" type="presOf" srcId="{D15216A3-03CC-4C4F-A220-50CE700056E6}" destId="{05B6FA51-0CC4-42C0-AC39-E98D5CEDDD34}" srcOrd="0" destOrd="0" presId="urn:microsoft.com/office/officeart/2005/8/layout/hList9"/>
    <dgm:cxn modelId="{D8710376-8800-4E90-8C63-831ADFF0509A}" type="presOf" srcId="{127A83D1-7771-4A1B-B963-4EAFA7A01F2E}" destId="{9AEEC0E4-0528-4FDF-B967-404F58B6A73A}" srcOrd="1" destOrd="0" presId="urn:microsoft.com/office/officeart/2005/8/layout/hList9"/>
    <dgm:cxn modelId="{99F298F9-9107-433A-9D23-0B9C98F78295}" srcId="{F0A258BF-D43A-4435-86D6-755ADF396415}" destId="{78F957C6-308C-4A4A-AF0D-1857263CA556}" srcOrd="4" destOrd="0" parTransId="{D0756D56-4205-4F2B-BA06-406E8727F705}" sibTransId="{B15BF769-C485-44B5-8B2D-BF9A9ECAA2B9}"/>
    <dgm:cxn modelId="{7C7B8047-D63A-445C-9DC0-59A1EFA06053}" type="presOf" srcId="{ABA7FDEC-53C1-4C4D-BA88-2EDFD267C384}" destId="{1D3224AC-0CF7-4406-8C99-F96BE2EF645D}" srcOrd="1" destOrd="0" presId="urn:microsoft.com/office/officeart/2005/8/layout/hList9"/>
    <dgm:cxn modelId="{CF8FF5A4-1F51-400E-AEFA-CA30571F7F19}" type="presOf" srcId="{127A83D1-7771-4A1B-B963-4EAFA7A01F2E}" destId="{59261ABE-358C-4A0D-AA76-86FACED3EE03}" srcOrd="0" destOrd="0" presId="urn:microsoft.com/office/officeart/2005/8/layout/hList9"/>
    <dgm:cxn modelId="{879C56C4-67FD-46B5-9F2E-17C75235EB1D}" srcId="{1826CD8D-537B-4DE3-935A-20CADA9BFCA2}" destId="{ABA7FDEC-53C1-4C4D-BA88-2EDFD267C384}" srcOrd="0" destOrd="0" parTransId="{D34F06EB-77C9-4FC7-85AC-3FC8445DD332}" sibTransId="{02C56843-E85B-42AA-BDBA-C35EC9BE401B}"/>
    <dgm:cxn modelId="{3B312ED6-5880-4AA1-B8DF-BA4B55DF8A1D}" type="presOf" srcId="{84CAE4CA-692A-474D-9F6D-FA9F61E3739B}" destId="{B54D6A46-3D4A-4CC3-B1DD-EDD04DB4EE22}" srcOrd="0" destOrd="0" presId="urn:microsoft.com/office/officeart/2005/8/layout/hList9"/>
    <dgm:cxn modelId="{F916167C-8A34-41F7-B59B-A0F08ADA85AB}" srcId="{1826CD8D-537B-4DE3-935A-20CADA9BFCA2}" destId="{ACDF78F5-3439-4961-AF90-690D031642C6}" srcOrd="2" destOrd="0" parTransId="{CD721BD4-35D1-487E-B200-5AC64D1223EC}" sibTransId="{E4252B19-831C-4267-971F-1822C548387F}"/>
    <dgm:cxn modelId="{AA4DA58E-3533-4964-AB51-335F26201C73}" type="presOf" srcId="{78F957C6-308C-4A4A-AF0D-1857263CA556}" destId="{76633228-2EBA-4C73-A6C6-D08C1797A993}" srcOrd="0" destOrd="0" presId="urn:microsoft.com/office/officeart/2005/8/layout/hList9"/>
    <dgm:cxn modelId="{3F13449C-2145-4362-B692-1EC171DCC59B}" type="presOf" srcId="{84CAE4CA-692A-474D-9F6D-FA9F61E3739B}" destId="{D637D9EE-7252-43E7-AAD0-C3DA948E866C}" srcOrd="1" destOrd="0" presId="urn:microsoft.com/office/officeart/2005/8/layout/hList9"/>
    <dgm:cxn modelId="{80EF2A7E-4C5E-443E-A4C1-3023F8D0FA5E}" type="presOf" srcId="{9C260A26-3884-4CEF-8E39-3F3459E9C198}" destId="{8A320095-7274-471E-8B14-100299798A9C}" srcOrd="0" destOrd="0" presId="urn:microsoft.com/office/officeart/2005/8/layout/hList9"/>
    <dgm:cxn modelId="{E55E367B-45D6-42AC-ADF7-4CB5EE4A7FCA}" type="presOf" srcId="{7A5A54FC-5304-44AC-92C3-0C0FC4A7A957}" destId="{2CF35C6B-D01A-4597-BB67-8A8A18C95E3E}" srcOrd="1" destOrd="0" presId="urn:microsoft.com/office/officeart/2005/8/layout/hList9"/>
    <dgm:cxn modelId="{24999A4D-F2CD-4A96-A6C8-F38426D270BF}" type="presOf" srcId="{76AC9884-F620-4FEA-AFB5-723AE2547C8B}" destId="{F21966CD-6990-49D9-A2CF-1F7E61793856}" srcOrd="0" destOrd="0" presId="urn:microsoft.com/office/officeart/2005/8/layout/hList9"/>
    <dgm:cxn modelId="{BF7234E1-9F4B-4844-A94B-4EFC7554EC9F}" type="presOf" srcId="{594CDCAE-BAE6-4BE5-9602-5653A8505E74}" destId="{20F5F8DE-432A-4897-9F9A-84681EABC2D4}" srcOrd="1" destOrd="0" presId="urn:microsoft.com/office/officeart/2005/8/layout/hList9"/>
    <dgm:cxn modelId="{8F5D310A-7E77-47C9-8BC8-406C068A9799}" srcId="{1826CD8D-537B-4DE3-935A-20CADA9BFCA2}" destId="{594CDCAE-BAE6-4BE5-9602-5653A8505E74}" srcOrd="3" destOrd="0" parTransId="{6CF314A8-7497-4488-A573-857C70FEE1E6}" sibTransId="{E71C6B44-DAF0-4C1A-8066-1D2A89B0CA75}"/>
    <dgm:cxn modelId="{81D30DE0-37C4-486B-8D3C-07D462262F8F}" type="presOf" srcId="{7A5A54FC-5304-44AC-92C3-0C0FC4A7A957}" destId="{51891A00-983D-4BF4-A8E7-586016D2A1CE}" srcOrd="0" destOrd="0" presId="urn:microsoft.com/office/officeart/2005/8/layout/hList9"/>
    <dgm:cxn modelId="{9FAACC4D-7E69-4463-B6AB-765B2DD76F3E}" type="presOf" srcId="{9C260A26-3884-4CEF-8E39-3F3459E9C198}" destId="{02BC7910-3E58-4257-89B2-F1377E4C6265}" srcOrd="1" destOrd="0" presId="urn:microsoft.com/office/officeart/2005/8/layout/hList9"/>
    <dgm:cxn modelId="{F1CF97F2-3325-4182-A8A1-E7687F81C95E}" type="presOf" srcId="{78F957C6-308C-4A4A-AF0D-1857263CA556}" destId="{4B7A651D-EE1A-4ECD-A8A5-4D416B7BA243}" srcOrd="1" destOrd="0" presId="urn:microsoft.com/office/officeart/2005/8/layout/hList9"/>
    <dgm:cxn modelId="{184D6448-99AC-4032-807F-054E84E29BD9}" type="presOf" srcId="{8E839132-CEBF-4B16-A8F2-B980B0012C84}" destId="{9B293562-AB0F-4CE5-AEF3-1875B222BBE6}" srcOrd="1" destOrd="0" presId="urn:microsoft.com/office/officeart/2005/8/layout/hList9"/>
    <dgm:cxn modelId="{C0CFBD75-7176-4EA9-9A17-7EC0C5A25291}" srcId="{F0A258BF-D43A-4435-86D6-755ADF396415}" destId="{76AC9884-F620-4FEA-AFB5-723AE2547C8B}" srcOrd="2" destOrd="0" parTransId="{E888F814-DC30-41BE-9826-754C987B7D56}" sibTransId="{93C4429F-064B-4496-9526-411BA6F30D25}"/>
    <dgm:cxn modelId="{544192A0-0CAF-4C03-9774-67F4A8620ADF}" type="presParOf" srcId="{0DFF4B07-E679-490C-82C7-51015E1CD8B1}" destId="{2BC6901A-E202-4484-A491-DFB2D298AC4A}" srcOrd="0" destOrd="0" presId="urn:microsoft.com/office/officeart/2005/8/layout/hList9"/>
    <dgm:cxn modelId="{8DE0C191-B665-4D2E-B2A6-C81EEFC74A33}" type="presParOf" srcId="{0DFF4B07-E679-490C-82C7-51015E1CD8B1}" destId="{EC697B0A-E136-4653-AA5F-163903A9360E}" srcOrd="1" destOrd="0" presId="urn:microsoft.com/office/officeart/2005/8/layout/hList9"/>
    <dgm:cxn modelId="{643DC2B1-8877-4E10-B7A2-E250DA520437}" type="presParOf" srcId="{EC697B0A-E136-4653-AA5F-163903A9360E}" destId="{9B49CFDA-9B2A-49FC-81AD-5760B87BCA0D}" srcOrd="0" destOrd="0" presId="urn:microsoft.com/office/officeart/2005/8/layout/hList9"/>
    <dgm:cxn modelId="{8C1D1FB1-1EA2-4A4B-A347-B5A2553E9522}" type="presParOf" srcId="{EC697B0A-E136-4653-AA5F-163903A9360E}" destId="{3A9C9C1F-A694-4ADB-9FE6-45C520DF262B}" srcOrd="1" destOrd="0" presId="urn:microsoft.com/office/officeart/2005/8/layout/hList9"/>
    <dgm:cxn modelId="{AFB8F198-9FB9-45A7-92DA-BA4B4C8FC05D}" type="presParOf" srcId="{3A9C9C1F-A694-4ADB-9FE6-45C520DF262B}" destId="{D59F1AED-127C-436B-939A-9F84CA4B127F}" srcOrd="0" destOrd="0" presId="urn:microsoft.com/office/officeart/2005/8/layout/hList9"/>
    <dgm:cxn modelId="{782C82C9-01D3-4043-8D86-72E7A5C442A8}" type="presParOf" srcId="{3A9C9C1F-A694-4ADB-9FE6-45C520DF262B}" destId="{1D3224AC-0CF7-4406-8C99-F96BE2EF645D}" srcOrd="1" destOrd="0" presId="urn:microsoft.com/office/officeart/2005/8/layout/hList9"/>
    <dgm:cxn modelId="{57641E46-6005-47DA-B0E0-B27CBD6A9A79}" type="presParOf" srcId="{EC697B0A-E136-4653-AA5F-163903A9360E}" destId="{2461A29C-2989-44D0-AFBD-B3D35AA47C46}" srcOrd="2" destOrd="0" presId="urn:microsoft.com/office/officeart/2005/8/layout/hList9"/>
    <dgm:cxn modelId="{5C56C890-69FD-47F5-913E-677B93EF6400}" type="presParOf" srcId="{2461A29C-2989-44D0-AFBD-B3D35AA47C46}" destId="{05B6FA51-0CC4-42C0-AC39-E98D5CEDDD34}" srcOrd="0" destOrd="0" presId="urn:microsoft.com/office/officeart/2005/8/layout/hList9"/>
    <dgm:cxn modelId="{DE58B027-3AB6-4086-BEC0-8ADBC149127D}" type="presParOf" srcId="{2461A29C-2989-44D0-AFBD-B3D35AA47C46}" destId="{E9DEEF8F-1744-430E-BD9B-1C89E08AF446}" srcOrd="1" destOrd="0" presId="urn:microsoft.com/office/officeart/2005/8/layout/hList9"/>
    <dgm:cxn modelId="{42275EC9-804D-43A2-B460-B81D856D15EF}" type="presParOf" srcId="{EC697B0A-E136-4653-AA5F-163903A9360E}" destId="{EEBFCA17-4AB2-43F2-834E-C5D7062C0C75}" srcOrd="3" destOrd="0" presId="urn:microsoft.com/office/officeart/2005/8/layout/hList9"/>
    <dgm:cxn modelId="{3F9F1722-17EF-4DA3-8B05-FA8536FE1DC7}" type="presParOf" srcId="{EEBFCA17-4AB2-43F2-834E-C5D7062C0C75}" destId="{FDE43C89-9AEC-4262-949C-734E00E12F05}" srcOrd="0" destOrd="0" presId="urn:microsoft.com/office/officeart/2005/8/layout/hList9"/>
    <dgm:cxn modelId="{EF65F73C-9A56-470D-B198-17D60BB2DA26}" type="presParOf" srcId="{EEBFCA17-4AB2-43F2-834E-C5D7062C0C75}" destId="{367C0A8F-9400-4D09-8C78-94E51B9F8A93}" srcOrd="1" destOrd="0" presId="urn:microsoft.com/office/officeart/2005/8/layout/hList9"/>
    <dgm:cxn modelId="{0F6F76E3-AD26-4A8A-AF84-71FCA5F64C5A}" type="presParOf" srcId="{EC697B0A-E136-4653-AA5F-163903A9360E}" destId="{306871D3-95ED-4D2A-AE84-9A742727D377}" srcOrd="4" destOrd="0" presId="urn:microsoft.com/office/officeart/2005/8/layout/hList9"/>
    <dgm:cxn modelId="{FED2B78D-4FFF-4E10-B164-4B4B6DF685AB}" type="presParOf" srcId="{306871D3-95ED-4D2A-AE84-9A742727D377}" destId="{0803ED27-C95A-4401-AECE-4E327A06FFE2}" srcOrd="0" destOrd="0" presId="urn:microsoft.com/office/officeart/2005/8/layout/hList9"/>
    <dgm:cxn modelId="{21F70A98-94FA-4BFC-9ECE-B42AA9281A41}" type="presParOf" srcId="{306871D3-95ED-4D2A-AE84-9A742727D377}" destId="{20F5F8DE-432A-4897-9F9A-84681EABC2D4}" srcOrd="1" destOrd="0" presId="urn:microsoft.com/office/officeart/2005/8/layout/hList9"/>
    <dgm:cxn modelId="{F6776ADD-72D8-4DAD-B6E8-210949A2B090}" type="presParOf" srcId="{EC697B0A-E136-4653-AA5F-163903A9360E}" destId="{0C30DACA-E7BE-40F5-B50A-7FCB65F37283}" srcOrd="5" destOrd="0" presId="urn:microsoft.com/office/officeart/2005/8/layout/hList9"/>
    <dgm:cxn modelId="{475A66AB-9D72-4A80-83A4-6B77E0DFC4FF}" type="presParOf" srcId="{0C30DACA-E7BE-40F5-B50A-7FCB65F37283}" destId="{51891A00-983D-4BF4-A8E7-586016D2A1CE}" srcOrd="0" destOrd="0" presId="urn:microsoft.com/office/officeart/2005/8/layout/hList9"/>
    <dgm:cxn modelId="{C7C1D600-66BC-4C2D-B02F-830F510777F5}" type="presParOf" srcId="{0C30DACA-E7BE-40F5-B50A-7FCB65F37283}" destId="{2CF35C6B-D01A-4597-BB67-8A8A18C95E3E}" srcOrd="1" destOrd="0" presId="urn:microsoft.com/office/officeart/2005/8/layout/hList9"/>
    <dgm:cxn modelId="{DAF0134D-5134-476D-8916-7F01ED56922C}" type="presParOf" srcId="{EC697B0A-E136-4653-AA5F-163903A9360E}" destId="{8AFDEB03-BE48-4D72-9D96-E507D910E0A1}" srcOrd="6" destOrd="0" presId="urn:microsoft.com/office/officeart/2005/8/layout/hList9"/>
    <dgm:cxn modelId="{AEAA05C7-0825-434F-910B-76E033B65119}" type="presParOf" srcId="{8AFDEB03-BE48-4D72-9D96-E507D910E0A1}" destId="{B54D6A46-3D4A-4CC3-B1DD-EDD04DB4EE22}" srcOrd="0" destOrd="0" presId="urn:microsoft.com/office/officeart/2005/8/layout/hList9"/>
    <dgm:cxn modelId="{499BAB9E-2C27-4EF6-BA14-A0F79C9309D9}" type="presParOf" srcId="{8AFDEB03-BE48-4D72-9D96-E507D910E0A1}" destId="{D637D9EE-7252-43E7-AAD0-C3DA948E866C}" srcOrd="1" destOrd="0" presId="urn:microsoft.com/office/officeart/2005/8/layout/hList9"/>
    <dgm:cxn modelId="{7113AA73-C14A-494A-B5BF-27E2B8DF3FD0}" type="presParOf" srcId="{0DFF4B07-E679-490C-82C7-51015E1CD8B1}" destId="{65804999-3025-410F-ABE7-634AD55DDCF4}" srcOrd="2" destOrd="0" presId="urn:microsoft.com/office/officeart/2005/8/layout/hList9"/>
    <dgm:cxn modelId="{55055C28-E0D5-433B-9087-716D29CB7D28}" type="presParOf" srcId="{0DFF4B07-E679-490C-82C7-51015E1CD8B1}" destId="{103BE875-1AEC-4EF9-8F03-E99503FA09B0}" srcOrd="3" destOrd="0" presId="urn:microsoft.com/office/officeart/2005/8/layout/hList9"/>
    <dgm:cxn modelId="{BF2CC43A-DAAE-4E32-A9B7-5D56ED3826F9}" type="presParOf" srcId="{0DFF4B07-E679-490C-82C7-51015E1CD8B1}" destId="{AEEBA0A0-F767-4504-9CAD-F5BDEA5D1E70}" srcOrd="4" destOrd="0" presId="urn:microsoft.com/office/officeart/2005/8/layout/hList9"/>
    <dgm:cxn modelId="{B5E96452-65D3-4DA7-817B-16BA4FCBF912}" type="presParOf" srcId="{0DFF4B07-E679-490C-82C7-51015E1CD8B1}" destId="{DF4FA277-74E1-4FE3-AE70-AA3B7D649F62}" srcOrd="5" destOrd="0" presId="urn:microsoft.com/office/officeart/2005/8/layout/hList9"/>
    <dgm:cxn modelId="{67000419-DD60-438A-993E-20E962F86267}" type="presParOf" srcId="{0DFF4B07-E679-490C-82C7-51015E1CD8B1}" destId="{40E35DAB-2675-4DB1-B4AA-A2F982185F90}" srcOrd="6" destOrd="0" presId="urn:microsoft.com/office/officeart/2005/8/layout/hList9"/>
    <dgm:cxn modelId="{FA0C5A96-FEED-4BD5-A1F9-5B5ED3ECFEEF}" type="presParOf" srcId="{40E35DAB-2675-4DB1-B4AA-A2F982185F90}" destId="{ECF90E4B-23AA-4B7D-9533-362752796B01}" srcOrd="0" destOrd="0" presId="urn:microsoft.com/office/officeart/2005/8/layout/hList9"/>
    <dgm:cxn modelId="{132B2962-D66D-4619-B3E8-C55C2053F6D6}" type="presParOf" srcId="{40E35DAB-2675-4DB1-B4AA-A2F982185F90}" destId="{0930E862-D8E7-475B-A46E-618170677640}" srcOrd="1" destOrd="0" presId="urn:microsoft.com/office/officeart/2005/8/layout/hList9"/>
    <dgm:cxn modelId="{0A69D641-3BB6-4B93-8B27-E4FBE43586F7}" type="presParOf" srcId="{0930E862-D8E7-475B-A46E-618170677640}" destId="{59261ABE-358C-4A0D-AA76-86FACED3EE03}" srcOrd="0" destOrd="0" presId="urn:microsoft.com/office/officeart/2005/8/layout/hList9"/>
    <dgm:cxn modelId="{C4B595BF-AB8F-4CB2-B2AD-355EF4361D32}" type="presParOf" srcId="{0930E862-D8E7-475B-A46E-618170677640}" destId="{9AEEC0E4-0528-4FDF-B967-404F58B6A73A}" srcOrd="1" destOrd="0" presId="urn:microsoft.com/office/officeart/2005/8/layout/hList9"/>
    <dgm:cxn modelId="{E417B6CF-5F83-4DB1-AB54-C6CA74B3AAC4}" type="presParOf" srcId="{40E35DAB-2675-4DB1-B4AA-A2F982185F90}" destId="{E64A1BE3-500B-4D17-8D9E-9AE0D706A5A1}" srcOrd="2" destOrd="0" presId="urn:microsoft.com/office/officeart/2005/8/layout/hList9"/>
    <dgm:cxn modelId="{5AFD6793-ECA8-4488-8020-809F728D6D75}" type="presParOf" srcId="{E64A1BE3-500B-4D17-8D9E-9AE0D706A5A1}" destId="{E3373B71-2224-4BB3-BF39-FBD1A265C849}" srcOrd="0" destOrd="0" presId="urn:microsoft.com/office/officeart/2005/8/layout/hList9"/>
    <dgm:cxn modelId="{79E2CCE3-F246-45C5-8526-11EB1270A2B9}" type="presParOf" srcId="{E64A1BE3-500B-4D17-8D9E-9AE0D706A5A1}" destId="{9B293562-AB0F-4CE5-AEF3-1875B222BBE6}" srcOrd="1" destOrd="0" presId="urn:microsoft.com/office/officeart/2005/8/layout/hList9"/>
    <dgm:cxn modelId="{369DEABE-4174-4AA1-BA6B-79A47A706824}" type="presParOf" srcId="{40E35DAB-2675-4DB1-B4AA-A2F982185F90}" destId="{DF8B9C85-59DC-4BC9-824B-106B6EDB9F23}" srcOrd="3" destOrd="0" presId="urn:microsoft.com/office/officeart/2005/8/layout/hList9"/>
    <dgm:cxn modelId="{E9CC7473-D35E-47B9-BA3C-CBCFACDE8D21}" type="presParOf" srcId="{DF8B9C85-59DC-4BC9-824B-106B6EDB9F23}" destId="{F21966CD-6990-49D9-A2CF-1F7E61793856}" srcOrd="0" destOrd="0" presId="urn:microsoft.com/office/officeart/2005/8/layout/hList9"/>
    <dgm:cxn modelId="{86769AEC-FBC1-4A77-894C-945805FF5A0E}" type="presParOf" srcId="{DF8B9C85-59DC-4BC9-824B-106B6EDB9F23}" destId="{8730891F-6A8A-4E72-87C6-47E24B9F4E3F}" srcOrd="1" destOrd="0" presId="urn:microsoft.com/office/officeart/2005/8/layout/hList9"/>
    <dgm:cxn modelId="{C70C518D-58ED-46CB-A3FA-5FCEB8EB1BBF}" type="presParOf" srcId="{40E35DAB-2675-4DB1-B4AA-A2F982185F90}" destId="{BB73B516-9E57-43B0-B455-C25709163CF8}" srcOrd="4" destOrd="0" presId="urn:microsoft.com/office/officeart/2005/8/layout/hList9"/>
    <dgm:cxn modelId="{B5DB438E-0C3B-4D21-8860-D0996A439135}" type="presParOf" srcId="{BB73B516-9E57-43B0-B455-C25709163CF8}" destId="{05112DBD-CA68-40D6-82E5-19417B8250C6}" srcOrd="0" destOrd="0" presId="urn:microsoft.com/office/officeart/2005/8/layout/hList9"/>
    <dgm:cxn modelId="{18F97EC8-B290-4C8B-A37D-A28F9CBFB2A9}" type="presParOf" srcId="{BB73B516-9E57-43B0-B455-C25709163CF8}" destId="{71AB8FC0-3819-4C22-AF89-A19B47AB9B93}" srcOrd="1" destOrd="0" presId="urn:microsoft.com/office/officeart/2005/8/layout/hList9"/>
    <dgm:cxn modelId="{E079F2B9-D602-41D4-A8B1-990BF4F8ED17}" type="presParOf" srcId="{40E35DAB-2675-4DB1-B4AA-A2F982185F90}" destId="{158FF9BF-A22B-4B56-951F-956A16A1F1C0}" srcOrd="5" destOrd="0" presId="urn:microsoft.com/office/officeart/2005/8/layout/hList9"/>
    <dgm:cxn modelId="{D63AEEF5-7CBF-4D4A-8B05-E61DD760A6C3}" type="presParOf" srcId="{158FF9BF-A22B-4B56-951F-956A16A1F1C0}" destId="{76633228-2EBA-4C73-A6C6-D08C1797A993}" srcOrd="0" destOrd="0" presId="urn:microsoft.com/office/officeart/2005/8/layout/hList9"/>
    <dgm:cxn modelId="{3296EE23-E532-46C3-87F3-43C6BAC41722}" type="presParOf" srcId="{158FF9BF-A22B-4B56-951F-956A16A1F1C0}" destId="{4B7A651D-EE1A-4ECD-A8A5-4D416B7BA243}" srcOrd="1" destOrd="0" presId="urn:microsoft.com/office/officeart/2005/8/layout/hList9"/>
    <dgm:cxn modelId="{42316099-C96D-46CD-A11E-74C73720D1C4}" type="presParOf" srcId="{40E35DAB-2675-4DB1-B4AA-A2F982185F90}" destId="{C43CB23F-49CA-4723-8B08-0EE8764B3D2C}" srcOrd="6" destOrd="0" presId="urn:microsoft.com/office/officeart/2005/8/layout/hList9"/>
    <dgm:cxn modelId="{87D9D426-0BF3-416F-A25F-7FDD0ED4D553}" type="presParOf" srcId="{C43CB23F-49CA-4723-8B08-0EE8764B3D2C}" destId="{8A320095-7274-471E-8B14-100299798A9C}" srcOrd="0" destOrd="0" presId="urn:microsoft.com/office/officeart/2005/8/layout/hList9"/>
    <dgm:cxn modelId="{1B88E11D-D611-4BD3-9F06-7D354794BF40}" type="presParOf" srcId="{C43CB23F-49CA-4723-8B08-0EE8764B3D2C}" destId="{02BC7910-3E58-4257-89B2-F1377E4C6265}" srcOrd="1" destOrd="0" presId="urn:microsoft.com/office/officeart/2005/8/layout/hList9"/>
    <dgm:cxn modelId="{6E3FDD42-660B-4EE2-B7B5-6637AE5A3F1B}" type="presParOf" srcId="{0DFF4B07-E679-490C-82C7-51015E1CD8B1}" destId="{66744B1F-11A3-4087-BA61-D1C8344A962B}" srcOrd="7" destOrd="0" presId="urn:microsoft.com/office/officeart/2005/8/layout/hList9"/>
    <dgm:cxn modelId="{B4ED9B5A-1FD9-4941-BB93-854D23B25F6D}" type="presParOf" srcId="{0DFF4B07-E679-490C-82C7-51015E1CD8B1}" destId="{624E7E37-AC38-4F06-AE58-418D2F8A94F5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F1AED-127C-436B-939A-9F84CA4B127F}">
      <dsp:nvSpPr>
        <dsp:cNvPr id="0" name=""/>
        <dsp:cNvSpPr/>
      </dsp:nvSpPr>
      <dsp:spPr>
        <a:xfrm>
          <a:off x="1464250" y="251486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10001</a:t>
          </a:r>
        </a:p>
      </dsp:txBody>
      <dsp:txXfrm>
        <a:off x="1615016" y="251486"/>
        <a:ext cx="791520" cy="628504"/>
      </dsp:txXfrm>
    </dsp:sp>
    <dsp:sp modelId="{05B6FA51-0CC4-42C0-AC39-E98D5CEDDD34}">
      <dsp:nvSpPr>
        <dsp:cNvPr id="0" name=""/>
        <dsp:cNvSpPr/>
      </dsp:nvSpPr>
      <dsp:spPr>
        <a:xfrm>
          <a:off x="1464250" y="879991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10002</a:t>
          </a:r>
        </a:p>
      </dsp:txBody>
      <dsp:txXfrm>
        <a:off x="1615016" y="879991"/>
        <a:ext cx="791520" cy="628504"/>
      </dsp:txXfrm>
    </dsp:sp>
    <dsp:sp modelId="{FDE43C89-9AEC-4262-949C-734E00E12F05}">
      <dsp:nvSpPr>
        <dsp:cNvPr id="0" name=""/>
        <dsp:cNvSpPr/>
      </dsp:nvSpPr>
      <dsp:spPr>
        <a:xfrm>
          <a:off x="1464250" y="150849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10003</a:t>
          </a:r>
        </a:p>
      </dsp:txBody>
      <dsp:txXfrm>
        <a:off x="1615016" y="1508495"/>
        <a:ext cx="791520" cy="628504"/>
      </dsp:txXfrm>
    </dsp:sp>
    <dsp:sp modelId="{0803ED27-C95A-4401-AECE-4E327A06FFE2}">
      <dsp:nvSpPr>
        <dsp:cNvPr id="0" name=""/>
        <dsp:cNvSpPr/>
      </dsp:nvSpPr>
      <dsp:spPr>
        <a:xfrm>
          <a:off x="1464250" y="213700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10004</a:t>
          </a:r>
        </a:p>
      </dsp:txBody>
      <dsp:txXfrm>
        <a:off x="1615016" y="2137000"/>
        <a:ext cx="791520" cy="628504"/>
      </dsp:txXfrm>
    </dsp:sp>
    <dsp:sp modelId="{51891A00-983D-4BF4-A8E7-586016D2A1CE}">
      <dsp:nvSpPr>
        <dsp:cNvPr id="0" name=""/>
        <dsp:cNvSpPr/>
      </dsp:nvSpPr>
      <dsp:spPr>
        <a:xfrm>
          <a:off x="1464250" y="276550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10005</a:t>
          </a:r>
        </a:p>
      </dsp:txBody>
      <dsp:txXfrm>
        <a:off x="1615016" y="2765505"/>
        <a:ext cx="791520" cy="628504"/>
      </dsp:txXfrm>
    </dsp:sp>
    <dsp:sp modelId="{B54D6A46-3D4A-4CC3-B1DD-EDD04DB4EE22}">
      <dsp:nvSpPr>
        <dsp:cNvPr id="0" name=""/>
        <dsp:cNvSpPr/>
      </dsp:nvSpPr>
      <dsp:spPr>
        <a:xfrm>
          <a:off x="1464250" y="339401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...</a:t>
          </a:r>
        </a:p>
      </dsp:txBody>
      <dsp:txXfrm>
        <a:off x="1615016" y="3394010"/>
        <a:ext cx="791520" cy="628504"/>
      </dsp:txXfrm>
    </dsp:sp>
    <dsp:sp modelId="{103BE875-1AEC-4EF9-8F03-E99503FA09B0}">
      <dsp:nvSpPr>
        <dsp:cNvPr id="0" name=""/>
        <dsp:cNvSpPr/>
      </dsp:nvSpPr>
      <dsp:spPr>
        <a:xfrm>
          <a:off x="961698" y="210"/>
          <a:ext cx="628190" cy="628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Adresse</a:t>
          </a:r>
          <a:endParaRPr lang="fr-FR" sz="1000" kern="1200" dirty="0"/>
        </a:p>
      </dsp:txBody>
      <dsp:txXfrm>
        <a:off x="1053694" y="92206"/>
        <a:ext cx="444198" cy="444198"/>
      </dsp:txXfrm>
    </dsp:sp>
    <dsp:sp modelId="{59261ABE-358C-4A0D-AA76-86FACED3EE03}">
      <dsp:nvSpPr>
        <dsp:cNvPr id="0" name=""/>
        <dsp:cNvSpPr/>
      </dsp:nvSpPr>
      <dsp:spPr>
        <a:xfrm>
          <a:off x="3034727" y="251486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56</a:t>
          </a:r>
        </a:p>
      </dsp:txBody>
      <dsp:txXfrm>
        <a:off x="3185493" y="251486"/>
        <a:ext cx="791520" cy="628504"/>
      </dsp:txXfrm>
    </dsp:sp>
    <dsp:sp modelId="{E3373B71-2224-4BB3-BF39-FBD1A265C849}">
      <dsp:nvSpPr>
        <dsp:cNvPr id="0" name=""/>
        <dsp:cNvSpPr/>
      </dsp:nvSpPr>
      <dsp:spPr>
        <a:xfrm>
          <a:off x="3034727" y="879991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78</a:t>
          </a:r>
        </a:p>
      </dsp:txBody>
      <dsp:txXfrm>
        <a:off x="3185493" y="879991"/>
        <a:ext cx="791520" cy="628504"/>
      </dsp:txXfrm>
    </dsp:sp>
    <dsp:sp modelId="{F21966CD-6990-49D9-A2CF-1F7E61793856}">
      <dsp:nvSpPr>
        <dsp:cNvPr id="0" name=""/>
        <dsp:cNvSpPr/>
      </dsp:nvSpPr>
      <dsp:spPr>
        <a:xfrm>
          <a:off x="3034727" y="150849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1222</a:t>
          </a:r>
        </a:p>
      </dsp:txBody>
      <dsp:txXfrm>
        <a:off x="3185493" y="1508495"/>
        <a:ext cx="791520" cy="628504"/>
      </dsp:txXfrm>
    </dsp:sp>
    <dsp:sp modelId="{05112DBD-CA68-40D6-82E5-19417B8250C6}">
      <dsp:nvSpPr>
        <dsp:cNvPr id="0" name=""/>
        <dsp:cNvSpPr/>
      </dsp:nvSpPr>
      <dsp:spPr>
        <a:xfrm>
          <a:off x="3034727" y="213700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10001</a:t>
          </a:r>
        </a:p>
      </dsp:txBody>
      <dsp:txXfrm>
        <a:off x="3185493" y="2137000"/>
        <a:ext cx="791520" cy="628504"/>
      </dsp:txXfrm>
    </dsp:sp>
    <dsp:sp modelId="{76633228-2EBA-4C73-A6C6-D08C1797A993}">
      <dsp:nvSpPr>
        <dsp:cNvPr id="0" name=""/>
        <dsp:cNvSpPr/>
      </dsp:nvSpPr>
      <dsp:spPr>
        <a:xfrm>
          <a:off x="3034727" y="276550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0</a:t>
          </a:r>
        </a:p>
      </dsp:txBody>
      <dsp:txXfrm>
        <a:off x="3185493" y="2765505"/>
        <a:ext cx="791520" cy="628504"/>
      </dsp:txXfrm>
    </dsp:sp>
    <dsp:sp modelId="{8A320095-7274-471E-8B14-100299798A9C}">
      <dsp:nvSpPr>
        <dsp:cNvPr id="0" name=""/>
        <dsp:cNvSpPr/>
      </dsp:nvSpPr>
      <dsp:spPr>
        <a:xfrm>
          <a:off x="3034727" y="339401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…</a:t>
          </a:r>
        </a:p>
      </dsp:txBody>
      <dsp:txXfrm>
        <a:off x="3185493" y="3394010"/>
        <a:ext cx="791520" cy="628504"/>
      </dsp:txXfrm>
    </dsp:sp>
    <dsp:sp modelId="{624E7E37-AC38-4F06-AE58-418D2F8A94F5}">
      <dsp:nvSpPr>
        <dsp:cNvPr id="0" name=""/>
        <dsp:cNvSpPr/>
      </dsp:nvSpPr>
      <dsp:spPr>
        <a:xfrm>
          <a:off x="2532175" y="210"/>
          <a:ext cx="628190" cy="628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Valeur</a:t>
          </a:r>
          <a:endParaRPr lang="fr-FR" sz="1000" kern="1200" dirty="0"/>
        </a:p>
      </dsp:txBody>
      <dsp:txXfrm>
        <a:off x="2624171" y="92206"/>
        <a:ext cx="444198" cy="444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F1AED-127C-436B-939A-9F84CA4B127F}">
      <dsp:nvSpPr>
        <dsp:cNvPr id="0" name=""/>
        <dsp:cNvSpPr/>
      </dsp:nvSpPr>
      <dsp:spPr>
        <a:xfrm>
          <a:off x="1464250" y="251486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10001</a:t>
          </a:r>
        </a:p>
      </dsp:txBody>
      <dsp:txXfrm>
        <a:off x="1615016" y="251486"/>
        <a:ext cx="791520" cy="628504"/>
      </dsp:txXfrm>
    </dsp:sp>
    <dsp:sp modelId="{05B6FA51-0CC4-42C0-AC39-E98D5CEDDD34}">
      <dsp:nvSpPr>
        <dsp:cNvPr id="0" name=""/>
        <dsp:cNvSpPr/>
      </dsp:nvSpPr>
      <dsp:spPr>
        <a:xfrm>
          <a:off x="1464250" y="879991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10002</a:t>
          </a:r>
        </a:p>
      </dsp:txBody>
      <dsp:txXfrm>
        <a:off x="1615016" y="879991"/>
        <a:ext cx="791520" cy="628504"/>
      </dsp:txXfrm>
    </dsp:sp>
    <dsp:sp modelId="{FDE43C89-9AEC-4262-949C-734E00E12F05}">
      <dsp:nvSpPr>
        <dsp:cNvPr id="0" name=""/>
        <dsp:cNvSpPr/>
      </dsp:nvSpPr>
      <dsp:spPr>
        <a:xfrm>
          <a:off x="1464250" y="150849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10003</a:t>
          </a:r>
        </a:p>
      </dsp:txBody>
      <dsp:txXfrm>
        <a:off x="1615016" y="1508495"/>
        <a:ext cx="791520" cy="628504"/>
      </dsp:txXfrm>
    </dsp:sp>
    <dsp:sp modelId="{0803ED27-C95A-4401-AECE-4E327A06FFE2}">
      <dsp:nvSpPr>
        <dsp:cNvPr id="0" name=""/>
        <dsp:cNvSpPr/>
      </dsp:nvSpPr>
      <dsp:spPr>
        <a:xfrm>
          <a:off x="1464250" y="213700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10004</a:t>
          </a:r>
        </a:p>
      </dsp:txBody>
      <dsp:txXfrm>
        <a:off x="1615016" y="2137000"/>
        <a:ext cx="791520" cy="628504"/>
      </dsp:txXfrm>
    </dsp:sp>
    <dsp:sp modelId="{51891A00-983D-4BF4-A8E7-586016D2A1CE}">
      <dsp:nvSpPr>
        <dsp:cNvPr id="0" name=""/>
        <dsp:cNvSpPr/>
      </dsp:nvSpPr>
      <dsp:spPr>
        <a:xfrm>
          <a:off x="1464250" y="276550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10005</a:t>
          </a:r>
        </a:p>
      </dsp:txBody>
      <dsp:txXfrm>
        <a:off x="1615016" y="2765505"/>
        <a:ext cx="791520" cy="628504"/>
      </dsp:txXfrm>
    </dsp:sp>
    <dsp:sp modelId="{B54D6A46-3D4A-4CC3-B1DD-EDD04DB4EE22}">
      <dsp:nvSpPr>
        <dsp:cNvPr id="0" name=""/>
        <dsp:cNvSpPr/>
      </dsp:nvSpPr>
      <dsp:spPr>
        <a:xfrm>
          <a:off x="1464250" y="339401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...</a:t>
          </a:r>
        </a:p>
      </dsp:txBody>
      <dsp:txXfrm>
        <a:off x="1615016" y="3394010"/>
        <a:ext cx="791520" cy="628504"/>
      </dsp:txXfrm>
    </dsp:sp>
    <dsp:sp modelId="{103BE875-1AEC-4EF9-8F03-E99503FA09B0}">
      <dsp:nvSpPr>
        <dsp:cNvPr id="0" name=""/>
        <dsp:cNvSpPr/>
      </dsp:nvSpPr>
      <dsp:spPr>
        <a:xfrm>
          <a:off x="961698" y="210"/>
          <a:ext cx="628190" cy="628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Adresse</a:t>
          </a:r>
          <a:endParaRPr lang="fr-FR" sz="1000" kern="1200" dirty="0"/>
        </a:p>
      </dsp:txBody>
      <dsp:txXfrm>
        <a:off x="1053694" y="92206"/>
        <a:ext cx="444198" cy="444198"/>
      </dsp:txXfrm>
    </dsp:sp>
    <dsp:sp modelId="{59261ABE-358C-4A0D-AA76-86FACED3EE03}">
      <dsp:nvSpPr>
        <dsp:cNvPr id="0" name=""/>
        <dsp:cNvSpPr/>
      </dsp:nvSpPr>
      <dsp:spPr>
        <a:xfrm>
          <a:off x="3034727" y="251486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56</a:t>
          </a:r>
        </a:p>
      </dsp:txBody>
      <dsp:txXfrm>
        <a:off x="3185493" y="251486"/>
        <a:ext cx="791520" cy="628504"/>
      </dsp:txXfrm>
    </dsp:sp>
    <dsp:sp modelId="{E3373B71-2224-4BB3-BF39-FBD1A265C849}">
      <dsp:nvSpPr>
        <dsp:cNvPr id="0" name=""/>
        <dsp:cNvSpPr/>
      </dsp:nvSpPr>
      <dsp:spPr>
        <a:xfrm>
          <a:off x="3034727" y="879991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78</a:t>
          </a:r>
        </a:p>
      </dsp:txBody>
      <dsp:txXfrm>
        <a:off x="3185493" y="879991"/>
        <a:ext cx="791520" cy="628504"/>
      </dsp:txXfrm>
    </dsp:sp>
    <dsp:sp modelId="{F21966CD-6990-49D9-A2CF-1F7E61793856}">
      <dsp:nvSpPr>
        <dsp:cNvPr id="0" name=""/>
        <dsp:cNvSpPr/>
      </dsp:nvSpPr>
      <dsp:spPr>
        <a:xfrm>
          <a:off x="3034727" y="150849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1222</a:t>
          </a:r>
        </a:p>
      </dsp:txBody>
      <dsp:txXfrm>
        <a:off x="3185493" y="1508495"/>
        <a:ext cx="791520" cy="628504"/>
      </dsp:txXfrm>
    </dsp:sp>
    <dsp:sp modelId="{05112DBD-CA68-40D6-82E5-19417B8250C6}">
      <dsp:nvSpPr>
        <dsp:cNvPr id="0" name=""/>
        <dsp:cNvSpPr/>
      </dsp:nvSpPr>
      <dsp:spPr>
        <a:xfrm>
          <a:off x="3034727" y="213700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10001</a:t>
          </a:r>
        </a:p>
      </dsp:txBody>
      <dsp:txXfrm>
        <a:off x="3185493" y="2137000"/>
        <a:ext cx="791520" cy="628504"/>
      </dsp:txXfrm>
    </dsp:sp>
    <dsp:sp modelId="{76633228-2EBA-4C73-A6C6-D08C1797A993}">
      <dsp:nvSpPr>
        <dsp:cNvPr id="0" name=""/>
        <dsp:cNvSpPr/>
      </dsp:nvSpPr>
      <dsp:spPr>
        <a:xfrm>
          <a:off x="3034727" y="276550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0</a:t>
          </a:r>
        </a:p>
      </dsp:txBody>
      <dsp:txXfrm>
        <a:off x="3185493" y="2765505"/>
        <a:ext cx="791520" cy="628504"/>
      </dsp:txXfrm>
    </dsp:sp>
    <dsp:sp modelId="{8A320095-7274-471E-8B14-100299798A9C}">
      <dsp:nvSpPr>
        <dsp:cNvPr id="0" name=""/>
        <dsp:cNvSpPr/>
      </dsp:nvSpPr>
      <dsp:spPr>
        <a:xfrm>
          <a:off x="3034727" y="339401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…</a:t>
          </a:r>
        </a:p>
      </dsp:txBody>
      <dsp:txXfrm>
        <a:off x="3185493" y="3394010"/>
        <a:ext cx="791520" cy="628504"/>
      </dsp:txXfrm>
    </dsp:sp>
    <dsp:sp modelId="{624E7E37-AC38-4F06-AE58-418D2F8A94F5}">
      <dsp:nvSpPr>
        <dsp:cNvPr id="0" name=""/>
        <dsp:cNvSpPr/>
      </dsp:nvSpPr>
      <dsp:spPr>
        <a:xfrm>
          <a:off x="2532175" y="210"/>
          <a:ext cx="628190" cy="628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Valeur</a:t>
          </a:r>
          <a:endParaRPr lang="fr-FR" sz="1000" kern="1200" dirty="0"/>
        </a:p>
      </dsp:txBody>
      <dsp:txXfrm>
        <a:off x="2624171" y="92206"/>
        <a:ext cx="444198" cy="4441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F1AED-127C-436B-939A-9F84CA4B127F}">
      <dsp:nvSpPr>
        <dsp:cNvPr id="0" name=""/>
        <dsp:cNvSpPr/>
      </dsp:nvSpPr>
      <dsp:spPr>
        <a:xfrm>
          <a:off x="1464250" y="251486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10001</a:t>
          </a:r>
        </a:p>
      </dsp:txBody>
      <dsp:txXfrm>
        <a:off x="1615016" y="251486"/>
        <a:ext cx="791520" cy="628504"/>
      </dsp:txXfrm>
    </dsp:sp>
    <dsp:sp modelId="{05B6FA51-0CC4-42C0-AC39-E98D5CEDDD34}">
      <dsp:nvSpPr>
        <dsp:cNvPr id="0" name=""/>
        <dsp:cNvSpPr/>
      </dsp:nvSpPr>
      <dsp:spPr>
        <a:xfrm>
          <a:off x="1464250" y="879991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10002</a:t>
          </a:r>
        </a:p>
      </dsp:txBody>
      <dsp:txXfrm>
        <a:off x="1615016" y="879991"/>
        <a:ext cx="791520" cy="628504"/>
      </dsp:txXfrm>
    </dsp:sp>
    <dsp:sp modelId="{FDE43C89-9AEC-4262-949C-734E00E12F05}">
      <dsp:nvSpPr>
        <dsp:cNvPr id="0" name=""/>
        <dsp:cNvSpPr/>
      </dsp:nvSpPr>
      <dsp:spPr>
        <a:xfrm>
          <a:off x="1464250" y="150849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10003</a:t>
          </a:r>
        </a:p>
      </dsp:txBody>
      <dsp:txXfrm>
        <a:off x="1615016" y="1508495"/>
        <a:ext cx="791520" cy="628504"/>
      </dsp:txXfrm>
    </dsp:sp>
    <dsp:sp modelId="{0803ED27-C95A-4401-AECE-4E327A06FFE2}">
      <dsp:nvSpPr>
        <dsp:cNvPr id="0" name=""/>
        <dsp:cNvSpPr/>
      </dsp:nvSpPr>
      <dsp:spPr>
        <a:xfrm>
          <a:off x="1464250" y="213700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10004</a:t>
          </a:r>
        </a:p>
      </dsp:txBody>
      <dsp:txXfrm>
        <a:off x="1615016" y="2137000"/>
        <a:ext cx="791520" cy="628504"/>
      </dsp:txXfrm>
    </dsp:sp>
    <dsp:sp modelId="{51891A00-983D-4BF4-A8E7-586016D2A1CE}">
      <dsp:nvSpPr>
        <dsp:cNvPr id="0" name=""/>
        <dsp:cNvSpPr/>
      </dsp:nvSpPr>
      <dsp:spPr>
        <a:xfrm>
          <a:off x="1464250" y="276550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10005</a:t>
          </a:r>
        </a:p>
      </dsp:txBody>
      <dsp:txXfrm>
        <a:off x="1615016" y="2765505"/>
        <a:ext cx="791520" cy="628504"/>
      </dsp:txXfrm>
    </dsp:sp>
    <dsp:sp modelId="{B54D6A46-3D4A-4CC3-B1DD-EDD04DB4EE22}">
      <dsp:nvSpPr>
        <dsp:cNvPr id="0" name=""/>
        <dsp:cNvSpPr/>
      </dsp:nvSpPr>
      <dsp:spPr>
        <a:xfrm>
          <a:off x="1464250" y="339401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...</a:t>
          </a:r>
        </a:p>
      </dsp:txBody>
      <dsp:txXfrm>
        <a:off x="1615016" y="3394010"/>
        <a:ext cx="791520" cy="628504"/>
      </dsp:txXfrm>
    </dsp:sp>
    <dsp:sp modelId="{103BE875-1AEC-4EF9-8F03-E99503FA09B0}">
      <dsp:nvSpPr>
        <dsp:cNvPr id="0" name=""/>
        <dsp:cNvSpPr/>
      </dsp:nvSpPr>
      <dsp:spPr>
        <a:xfrm>
          <a:off x="961698" y="210"/>
          <a:ext cx="628190" cy="628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Adresse</a:t>
          </a:r>
          <a:endParaRPr lang="fr-FR" sz="1000" kern="1200" dirty="0"/>
        </a:p>
      </dsp:txBody>
      <dsp:txXfrm>
        <a:off x="1053694" y="92206"/>
        <a:ext cx="444198" cy="444198"/>
      </dsp:txXfrm>
    </dsp:sp>
    <dsp:sp modelId="{59261ABE-358C-4A0D-AA76-86FACED3EE03}">
      <dsp:nvSpPr>
        <dsp:cNvPr id="0" name=""/>
        <dsp:cNvSpPr/>
      </dsp:nvSpPr>
      <dsp:spPr>
        <a:xfrm>
          <a:off x="3034727" y="251486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56</a:t>
          </a:r>
        </a:p>
      </dsp:txBody>
      <dsp:txXfrm>
        <a:off x="3185493" y="251486"/>
        <a:ext cx="791520" cy="628504"/>
      </dsp:txXfrm>
    </dsp:sp>
    <dsp:sp modelId="{E3373B71-2224-4BB3-BF39-FBD1A265C849}">
      <dsp:nvSpPr>
        <dsp:cNvPr id="0" name=""/>
        <dsp:cNvSpPr/>
      </dsp:nvSpPr>
      <dsp:spPr>
        <a:xfrm>
          <a:off x="3034727" y="879991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78</a:t>
          </a:r>
        </a:p>
      </dsp:txBody>
      <dsp:txXfrm>
        <a:off x="3185493" y="879991"/>
        <a:ext cx="791520" cy="628504"/>
      </dsp:txXfrm>
    </dsp:sp>
    <dsp:sp modelId="{F21966CD-6990-49D9-A2CF-1F7E61793856}">
      <dsp:nvSpPr>
        <dsp:cNvPr id="0" name=""/>
        <dsp:cNvSpPr/>
      </dsp:nvSpPr>
      <dsp:spPr>
        <a:xfrm>
          <a:off x="3034727" y="150849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1222</a:t>
          </a:r>
        </a:p>
      </dsp:txBody>
      <dsp:txXfrm>
        <a:off x="3185493" y="1508495"/>
        <a:ext cx="791520" cy="628504"/>
      </dsp:txXfrm>
    </dsp:sp>
    <dsp:sp modelId="{05112DBD-CA68-40D6-82E5-19417B8250C6}">
      <dsp:nvSpPr>
        <dsp:cNvPr id="0" name=""/>
        <dsp:cNvSpPr/>
      </dsp:nvSpPr>
      <dsp:spPr>
        <a:xfrm>
          <a:off x="3034727" y="213700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10001</a:t>
          </a:r>
        </a:p>
      </dsp:txBody>
      <dsp:txXfrm>
        <a:off x="3185493" y="2137000"/>
        <a:ext cx="791520" cy="628504"/>
      </dsp:txXfrm>
    </dsp:sp>
    <dsp:sp modelId="{76633228-2EBA-4C73-A6C6-D08C1797A993}">
      <dsp:nvSpPr>
        <dsp:cNvPr id="0" name=""/>
        <dsp:cNvSpPr/>
      </dsp:nvSpPr>
      <dsp:spPr>
        <a:xfrm>
          <a:off x="3034727" y="276550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0</a:t>
          </a:r>
        </a:p>
      </dsp:txBody>
      <dsp:txXfrm>
        <a:off x="3185493" y="2765505"/>
        <a:ext cx="791520" cy="628504"/>
      </dsp:txXfrm>
    </dsp:sp>
    <dsp:sp modelId="{8A320095-7274-471E-8B14-100299798A9C}">
      <dsp:nvSpPr>
        <dsp:cNvPr id="0" name=""/>
        <dsp:cNvSpPr/>
      </dsp:nvSpPr>
      <dsp:spPr>
        <a:xfrm>
          <a:off x="3034727" y="339401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…</a:t>
          </a:r>
        </a:p>
      </dsp:txBody>
      <dsp:txXfrm>
        <a:off x="3185493" y="3394010"/>
        <a:ext cx="791520" cy="628504"/>
      </dsp:txXfrm>
    </dsp:sp>
    <dsp:sp modelId="{624E7E37-AC38-4F06-AE58-418D2F8A94F5}">
      <dsp:nvSpPr>
        <dsp:cNvPr id="0" name=""/>
        <dsp:cNvSpPr/>
      </dsp:nvSpPr>
      <dsp:spPr>
        <a:xfrm>
          <a:off x="2532175" y="210"/>
          <a:ext cx="628190" cy="628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Valeur</a:t>
          </a:r>
          <a:endParaRPr lang="fr-FR" sz="1000" kern="1200" dirty="0"/>
        </a:p>
      </dsp:txBody>
      <dsp:txXfrm>
        <a:off x="2624171" y="92206"/>
        <a:ext cx="444198" cy="4441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F1AED-127C-436B-939A-9F84CA4B127F}">
      <dsp:nvSpPr>
        <dsp:cNvPr id="0" name=""/>
        <dsp:cNvSpPr/>
      </dsp:nvSpPr>
      <dsp:spPr>
        <a:xfrm>
          <a:off x="1464250" y="251486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10001</a:t>
          </a:r>
        </a:p>
      </dsp:txBody>
      <dsp:txXfrm>
        <a:off x="1615016" y="251486"/>
        <a:ext cx="791520" cy="628504"/>
      </dsp:txXfrm>
    </dsp:sp>
    <dsp:sp modelId="{05B6FA51-0CC4-42C0-AC39-E98D5CEDDD34}">
      <dsp:nvSpPr>
        <dsp:cNvPr id="0" name=""/>
        <dsp:cNvSpPr/>
      </dsp:nvSpPr>
      <dsp:spPr>
        <a:xfrm>
          <a:off x="1464250" y="879991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10002</a:t>
          </a:r>
        </a:p>
      </dsp:txBody>
      <dsp:txXfrm>
        <a:off x="1615016" y="879991"/>
        <a:ext cx="791520" cy="628504"/>
      </dsp:txXfrm>
    </dsp:sp>
    <dsp:sp modelId="{FDE43C89-9AEC-4262-949C-734E00E12F05}">
      <dsp:nvSpPr>
        <dsp:cNvPr id="0" name=""/>
        <dsp:cNvSpPr/>
      </dsp:nvSpPr>
      <dsp:spPr>
        <a:xfrm>
          <a:off x="1464250" y="150849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10003</a:t>
          </a:r>
        </a:p>
      </dsp:txBody>
      <dsp:txXfrm>
        <a:off x="1615016" y="1508495"/>
        <a:ext cx="791520" cy="628504"/>
      </dsp:txXfrm>
    </dsp:sp>
    <dsp:sp modelId="{0803ED27-C95A-4401-AECE-4E327A06FFE2}">
      <dsp:nvSpPr>
        <dsp:cNvPr id="0" name=""/>
        <dsp:cNvSpPr/>
      </dsp:nvSpPr>
      <dsp:spPr>
        <a:xfrm>
          <a:off x="1464250" y="213700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10004</a:t>
          </a:r>
        </a:p>
      </dsp:txBody>
      <dsp:txXfrm>
        <a:off x="1615016" y="2137000"/>
        <a:ext cx="791520" cy="628504"/>
      </dsp:txXfrm>
    </dsp:sp>
    <dsp:sp modelId="{51891A00-983D-4BF4-A8E7-586016D2A1CE}">
      <dsp:nvSpPr>
        <dsp:cNvPr id="0" name=""/>
        <dsp:cNvSpPr/>
      </dsp:nvSpPr>
      <dsp:spPr>
        <a:xfrm>
          <a:off x="1464250" y="276550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10005</a:t>
          </a:r>
        </a:p>
      </dsp:txBody>
      <dsp:txXfrm>
        <a:off x="1615016" y="2765505"/>
        <a:ext cx="791520" cy="628504"/>
      </dsp:txXfrm>
    </dsp:sp>
    <dsp:sp modelId="{B54D6A46-3D4A-4CC3-B1DD-EDD04DB4EE22}">
      <dsp:nvSpPr>
        <dsp:cNvPr id="0" name=""/>
        <dsp:cNvSpPr/>
      </dsp:nvSpPr>
      <dsp:spPr>
        <a:xfrm>
          <a:off x="1464250" y="339401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...</a:t>
          </a:r>
        </a:p>
      </dsp:txBody>
      <dsp:txXfrm>
        <a:off x="1615016" y="3394010"/>
        <a:ext cx="791520" cy="628504"/>
      </dsp:txXfrm>
    </dsp:sp>
    <dsp:sp modelId="{103BE875-1AEC-4EF9-8F03-E99503FA09B0}">
      <dsp:nvSpPr>
        <dsp:cNvPr id="0" name=""/>
        <dsp:cNvSpPr/>
      </dsp:nvSpPr>
      <dsp:spPr>
        <a:xfrm>
          <a:off x="961698" y="210"/>
          <a:ext cx="628190" cy="628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Adresse</a:t>
          </a:r>
          <a:endParaRPr lang="fr-FR" sz="1000" kern="1200" dirty="0"/>
        </a:p>
      </dsp:txBody>
      <dsp:txXfrm>
        <a:off x="1053694" y="92206"/>
        <a:ext cx="444198" cy="444198"/>
      </dsp:txXfrm>
    </dsp:sp>
    <dsp:sp modelId="{59261ABE-358C-4A0D-AA76-86FACED3EE03}">
      <dsp:nvSpPr>
        <dsp:cNvPr id="0" name=""/>
        <dsp:cNvSpPr/>
      </dsp:nvSpPr>
      <dsp:spPr>
        <a:xfrm>
          <a:off x="3034727" y="251486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56</a:t>
          </a:r>
        </a:p>
      </dsp:txBody>
      <dsp:txXfrm>
        <a:off x="3185493" y="251486"/>
        <a:ext cx="791520" cy="628504"/>
      </dsp:txXfrm>
    </dsp:sp>
    <dsp:sp modelId="{E3373B71-2224-4BB3-BF39-FBD1A265C849}">
      <dsp:nvSpPr>
        <dsp:cNvPr id="0" name=""/>
        <dsp:cNvSpPr/>
      </dsp:nvSpPr>
      <dsp:spPr>
        <a:xfrm>
          <a:off x="3034727" y="879991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78</a:t>
          </a:r>
        </a:p>
      </dsp:txBody>
      <dsp:txXfrm>
        <a:off x="3185493" y="879991"/>
        <a:ext cx="791520" cy="628504"/>
      </dsp:txXfrm>
    </dsp:sp>
    <dsp:sp modelId="{F21966CD-6990-49D9-A2CF-1F7E61793856}">
      <dsp:nvSpPr>
        <dsp:cNvPr id="0" name=""/>
        <dsp:cNvSpPr/>
      </dsp:nvSpPr>
      <dsp:spPr>
        <a:xfrm>
          <a:off x="3034727" y="150849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1222</a:t>
          </a:r>
        </a:p>
      </dsp:txBody>
      <dsp:txXfrm>
        <a:off x="3185493" y="1508495"/>
        <a:ext cx="791520" cy="628504"/>
      </dsp:txXfrm>
    </dsp:sp>
    <dsp:sp modelId="{05112DBD-CA68-40D6-82E5-19417B8250C6}">
      <dsp:nvSpPr>
        <dsp:cNvPr id="0" name=""/>
        <dsp:cNvSpPr/>
      </dsp:nvSpPr>
      <dsp:spPr>
        <a:xfrm>
          <a:off x="3034727" y="213700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10001</a:t>
          </a:r>
        </a:p>
      </dsp:txBody>
      <dsp:txXfrm>
        <a:off x="3185493" y="2137000"/>
        <a:ext cx="791520" cy="628504"/>
      </dsp:txXfrm>
    </dsp:sp>
    <dsp:sp modelId="{76633228-2EBA-4C73-A6C6-D08C1797A993}">
      <dsp:nvSpPr>
        <dsp:cNvPr id="0" name=""/>
        <dsp:cNvSpPr/>
      </dsp:nvSpPr>
      <dsp:spPr>
        <a:xfrm>
          <a:off x="3034727" y="276550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0</a:t>
          </a:r>
        </a:p>
      </dsp:txBody>
      <dsp:txXfrm>
        <a:off x="3185493" y="2765505"/>
        <a:ext cx="791520" cy="628504"/>
      </dsp:txXfrm>
    </dsp:sp>
    <dsp:sp modelId="{8A320095-7274-471E-8B14-100299798A9C}">
      <dsp:nvSpPr>
        <dsp:cNvPr id="0" name=""/>
        <dsp:cNvSpPr/>
      </dsp:nvSpPr>
      <dsp:spPr>
        <a:xfrm>
          <a:off x="3034727" y="339401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…</a:t>
          </a:r>
        </a:p>
      </dsp:txBody>
      <dsp:txXfrm>
        <a:off x="3185493" y="3394010"/>
        <a:ext cx="791520" cy="628504"/>
      </dsp:txXfrm>
    </dsp:sp>
    <dsp:sp modelId="{624E7E37-AC38-4F06-AE58-418D2F8A94F5}">
      <dsp:nvSpPr>
        <dsp:cNvPr id="0" name=""/>
        <dsp:cNvSpPr/>
      </dsp:nvSpPr>
      <dsp:spPr>
        <a:xfrm>
          <a:off x="2532175" y="210"/>
          <a:ext cx="628190" cy="628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/>
            <a:t>Valeur</a:t>
          </a:r>
          <a:endParaRPr lang="fr-FR" sz="1000" kern="1200" dirty="0"/>
        </a:p>
      </dsp:txBody>
      <dsp:txXfrm>
        <a:off x="2624171" y="92206"/>
        <a:ext cx="444198" cy="444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F67D1-F2B4-4A9D-8846-6C3DC17BFB1C}" type="datetimeFigureOut">
              <a:rPr lang="fr-FR"/>
              <a:t>03/02/2016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70ECA-E5C4-401F-AEAB-F40A64790BC5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7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153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697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775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304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664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690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338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787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709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651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634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4802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465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634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462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787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5169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4338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1130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1813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9481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767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1463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3369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9243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8171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1421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0359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7297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2064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5519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2467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706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4215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2704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1562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149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312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454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096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388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31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54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30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52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27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40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82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66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58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87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8941B0-F4D5-4460-BCAD-F7E2B41A8257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05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27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27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6963" y="758825"/>
            <a:ext cx="10378986" cy="3565525"/>
          </a:xfrm>
        </p:spPr>
        <p:txBody>
          <a:bodyPr/>
          <a:lstStyle/>
          <a:p>
            <a:r>
              <a:rPr lang="de-DE" dirty="0"/>
              <a:t>Introduction au C++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Un atelier des jeux et défis informatiques de Sherbrooke (JDiS)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1 : String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925" y="2076450"/>
            <a:ext cx="5639715" cy="3162300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#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include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&lt;iostream&gt;</a:t>
            </a:r>
            <a:br>
              <a:rPr lang="fr-FR" dirty="0">
                <a:solidFill>
                  <a:srgbClr val="183691"/>
                </a:solidFill>
                <a:latin typeface="Consolas" charset="0"/>
              </a:rPr>
            </a:br>
            <a:endParaRPr lang="fr-FR" dirty="0">
              <a:solidFill>
                <a:srgbClr val="183691"/>
              </a:solidFill>
              <a:latin typeface="Consolas" charset="0"/>
            </a:endParaRPr>
          </a:p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using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namespace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std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;</a:t>
            </a:r>
            <a:br>
              <a:rPr lang="fr-FR" dirty="0">
                <a:solidFill>
                  <a:srgbClr val="795DA3"/>
                </a:solidFill>
                <a:latin typeface="Consolas" charset="0"/>
              </a:rPr>
            </a:br>
            <a:endParaRPr lang="fr-FR" dirty="0">
              <a:solidFill>
                <a:srgbClr val="A71D5D"/>
              </a:solidFill>
              <a:latin typeface="Consolas" charset="0"/>
            </a:endParaRPr>
          </a:p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969896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main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()</a:t>
            </a:r>
            <a:r>
              <a:rPr lang="fr-FR" dirty="0">
                <a:solidFill>
                  <a:srgbClr val="000000"/>
                </a:solidFill>
                <a:latin typeface="Consolas" charset="0"/>
              </a:rPr>
              <a:t> </a:t>
            </a: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969896"/>
                </a:solidFill>
                <a:latin typeface="Consolas" charset="0"/>
              </a:rPr>
              <a:t>     </a:t>
            </a:r>
            <a:r>
              <a:rPr lang="fr-FR" dirty="0">
                <a:solidFill>
                  <a:srgbClr val="000000"/>
                </a:solidFill>
                <a:latin typeface="Consolas" charset="0"/>
              </a:rPr>
              <a:t>string hello =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"Hello World!"</a:t>
            </a:r>
            <a:r>
              <a:rPr lang="fr-FR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fr-FR" dirty="0">
                <a:solidFill>
                  <a:srgbClr val="969896"/>
                </a:solidFill>
                <a:latin typeface="Consolas" charset="0"/>
              </a:rPr>
              <a:t>    </a:t>
            </a:r>
            <a:r>
              <a:rPr lang="fr-FR" dirty="0">
                <a:solidFill>
                  <a:srgbClr val="000000"/>
                </a:solidFill>
                <a:latin typeface="Consolas" charset="0"/>
              </a:rPr>
              <a:t>cout &lt;&lt; hello;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charset="0"/>
              </a:rPr>
              <a:t>}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endParaRPr lang="fr-CA" dirty="0">
              <a:solidFill>
                <a:srgbClr val="000000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Exercice</a:t>
            </a:r>
            <a:r>
              <a:rPr lang="en-CA" dirty="0"/>
              <a:t> 1 : Input </a:t>
            </a:r>
            <a:r>
              <a:rPr lang="en-CA" dirty="0" err="1"/>
              <a:t>utilisateur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925" y="2076450"/>
            <a:ext cx="6043159" cy="3434442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#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include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&lt;iostream&gt;</a:t>
            </a:r>
            <a:br>
              <a:rPr lang="fr-FR" dirty="0">
                <a:solidFill>
                  <a:srgbClr val="183691"/>
                </a:solidFill>
                <a:latin typeface="Consolas" charset="0"/>
              </a:rPr>
            </a:br>
            <a:endParaRPr lang="fr-FR" dirty="0">
              <a:solidFill>
                <a:srgbClr val="183691"/>
              </a:solidFill>
              <a:latin typeface="Consolas" charset="0"/>
            </a:endParaRPr>
          </a:p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using </a:t>
            </a:r>
            <a:r>
              <a:rPr lang="fr-FR" dirty="0">
                <a:solidFill>
                  <a:srgbClr val="000000"/>
                </a:solidFill>
                <a:latin typeface="Consolas" charset="0"/>
              </a:rPr>
              <a:t>namespace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std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;</a:t>
            </a:r>
            <a:br>
              <a:rPr lang="fr-FR" dirty="0">
                <a:solidFill>
                  <a:srgbClr val="795DA3"/>
                </a:solidFill>
                <a:latin typeface="Consolas" charset="0"/>
              </a:rPr>
            </a:br>
            <a:endParaRPr lang="fr-FR" dirty="0">
              <a:solidFill>
                <a:srgbClr val="A71D5D"/>
              </a:solidFill>
              <a:latin typeface="Consolas" charset="0"/>
            </a:endParaRPr>
          </a:p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969896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main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()</a:t>
            </a:r>
            <a:r>
              <a:rPr lang="fr-FR" dirty="0">
                <a:solidFill>
                  <a:srgbClr val="000000"/>
                </a:solidFill>
                <a:latin typeface="Consolas" charset="0"/>
              </a:rPr>
              <a:t> </a:t>
            </a: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969896"/>
                </a:solidFill>
                <a:latin typeface="Consolas" charset="0"/>
              </a:rPr>
              <a:t>     </a:t>
            </a:r>
            <a:r>
              <a:rPr lang="fr-FR" dirty="0">
                <a:solidFill>
                  <a:srgbClr val="000000"/>
                </a:solidFill>
                <a:latin typeface="Consolas" charset="0"/>
              </a:rPr>
              <a:t>string message = ""; </a:t>
            </a:r>
          </a:p>
          <a:p>
            <a:r>
              <a:rPr lang="fr-FR" dirty="0">
                <a:solidFill>
                  <a:srgbClr val="969896"/>
                </a:solidFill>
                <a:latin typeface="Consolas" charset="0"/>
              </a:rPr>
              <a:t>    </a:t>
            </a:r>
            <a:r>
              <a:rPr lang="fr-FR" dirty="0">
                <a:solidFill>
                  <a:srgbClr val="000000"/>
                </a:solidFill>
                <a:latin typeface="Consolas" charset="0"/>
              </a:rPr>
              <a:t>cin &gt;&gt; message;</a:t>
            </a:r>
          </a:p>
          <a:p>
            <a:r>
              <a:rPr lang="fr-FR" dirty="0">
                <a:solidFill>
                  <a:srgbClr val="000000"/>
                </a:solidFill>
                <a:latin typeface="Consolas" charset="0"/>
              </a:rPr>
              <a:t>    cout &lt;&lt; message;</a:t>
            </a:r>
          </a:p>
          <a:p>
            <a:r>
              <a:rPr lang="fr-FR" dirty="0">
                <a:solidFill>
                  <a:srgbClr val="000000"/>
                </a:solidFill>
                <a:latin typeface="Consolas" charset="0"/>
              </a:rPr>
              <a:t>}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endParaRPr lang="fr-CA" dirty="0">
              <a:solidFill>
                <a:srgbClr val="000000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185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 gestion mémoire en C++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11906671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Mémoire - &gt; série de cases adressées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Chaque variable est reliée à une case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8506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tableaux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11906671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 tableau à un adresse de base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Les indices correspondent à un décalage dans la mémoire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Ex: tableau -&gt; adresse de base 10001</a:t>
            </a:r>
          </a:p>
          <a:p>
            <a:r>
              <a:rPr lang="fr-FR" dirty="0"/>
              <a:t>tableau[0] -&gt; 10001</a:t>
            </a:r>
          </a:p>
          <a:p>
            <a:r>
              <a:rPr lang="fr-FR" dirty="0"/>
              <a:t>tableau[1] -&gt; 10002</a:t>
            </a:r>
          </a:p>
          <a:p>
            <a:r>
              <a:rPr lang="fr-FR" dirty="0">
                <a:latin typeface="Calibri" charset="0"/>
              </a:rPr>
              <a:t>tableau[2] -&gt; 10003 </a:t>
            </a:r>
          </a:p>
          <a:p>
            <a:r>
              <a:rPr lang="fr-FR" dirty="0">
                <a:latin typeface="Calibri" charset="0"/>
              </a:rPr>
              <a:t>tableau[3] -&gt; 10004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81470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pointeurs</a:t>
            </a:r>
            <a:endParaRPr lang="fr-FR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11906671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Variable qui contient une autre adresse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/>
              <a:t>Ex: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La variable à l'adresse 10004 est un pointeur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Elle pointe vers l'adresse 10001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Ainsi, on peut accéder à la valeur '56'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58362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pointeurs</a:t>
            </a:r>
            <a:endParaRPr lang="fr-FR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11906671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217919" y="1845735"/>
            <a:ext cx="4937761" cy="4023360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Les variables sont copiés lors d'un appel de fonction</a:t>
            </a:r>
          </a:p>
          <a:p>
            <a:endParaRPr lang="fr-FR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Ex: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</a:rPr>
              <a:t>On appelle la fonction x en passant la variable 10001 en paramètre.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</a:rPr>
              <a:t>Dans la fonction x, le paramètre reçu est à l'adresse 10005.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</a:rPr>
              <a:t>On appelle la fonction y en passant la variable 10004 en paramètre.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</a:rPr>
              <a:t>Dans la fonction y, le paramètre reçu est à l'adresse 10006.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</a:rPr>
              <a:t>La fonction x peut-elle modifier la variable 10001? Quant est-il de la fonction y?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56867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2: </a:t>
            </a:r>
            <a:r>
              <a:rPr lang="en-CA" dirty="0" err="1"/>
              <a:t>Pointeurs</a:t>
            </a:r>
            <a:r>
              <a:rPr lang="en-CA" dirty="0"/>
              <a:t>-&gt;</a:t>
            </a:r>
            <a:r>
              <a:rPr lang="en-CA" dirty="0" err="1"/>
              <a:t>Révision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423" y="1808156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fr-CA"/>
              <a:t>Implémentez les fonctions suivantes:</a:t>
            </a:r>
            <a:endParaRPr lang="fr-FR" dirty="0"/>
          </a:p>
          <a:p>
            <a:pPr marL="0" indent="0">
              <a:buNone/>
            </a:pPr>
            <a:r>
              <a:rPr lang="fr-CA" dirty="0">
                <a:solidFill>
                  <a:srgbClr val="A71D5D"/>
                </a:solidFill>
                <a:latin typeface="Consolas" charset="0"/>
              </a:rPr>
              <a:t> void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CA" dirty="0">
                <a:solidFill>
                  <a:srgbClr val="795DA3"/>
                </a:solidFill>
                <a:latin typeface="Consolas" charset="0"/>
              </a:rPr>
              <a:t>addToIntByValue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(</a:t>
            </a:r>
            <a:r>
              <a:rPr lang="fr-CA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 val, </a:t>
            </a:r>
            <a:r>
              <a:rPr lang="fr-CA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 toAdd);</a:t>
            </a:r>
          </a:p>
          <a:p>
            <a:pPr marL="0" indent="0">
              <a:buNone/>
            </a:pPr>
            <a:r>
              <a:rPr lang="fr-CA" dirty="0">
                <a:solidFill>
                  <a:srgbClr val="A71D5D"/>
                </a:solidFill>
                <a:latin typeface="Consolas" charset="0"/>
              </a:rPr>
              <a:t> void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CA" dirty="0">
                <a:solidFill>
                  <a:srgbClr val="795DA3"/>
                </a:solidFill>
                <a:latin typeface="Consolas" charset="0"/>
              </a:rPr>
              <a:t>addToIntWithReference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(</a:t>
            </a:r>
            <a:r>
              <a:rPr lang="fr-CA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&amp; val, </a:t>
            </a:r>
            <a:r>
              <a:rPr lang="fr-CA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 toAdd);</a:t>
            </a:r>
          </a:p>
          <a:p>
            <a:pPr marL="0" indent="0">
              <a:buNone/>
            </a:pPr>
            <a:r>
              <a:rPr lang="fr-CA" dirty="0">
                <a:solidFill>
                  <a:srgbClr val="A71D5D"/>
                </a:solidFill>
                <a:latin typeface="Consolas" charset="0"/>
              </a:rPr>
              <a:t> void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CA" dirty="0">
                <a:solidFill>
                  <a:srgbClr val="795DA3"/>
                </a:solidFill>
                <a:latin typeface="Consolas" charset="0"/>
              </a:rPr>
              <a:t>addToIntWithPointer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(</a:t>
            </a:r>
            <a:r>
              <a:rPr lang="fr-CA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* val, </a:t>
            </a:r>
            <a:r>
              <a:rPr lang="fr-CA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 toAdd);</a:t>
            </a:r>
          </a:p>
          <a:p>
            <a:pPr marL="0" indent="0">
              <a:buNone/>
            </a:pPr>
            <a:endParaRPr lang="fr-CA" dirty="0">
              <a:solidFill>
                <a:srgbClr val="333333"/>
              </a:solidFill>
              <a:latin typeface="Consolas" charset="0"/>
            </a:endParaRPr>
          </a:p>
          <a:p>
            <a:pPr marL="0" indent="0">
              <a:buNone/>
            </a:pPr>
            <a:r>
              <a:rPr lang="fr-CA" dirty="0">
                <a:solidFill>
                  <a:srgbClr val="333333"/>
                </a:solidFill>
                <a:latin typeface="Consolas"/>
              </a:rPr>
              <a:t>Et avec la structure Addition, implémentez:</a:t>
            </a:r>
          </a:p>
          <a:p>
            <a:pPr marL="0" indent="0">
              <a:buNone/>
            </a:pPr>
            <a:r>
              <a:rPr lang="fr-CA" dirty="0">
                <a:solidFill>
                  <a:srgbClr val="A71D5D"/>
                </a:solidFill>
                <a:latin typeface="Consolas" charset="0"/>
              </a:rPr>
              <a:t> void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CA" dirty="0">
                <a:solidFill>
                  <a:srgbClr val="795DA3"/>
                </a:solidFill>
                <a:latin typeface="Consolas" charset="0"/>
              </a:rPr>
              <a:t>addAdditionStruct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(Addition* operation);</a:t>
            </a:r>
          </a:p>
          <a:p>
            <a:pPr marL="0" indent="0">
              <a:buNone/>
            </a:pPr>
            <a:endParaRPr lang="fr-CA" dirty="0">
              <a:solidFill>
                <a:srgbClr val="333333"/>
              </a:solidFill>
              <a:latin typeface="Consola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758545" y="3762984"/>
            <a:ext cx="4067175" cy="203132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struct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Addition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</a:p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  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* initValue;</a:t>
            </a:r>
          </a:p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  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toAdd;</a:t>
            </a: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};</a:t>
            </a:r>
          </a:p>
          <a:p>
            <a:pPr algn="ctr"/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4963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Calibri Light" charset="0"/>
              </a:rPr>
              <a:t>Exercice 2: Pointeurs-&gt;Révision</a:t>
            </a:r>
            <a:endParaRPr lang="fr-FR" dirty="0">
              <a:latin typeface="Calibri Light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A71D5D"/>
                </a:solidFill>
                <a:latin typeface="Consolas" charset="0"/>
              </a:rPr>
              <a:t>void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addToIntByValue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(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val, 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toAdd)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969896"/>
                </a:solidFill>
                <a:latin typeface="Consolas" charset="0"/>
              </a:rPr>
              <a:t>  // Puisque dans cette fonction val est une nouvelle variable avec une nouvelle adresse</a:t>
            </a:r>
          </a:p>
          <a:p>
            <a:pPr marL="0" indent="0">
              <a:buNone/>
            </a:pPr>
            <a:r>
              <a:rPr lang="fr-FR" dirty="0">
                <a:solidFill>
                  <a:srgbClr val="969896"/>
                </a:solidFill>
                <a:latin typeface="Consolas" charset="0"/>
              </a:rPr>
              <a:t>  // Toute modification est inutile puisque val sera deleté à la fin de la fonction.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  val += toAdd;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}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2974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Calibri Light" charset="0"/>
              </a:rPr>
              <a:t>Exercice 2: Pointeurs-&gt;Révision</a:t>
            </a:r>
            <a:endParaRPr lang="fr-FR" dirty="0">
              <a:latin typeface="Calibri Light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rgbClr val="A71D5D"/>
                </a:solidFill>
                <a:latin typeface="Consolas" charset="0"/>
              </a:rPr>
              <a:t>void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addToIntWithReference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(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&amp; val, 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toAdd)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969896"/>
                </a:solidFill>
                <a:latin typeface="Consolas" charset="0"/>
              </a:rPr>
              <a:t>  // Les références utilisent les mêmes adresses que l'adresse de la variable passé dans la fonction</a:t>
            </a:r>
          </a:p>
          <a:p>
            <a:pPr marL="0" indent="0">
              <a:buNone/>
            </a:pPr>
            <a:r>
              <a:rPr lang="fr-FR" dirty="0">
                <a:solidFill>
                  <a:srgbClr val="969896"/>
                </a:solidFill>
                <a:latin typeface="Consolas" charset="0"/>
              </a:rPr>
              <a:t>  // Donc &amp;val == &amp;initValue en d'autres mots adresse val == adresse initValue dans main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  val += toAdd;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}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br>
              <a:rPr lang="fr-FR" dirty="0">
                <a:latin typeface="+mn-ea"/>
              </a:rPr>
            </a:br>
            <a:endParaRPr lang="fr-F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2555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Calibri Light" charset="0"/>
              </a:rPr>
              <a:t>Exercice 2: Pointeurs-&gt;Révision</a:t>
            </a:r>
            <a:endParaRPr lang="fr-FR" dirty="0">
              <a:latin typeface="Calibri Light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rgbClr val="A71D5D"/>
                </a:solidFill>
                <a:latin typeface="Consolas" charset="0"/>
              </a:rPr>
              <a:t>void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addToIntWithPointer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(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* val, 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toAdd)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969896"/>
                </a:solidFill>
                <a:latin typeface="Consolas" charset="0"/>
              </a:rPr>
              <a:t>  // Ici le pointeur val est une nouvelle variable contenant l'adresse de initValue</a:t>
            </a:r>
          </a:p>
          <a:p>
            <a:pPr marL="0" indent="0">
              <a:buNone/>
            </a:pPr>
            <a:r>
              <a:rPr lang="fr-FR" dirty="0">
                <a:solidFill>
                  <a:srgbClr val="969896"/>
                </a:solidFill>
                <a:latin typeface="Consolas" charset="0"/>
              </a:rPr>
              <a:t>  // Pour modifier la valeur de cette adresse, il est important de la déréférencer avec le l'opérateur (*) en avant du pointeur.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  *val += toAdd;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}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br>
              <a:rPr lang="fr-FR" dirty="0">
                <a:latin typeface="+mn-ea"/>
              </a:rPr>
            </a:br>
            <a:endParaRPr lang="fr-F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661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6963" y="758825"/>
            <a:ext cx="10378986" cy="3565525"/>
          </a:xfrm>
        </p:spPr>
        <p:txBody>
          <a:bodyPr/>
          <a:lstStyle/>
          <a:p>
            <a:r>
              <a:rPr lang="de-DE" dirty="0"/>
              <a:t>La programmation orientée objet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Un atelier des jeux et défis informatiques de Sherbrooke (JDiS)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1185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Calibri Light" charset="0"/>
              </a:rPr>
              <a:t>Exercice 2: Pointeurs-&gt;Révision</a:t>
            </a:r>
            <a:endParaRPr lang="fr-FR" dirty="0">
              <a:latin typeface="Calibri Light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25000" lnSpcReduction="20000"/>
          </a:bodyPr>
          <a:lstStyle/>
          <a:p>
            <a:pPr marL="0" indent="0">
              <a:buNone/>
            </a:pPr>
            <a:r>
              <a:rPr lang="fr-FR" sz="7600" dirty="0">
                <a:solidFill>
                  <a:srgbClr val="A71D5D"/>
                </a:solidFill>
                <a:latin typeface="Consolas" charset="0"/>
              </a:rPr>
              <a:t>void</a:t>
            </a:r>
            <a:r>
              <a:rPr lang="fr-FR" sz="7600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sz="7600" dirty="0">
                <a:solidFill>
                  <a:srgbClr val="795DA3"/>
                </a:solidFill>
                <a:latin typeface="Consolas" charset="0"/>
              </a:rPr>
              <a:t>addAdditionStruct</a:t>
            </a:r>
            <a:r>
              <a:rPr lang="fr-FR" sz="7600" dirty="0">
                <a:solidFill>
                  <a:srgbClr val="333333"/>
                </a:solidFill>
                <a:latin typeface="Consolas" charset="0"/>
              </a:rPr>
              <a:t>(Addition* operation)</a:t>
            </a:r>
          </a:p>
          <a:p>
            <a:pPr marL="0" indent="0">
              <a:buNone/>
            </a:pPr>
            <a:r>
              <a:rPr lang="fr-FR" sz="7600" dirty="0">
                <a:solidFill>
                  <a:srgbClr val="333333"/>
                </a:solidFill>
                <a:latin typeface="Consolas" charset="0"/>
              </a:rPr>
              <a:t>{</a:t>
            </a:r>
          </a:p>
          <a:p>
            <a:pPr marL="0" indent="0">
              <a:buNone/>
            </a:pPr>
            <a:r>
              <a:rPr lang="fr-FR" sz="7600" dirty="0">
                <a:solidFill>
                  <a:srgbClr val="969896"/>
                </a:solidFill>
                <a:latin typeface="Consolas" charset="0"/>
              </a:rPr>
              <a:t>  // L'opération flèche (-&gt;) est utilisé pour accèder à un membre d'une struct ou une classe lorsque celui-ci est un pointer</a:t>
            </a:r>
          </a:p>
          <a:p>
            <a:pPr marL="0" indent="0">
              <a:buNone/>
            </a:pPr>
            <a:r>
              <a:rPr lang="fr-FR" sz="7600" dirty="0">
                <a:solidFill>
                  <a:srgbClr val="969896"/>
                </a:solidFill>
                <a:latin typeface="Consolas" charset="0"/>
              </a:rPr>
              <a:t>  // En d'autre mot, operation-&gt;initValue == (*operation).initValue</a:t>
            </a:r>
          </a:p>
          <a:p>
            <a:pPr marL="0" indent="0">
              <a:buNone/>
            </a:pPr>
            <a:r>
              <a:rPr lang="fr-FR" sz="7600" dirty="0">
                <a:solidFill>
                  <a:srgbClr val="969896"/>
                </a:solidFill>
                <a:latin typeface="Consolas" charset="0"/>
              </a:rPr>
              <a:t>  // Dans ce cas-ci, puisque initValue dans Addition est un pointer il faut également de déférencer avant de l'additionner</a:t>
            </a:r>
          </a:p>
          <a:p>
            <a:pPr marL="0" indent="0">
              <a:buNone/>
            </a:pPr>
            <a:r>
              <a:rPr lang="fr-FR" sz="7600" dirty="0">
                <a:solidFill>
                  <a:srgbClr val="969896"/>
                </a:solidFill>
                <a:latin typeface="Consolas" charset="0"/>
              </a:rPr>
              <a:t>  // *operation-&gt;initValue == *(operation-&gt;initValue)</a:t>
            </a:r>
          </a:p>
          <a:p>
            <a:pPr marL="0" indent="0">
              <a:buNone/>
            </a:pPr>
            <a:r>
              <a:rPr lang="fr-FR" sz="7600" dirty="0">
                <a:solidFill>
                  <a:srgbClr val="333333"/>
                </a:solidFill>
                <a:latin typeface="Consolas" charset="0"/>
              </a:rPr>
              <a:t>  *operation-&gt;initValue += operation-&gt;toAdd;</a:t>
            </a:r>
          </a:p>
          <a:p>
            <a:pPr marL="0" indent="0">
              <a:buNone/>
            </a:pPr>
            <a:r>
              <a:rPr lang="fr-FR" sz="7600" dirty="0">
                <a:solidFill>
                  <a:srgbClr val="333333"/>
                </a:solidFill>
                <a:latin typeface="Consolas" charset="0"/>
              </a:rPr>
              <a:t>}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br>
              <a:rPr lang="fr-FR" dirty="0">
                <a:latin typeface="+mn-ea"/>
              </a:rPr>
            </a:br>
            <a:endParaRPr lang="fr-FR" dirty="0">
              <a:latin typeface="+mn-ea"/>
            </a:endParaRPr>
          </a:p>
          <a:p>
            <a:pPr marL="0" indent="0">
              <a:buNone/>
            </a:pPr>
            <a:br>
              <a:rPr lang="fr-FR" dirty="0">
                <a:latin typeface="+mn-ea"/>
              </a:rPr>
            </a:br>
            <a:endParaRPr lang="fr-F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5493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.h (</a:t>
            </a:r>
            <a:r>
              <a:rPr lang="en-CA" sz="3600" dirty="0" err="1"/>
              <a:t>définition</a:t>
            </a:r>
            <a:r>
              <a:rPr lang="en-CA" sz="3600" dirty="0"/>
              <a:t>) vs .</a:t>
            </a:r>
            <a:r>
              <a:rPr lang="en-CA" sz="3600" dirty="0" err="1"/>
              <a:t>cpp</a:t>
            </a:r>
            <a:r>
              <a:rPr lang="en-CA" sz="3600" dirty="0"/>
              <a:t> (</a:t>
            </a:r>
            <a:r>
              <a:rPr lang="en-CA" sz="3600" dirty="0" err="1"/>
              <a:t>implémentation</a:t>
            </a:r>
            <a:r>
              <a:rPr lang="en-CA" sz="36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3600" dirty="0"/>
          </a:p>
          <a:p>
            <a:pPr>
              <a:buFont typeface="Arial" panose="020B0604020202020204" pitchFamily="34" charset="0"/>
              <a:buChar char="•"/>
            </a:pPr>
            <a:endParaRPr lang="fr-CA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87" y="2741934"/>
            <a:ext cx="4096703" cy="323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19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686550" cy="8292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Header Guard &amp; includes</a:t>
            </a:r>
          </a:p>
          <a:p>
            <a:pPr>
              <a:buFont typeface="Arial" panose="020B0604020202020204" pitchFamily="34" charset="0"/>
              <a:buChar char="•"/>
            </a:pPr>
            <a:endParaRPr lang="fr-CA" sz="3600" dirty="0"/>
          </a:p>
        </p:txBody>
      </p:sp>
      <p:sp>
        <p:nvSpPr>
          <p:cNvPr id="4" name="Rectangle 3"/>
          <p:cNvSpPr/>
          <p:nvPr/>
        </p:nvSpPr>
        <p:spPr>
          <a:xfrm>
            <a:off x="1097280" y="2572137"/>
            <a:ext cx="29946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sz="2000" dirty="0" err="1">
                <a:solidFill>
                  <a:srgbClr val="B58900"/>
                </a:solidFill>
                <a:latin typeface="Consolas" panose="020B0609020204030204" pitchFamily="49" charset="0"/>
              </a:rPr>
              <a:t>ifndef</a:t>
            </a:r>
            <a:r>
              <a:rPr lang="fr-CA" sz="2000" dirty="0">
                <a:solidFill>
                  <a:srgbClr val="B58900"/>
                </a:solidFill>
                <a:latin typeface="Consolas" panose="020B0609020204030204" pitchFamily="49" charset="0"/>
              </a:rPr>
              <a:t> MICROONDE_H </a:t>
            </a:r>
          </a:p>
          <a:p>
            <a:r>
              <a:rPr lang="fr-CA" sz="2000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sz="2000" dirty="0" err="1">
                <a:solidFill>
                  <a:srgbClr val="B58900"/>
                </a:solidFill>
                <a:latin typeface="Consolas" panose="020B0609020204030204" pitchFamily="49" charset="0"/>
              </a:rPr>
              <a:t>define</a:t>
            </a:r>
            <a:r>
              <a:rPr lang="fr-CA" sz="2000" dirty="0">
                <a:solidFill>
                  <a:srgbClr val="B58900"/>
                </a:solidFill>
                <a:latin typeface="Consolas" panose="020B0609020204030204" pitchFamily="49" charset="0"/>
              </a:rPr>
              <a:t> MICROONDE_H </a:t>
            </a:r>
          </a:p>
          <a:p>
            <a:endParaRPr lang="en-CA" sz="2000" dirty="0">
              <a:solidFill>
                <a:srgbClr val="B58900"/>
              </a:solidFill>
              <a:latin typeface="Consolas" panose="020B0609020204030204" pitchFamily="49" charset="0"/>
            </a:endParaRPr>
          </a:p>
          <a:p>
            <a:r>
              <a:rPr lang="en-CA" sz="2000" dirty="0">
                <a:solidFill>
                  <a:srgbClr val="B58900"/>
                </a:solidFill>
                <a:latin typeface="Consolas" panose="020B0609020204030204" pitchFamily="49" charset="0"/>
              </a:rPr>
              <a:t>#include &lt;</a:t>
            </a:r>
            <a:r>
              <a:rPr lang="en-CA" sz="2000" dirty="0" err="1">
                <a:solidFill>
                  <a:srgbClr val="B58900"/>
                </a:solidFill>
                <a:latin typeface="Consolas" panose="020B0609020204030204" pitchFamily="49" charset="0"/>
              </a:rPr>
              <a:t>iostream</a:t>
            </a:r>
            <a:r>
              <a:rPr lang="en-CA" sz="2000" dirty="0">
                <a:solidFill>
                  <a:srgbClr val="B5890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CA" sz="2000" dirty="0">
              <a:solidFill>
                <a:srgbClr val="B58900"/>
              </a:solidFill>
              <a:latin typeface="Consolas" panose="020B0609020204030204" pitchFamily="49" charset="0"/>
            </a:endParaRPr>
          </a:p>
          <a:p>
            <a:r>
              <a:rPr lang="en-CA" sz="2000" dirty="0">
                <a:solidFill>
                  <a:srgbClr val="B58900"/>
                </a:solidFill>
                <a:latin typeface="Consolas" panose="020B0609020204030204" pitchFamily="49" charset="0"/>
              </a:rPr>
              <a:t>#include "</a:t>
            </a:r>
            <a:r>
              <a:rPr lang="en-CA" sz="2000" dirty="0" err="1">
                <a:solidFill>
                  <a:srgbClr val="B58900"/>
                </a:solidFill>
                <a:latin typeface="Consolas" panose="020B0609020204030204" pitchFamily="49" charset="0"/>
              </a:rPr>
              <a:t>Plat.h</a:t>
            </a:r>
            <a:r>
              <a:rPr lang="en-CA" sz="2000" dirty="0">
                <a:solidFill>
                  <a:srgbClr val="B58900"/>
                </a:solidFill>
                <a:latin typeface="Consolas" panose="020B0609020204030204" pitchFamily="49" charset="0"/>
              </a:rPr>
              <a:t>"</a:t>
            </a:r>
          </a:p>
          <a:p>
            <a:endParaRPr lang="en-CA" sz="2000" dirty="0">
              <a:solidFill>
                <a:srgbClr val="B58900"/>
              </a:solidFill>
              <a:latin typeface="Consolas" panose="020B0609020204030204" pitchFamily="49" charset="0"/>
            </a:endParaRPr>
          </a:p>
          <a:p>
            <a:r>
              <a:rPr lang="en-CA" sz="2000" dirty="0">
                <a:solidFill>
                  <a:srgbClr val="B58900"/>
                </a:solidFill>
                <a:latin typeface="Consolas" panose="020B0609020204030204" pitchFamily="49" charset="0"/>
              </a:rPr>
              <a:t>(…)</a:t>
            </a:r>
            <a:endParaRPr lang="fr-CA" sz="2000" dirty="0">
              <a:solidFill>
                <a:srgbClr val="B58900"/>
              </a:solidFill>
              <a:latin typeface="Consolas" panose="020B0609020204030204" pitchFamily="49" charset="0"/>
            </a:endParaRPr>
          </a:p>
          <a:p>
            <a:endParaRPr lang="fr-CA" sz="2000" dirty="0">
              <a:solidFill>
                <a:srgbClr val="B58900"/>
              </a:solidFill>
              <a:latin typeface="Consolas" panose="020B0609020204030204" pitchFamily="49" charset="0"/>
            </a:endParaRPr>
          </a:p>
          <a:p>
            <a:r>
              <a:rPr lang="fr-CA" sz="2000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sz="2000" dirty="0" err="1">
                <a:solidFill>
                  <a:srgbClr val="B58900"/>
                </a:solidFill>
                <a:latin typeface="Consolas" panose="020B0609020204030204" pitchFamily="49" charset="0"/>
              </a:rPr>
              <a:t>endif</a:t>
            </a:r>
            <a:endParaRPr lang="fr-CA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4821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Déclaration</a:t>
            </a:r>
            <a:endParaRPr lang="en-CA" sz="3600" dirty="0"/>
          </a:p>
          <a:p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271319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sz="2000" dirty="0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r>
              <a:rPr lang="fr-CA" sz="20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2000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sz="20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2000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endParaRPr lang="en-CA" sz="20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en-CA" sz="2000" dirty="0">
                <a:solidFill>
                  <a:srgbClr val="859900"/>
                </a:solidFill>
                <a:latin typeface="Consolas" panose="020B0609020204030204" pitchFamily="49" charset="0"/>
              </a:rPr>
              <a:t>	Public:</a:t>
            </a:r>
          </a:p>
          <a:p>
            <a:r>
              <a:rPr lang="en-CA" sz="2000" dirty="0">
                <a:solidFill>
                  <a:srgbClr val="859900"/>
                </a:solidFill>
                <a:latin typeface="Consolas" panose="020B0609020204030204" pitchFamily="49" charset="0"/>
              </a:rPr>
              <a:t>		(…)</a:t>
            </a:r>
          </a:p>
          <a:p>
            <a:r>
              <a:rPr lang="en-CA" sz="2000" dirty="0">
                <a:solidFill>
                  <a:srgbClr val="859900"/>
                </a:solidFill>
                <a:latin typeface="Consolas" panose="020B0609020204030204" pitchFamily="49" charset="0"/>
              </a:rPr>
              <a:t>	Private:</a:t>
            </a:r>
          </a:p>
          <a:p>
            <a:r>
              <a:rPr lang="en-CA" sz="2000" dirty="0">
                <a:solidFill>
                  <a:srgbClr val="859900"/>
                </a:solidFill>
                <a:latin typeface="Consolas" panose="020B0609020204030204" pitchFamily="49" charset="0"/>
              </a:rPr>
              <a:t>		(…)</a:t>
            </a:r>
            <a:endParaRPr lang="fr-CA" sz="20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sz="2000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endParaRPr lang="fr-CA" sz="20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48450" y="2713196"/>
            <a:ext cx="53458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.someRandomPublicFonction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CA" dirty="0">
              <a:solidFill>
                <a:srgbClr val="859900"/>
              </a:solidFill>
              <a:effectLst/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dirty="0" err="1">
                <a:solidFill>
                  <a:srgbClr val="FF0000"/>
                </a:solidFill>
                <a:latin typeface="Consolas" panose="020B0609020204030204" pitchFamily="49" charset="0"/>
              </a:rPr>
              <a:t>.someRandomPrivateFonction</a:t>
            </a:r>
            <a:r>
              <a:rPr lang="fr-CA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251960" y="2802493"/>
            <a:ext cx="1485900" cy="744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8947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889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Déclaration</a:t>
            </a:r>
            <a:r>
              <a:rPr lang="en-CA" sz="3600" dirty="0"/>
              <a:t> (suite)</a:t>
            </a:r>
          </a:p>
          <a:p>
            <a:r>
              <a:rPr lang="en-CA" dirty="0"/>
              <a:t> </a:t>
            </a:r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1097280" y="2412558"/>
            <a:ext cx="92125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public: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mettrePlat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p_nouveauPlat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enleverPlat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chaufferPlat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p_temps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private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detruirePlat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private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m_puissance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3078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889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Implémentation</a:t>
            </a:r>
            <a:endParaRPr lang="en-CA" sz="3600" dirty="0"/>
          </a:p>
          <a:p>
            <a:r>
              <a:rPr lang="en-CA" dirty="0"/>
              <a:t> 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2540212"/>
            <a:ext cx="106984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dirty="0" err="1">
                <a:solidFill>
                  <a:srgbClr val="B58900"/>
                </a:solidFill>
                <a:latin typeface="Consolas" panose="020B0609020204030204" pitchFamily="49" charset="0"/>
              </a:rPr>
              <a:t>include</a:t>
            </a:r>
            <a:r>
              <a:rPr lang="fr-CA" dirty="0">
                <a:solidFill>
                  <a:srgbClr val="B58900"/>
                </a:solidFill>
                <a:latin typeface="Consolas" panose="020B0609020204030204" pitchFamily="49" charset="0"/>
              </a:rPr>
              <a:t> "</a:t>
            </a:r>
            <a:r>
              <a:rPr lang="fr-CA" dirty="0" err="1">
                <a:solidFill>
                  <a:srgbClr val="B58900"/>
                </a:solidFill>
                <a:latin typeface="Consolas" panose="020B0609020204030204" pitchFamily="49" charset="0"/>
              </a:rPr>
              <a:t>MicroOnde.h</a:t>
            </a:r>
            <a:r>
              <a:rPr lang="fr-CA" dirty="0">
                <a:solidFill>
                  <a:srgbClr val="B58900"/>
                </a:solidFill>
                <a:latin typeface="Consolas" panose="020B0609020204030204" pitchFamily="49" charset="0"/>
              </a:rPr>
              <a:t>" </a:t>
            </a:r>
          </a:p>
          <a:p>
            <a:endParaRPr lang="fr-CA" dirty="0">
              <a:solidFill>
                <a:srgbClr val="B5890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using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namespace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mettrePlat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p_nouveauPlat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!=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nullptr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cout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"On doit enlever le plat actuel avant!!!"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false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p_nouveauPlat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true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1847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889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Implémentation</a:t>
            </a:r>
            <a:r>
              <a:rPr lang="en-CA" sz="3600" dirty="0"/>
              <a:t> (suite 1)</a:t>
            </a:r>
          </a:p>
          <a:p>
            <a:r>
              <a:rPr lang="en-CA" dirty="0"/>
              <a:t> 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2540212"/>
            <a:ext cx="106984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enleverPlat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nullptr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cout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"Pas de plat!!!"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nullptr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temp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nullptr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temp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5798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889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Implémentation</a:t>
            </a:r>
            <a:r>
              <a:rPr lang="en-CA" sz="3600" dirty="0"/>
              <a:t> (suite 2)</a:t>
            </a:r>
          </a:p>
          <a:p>
            <a:r>
              <a:rPr lang="en-CA" dirty="0"/>
              <a:t> 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2540212"/>
            <a:ext cx="106984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chaufferPlat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p_temps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nullptr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cout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"Mettre un plat!!!"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false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-&gt;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chauffer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p_temps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m_puissance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4705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889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Implémentation</a:t>
            </a:r>
            <a:r>
              <a:rPr lang="en-CA" sz="3600" dirty="0"/>
              <a:t> (suite 3)</a:t>
            </a:r>
          </a:p>
          <a:p>
            <a:r>
              <a:rPr lang="en-CA" dirty="0"/>
              <a:t> 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2540212"/>
            <a:ext cx="106984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detruirePlat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nullptr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cout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"Pas de plat a </a:t>
            </a:r>
            <a:r>
              <a:rPr lang="fr-CA" dirty="0" err="1">
                <a:solidFill>
                  <a:srgbClr val="269186"/>
                </a:solidFill>
                <a:latin typeface="Consolas" panose="020B0609020204030204" pitchFamily="49" charset="0"/>
              </a:rPr>
              <a:t>detruire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 :("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false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delete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nullptr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true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3941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824210" cy="3994996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À </a:t>
            </a:r>
            <a:r>
              <a:rPr lang="en-CA" sz="3600" dirty="0" err="1"/>
              <a:t>vous</a:t>
            </a:r>
            <a:r>
              <a:rPr lang="en-CA" sz="3600" dirty="0"/>
              <a:t> de </a:t>
            </a:r>
            <a:r>
              <a:rPr lang="en-CA" sz="3600" dirty="0" err="1"/>
              <a:t>jouer</a:t>
            </a:r>
            <a:endParaRPr lang="en-CA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 err="1"/>
              <a:t>Classe</a:t>
            </a:r>
            <a:r>
              <a:rPr lang="en-CA" sz="3400" dirty="0"/>
              <a:t> Plat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 err="1"/>
              <a:t>Température</a:t>
            </a:r>
            <a:endParaRPr lang="en-CA" sz="3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Nom</a:t>
            </a:r>
            <a:endParaRPr lang="en-CA" sz="3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Chauffer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200" dirty="0" err="1"/>
              <a:t>Reçoit</a:t>
            </a:r>
            <a:r>
              <a:rPr lang="en-CA" sz="3200" dirty="0"/>
              <a:t> </a:t>
            </a:r>
            <a:r>
              <a:rPr lang="en-CA" sz="3200" dirty="0" err="1"/>
              <a:t>une</a:t>
            </a:r>
            <a:r>
              <a:rPr lang="en-CA" sz="3200" dirty="0"/>
              <a:t> puissance, temps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200" dirty="0" err="1"/>
              <a:t>Température</a:t>
            </a:r>
            <a:r>
              <a:rPr lang="en-CA" sz="3200" dirty="0"/>
              <a:t> </a:t>
            </a:r>
            <a:r>
              <a:rPr lang="en-CA" sz="3200" dirty="0" err="1"/>
              <a:t>additionnelle</a:t>
            </a:r>
            <a:r>
              <a:rPr lang="en-CA" sz="3200" dirty="0"/>
              <a:t>: </a:t>
            </a:r>
            <a:r>
              <a:rPr lang="en-CA" sz="3200" dirty="0" err="1"/>
              <a:t>produit</a:t>
            </a:r>
            <a:r>
              <a:rPr lang="en-CA" sz="3200" dirty="0"/>
              <a:t> puissance, temps et variable interne</a:t>
            </a:r>
            <a:endParaRPr lang="en-CA" sz="3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000" dirty="0" err="1"/>
              <a:t>Température</a:t>
            </a:r>
            <a:r>
              <a:rPr lang="en-CA" sz="3000" dirty="0"/>
              <a:t> max 100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000" dirty="0" err="1"/>
              <a:t>Vrai</a:t>
            </a:r>
            <a:r>
              <a:rPr lang="en-CA" sz="3000" dirty="0"/>
              <a:t> </a:t>
            </a:r>
            <a:r>
              <a:rPr lang="en-CA" sz="3000" dirty="0" err="1"/>
              <a:t>si</a:t>
            </a:r>
            <a:r>
              <a:rPr lang="en-CA" sz="3000" dirty="0"/>
              <a:t> ok, faux </a:t>
            </a:r>
            <a:r>
              <a:rPr lang="en-CA" sz="3000" dirty="0" err="1"/>
              <a:t>si</a:t>
            </a:r>
            <a:r>
              <a:rPr lang="en-CA" sz="3000" dirty="0"/>
              <a:t> </a:t>
            </a:r>
            <a:r>
              <a:rPr lang="en-CA" sz="3000" dirty="0" err="1"/>
              <a:t>problème</a:t>
            </a:r>
            <a:endParaRPr lang="en-CA" sz="3000" dirty="0"/>
          </a:p>
          <a:p>
            <a:r>
              <a:rPr lang="en-CA" dirty="0"/>
              <a:t>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9612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procédural vs l'orientée objet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Centré sur les procédures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On code des procédures et on doit envoyer les bonnes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Souvent plus simple de suivre le flot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Peu de modularité</a:t>
            </a:r>
          </a:p>
          <a:p>
            <a:endParaRPr lang="fr-CA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Centré sur les objets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On code des objets qui contiennent les procédures et leurs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Plus représentatif de notre réalité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Souvent un flot moins simple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Plus modulaires</a:t>
            </a:r>
          </a:p>
          <a:p>
            <a:pPr>
              <a:buFont typeface="Arial" panose="020B0604020202020204" pitchFamily="34" charset="0"/>
              <a:buChar char="•"/>
            </a:pPr>
            <a:endParaRPr lang="fr-CA" sz="2400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67896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1841838"/>
            <a:ext cx="92468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sz="1600" dirty="0" err="1">
                <a:solidFill>
                  <a:srgbClr val="B58900"/>
                </a:solidFill>
                <a:latin typeface="Consolas" panose="020B0609020204030204" pitchFamily="49" charset="0"/>
              </a:rPr>
              <a:t>ifndef</a:t>
            </a:r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 PLAT_H </a:t>
            </a:r>
          </a:p>
          <a:p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sz="1600" dirty="0" err="1">
                <a:solidFill>
                  <a:srgbClr val="B58900"/>
                </a:solidFill>
                <a:latin typeface="Consolas" panose="020B0609020204030204" pitchFamily="49" charset="0"/>
              </a:rPr>
              <a:t>define</a:t>
            </a:r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 PLAT_H </a:t>
            </a:r>
          </a:p>
          <a:p>
            <a:endParaRPr lang="fr-CA" sz="1600" dirty="0">
              <a:solidFill>
                <a:srgbClr val="B589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sz="1600" dirty="0" err="1">
                <a:solidFill>
                  <a:srgbClr val="B58900"/>
                </a:solidFill>
                <a:latin typeface="Consolas" panose="020B0609020204030204" pitchFamily="49" charset="0"/>
              </a:rPr>
              <a:t>include</a:t>
            </a:r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 &lt;string&gt; </a:t>
            </a:r>
          </a:p>
          <a:p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sz="1600" dirty="0" err="1">
                <a:solidFill>
                  <a:srgbClr val="B58900"/>
                </a:solidFill>
                <a:latin typeface="Consolas" panose="020B0609020204030204" pitchFamily="49" charset="0"/>
              </a:rPr>
              <a:t>include</a:t>
            </a:r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 &lt;</a:t>
            </a:r>
            <a:r>
              <a:rPr lang="fr-CA" sz="1600" dirty="0" err="1">
                <a:solidFill>
                  <a:srgbClr val="B58900"/>
                </a:solidFill>
                <a:latin typeface="Consolas" panose="020B0609020204030204" pitchFamily="49" charset="0"/>
              </a:rPr>
              <a:t>iostream</a:t>
            </a:r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&gt; </a:t>
            </a:r>
          </a:p>
          <a:p>
            <a:endParaRPr lang="fr-CA" sz="1600" dirty="0">
              <a:solidFill>
                <a:srgbClr val="B589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Plat 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public: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temperature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m_temperature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chauffer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float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p_temps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p_puissance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string nom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private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m_temperature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m_constanteChauffage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string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m_nom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sz="1600" dirty="0" err="1">
                <a:solidFill>
                  <a:srgbClr val="B58900"/>
                </a:solidFill>
                <a:latin typeface="Consolas" panose="020B0609020204030204" pitchFamily="49" charset="0"/>
              </a:rPr>
              <a:t>endif</a:t>
            </a:r>
            <a:endParaRPr lang="fr-CA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2617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1841838"/>
            <a:ext cx="7607333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sz="1600" dirty="0" err="1">
                <a:solidFill>
                  <a:srgbClr val="B58900"/>
                </a:solidFill>
                <a:latin typeface="Consolas" panose="020B0609020204030204" pitchFamily="49" charset="0"/>
              </a:rPr>
              <a:t>include</a:t>
            </a:r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 "</a:t>
            </a:r>
            <a:r>
              <a:rPr lang="fr-CA" sz="1600" dirty="0" err="1">
                <a:solidFill>
                  <a:srgbClr val="B58900"/>
                </a:solidFill>
                <a:latin typeface="Consolas" panose="020B0609020204030204" pitchFamily="49" charset="0"/>
              </a:rPr>
              <a:t>Plat.h</a:t>
            </a:r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fr-CA" sz="1600" dirty="0" err="1">
                <a:solidFill>
                  <a:srgbClr val="D11C24"/>
                </a:solidFill>
                <a:latin typeface="Consolas" panose="020B0609020204030204" pitchFamily="49" charset="0"/>
              </a:rPr>
              <a:t>using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D11C24"/>
                </a:solidFill>
                <a:latin typeface="Consolas" panose="020B0609020204030204" pitchFamily="49" charset="0"/>
              </a:rPr>
              <a:t>namespace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sz="1600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Plat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chauffer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float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p_temps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p_puissance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p_temps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false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sz="1600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m_temperature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+=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m_constanteChauffage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p_puissance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p_temps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m_temperature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33682"/>
                </a:solidFill>
                <a:latin typeface="Consolas" panose="020B0609020204030204" pitchFamily="49" charset="0"/>
              </a:rPr>
              <a:t>100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m_temperature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33682"/>
                </a:solidFill>
                <a:latin typeface="Consolas" panose="020B0609020204030204" pitchFamily="49" charset="0"/>
              </a:rPr>
              <a:t>100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false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D11C24"/>
                </a:solidFill>
                <a:latin typeface="Consolas" panose="020B0609020204030204" pitchFamily="49" charset="0"/>
              </a:rPr>
              <a:t>true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sz="1500" dirty="0">
              <a:solidFill>
                <a:srgbClr val="81909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4613" y="1841838"/>
            <a:ext cx="34873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string Plat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m_nom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160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4: Pimp my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060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Constructeur</a:t>
            </a:r>
            <a:r>
              <a:rPr lang="en-CA" sz="3600" dirty="0"/>
              <a:t> et </a:t>
            </a:r>
            <a:r>
              <a:rPr lang="en-CA" sz="3600" dirty="0" err="1"/>
              <a:t>destructeur</a:t>
            </a:r>
            <a:endParaRPr lang="fr-CA" sz="3600" dirty="0"/>
          </a:p>
        </p:txBody>
      </p:sp>
      <p:sp>
        <p:nvSpPr>
          <p:cNvPr id="5" name="Rectangle 4"/>
          <p:cNvSpPr/>
          <p:nvPr/>
        </p:nvSpPr>
        <p:spPr>
          <a:xfrm>
            <a:off x="1097280" y="265176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public: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p_puissance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		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~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en-CA" dirty="0">
                <a:solidFill>
                  <a:srgbClr val="8C9F0E"/>
                </a:solidFill>
                <a:latin typeface="Consolas" panose="020B0609020204030204" pitchFamily="49" charset="0"/>
              </a:rPr>
              <a:t>(…)</a:t>
            </a:r>
            <a:endParaRPr lang="fr-CA" dirty="0">
              <a:solidFill>
                <a:srgbClr val="8C9F0E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private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CA" dirty="0">
                <a:solidFill>
                  <a:srgbClr val="859900"/>
                </a:solidFill>
                <a:latin typeface="Consolas" panose="020B0609020204030204" pitchFamily="49" charset="0"/>
              </a:rPr>
              <a:t>		(…)</a:t>
            </a:r>
            <a:endParaRPr lang="fr-CA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1027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4: Pimp my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060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Constructeur</a:t>
            </a:r>
            <a:r>
              <a:rPr lang="en-CA" sz="3600" dirty="0"/>
              <a:t> et </a:t>
            </a:r>
            <a:r>
              <a:rPr lang="en-CA" sz="3600" dirty="0" err="1"/>
              <a:t>destructeur</a:t>
            </a:r>
            <a:endParaRPr lang="fr-CA" sz="3600" dirty="0"/>
          </a:p>
        </p:txBody>
      </p:sp>
      <p:sp>
        <p:nvSpPr>
          <p:cNvPr id="4" name="Rectangle 3"/>
          <p:cNvSpPr/>
          <p:nvPr/>
        </p:nvSpPr>
        <p:spPr>
          <a:xfrm>
            <a:off x="1097280" y="2526030"/>
            <a:ext cx="101612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p_puissance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m_puissance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p_puissance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m_puissance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m_puissance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::~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detruirePlat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4986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4: Pimp my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64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À </a:t>
            </a:r>
            <a:r>
              <a:rPr lang="en-CA" sz="3600" dirty="0" err="1"/>
              <a:t>vous</a:t>
            </a:r>
            <a:r>
              <a:rPr lang="en-CA" sz="3600" dirty="0"/>
              <a:t> de </a:t>
            </a:r>
            <a:r>
              <a:rPr lang="en-CA" sz="3600" dirty="0" err="1"/>
              <a:t>jouer</a:t>
            </a:r>
            <a:r>
              <a:rPr lang="en-CA" sz="3600" dirty="0"/>
              <a:t>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 err="1"/>
              <a:t>Contructeur</a:t>
            </a:r>
            <a:r>
              <a:rPr lang="en-CA" sz="3400" dirty="0"/>
              <a:t> de Plat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000" dirty="0"/>
              <a:t>Nom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000" dirty="0" err="1"/>
              <a:t>Température</a:t>
            </a:r>
            <a:r>
              <a:rPr lang="en-CA" sz="3000" dirty="0"/>
              <a:t> </a:t>
            </a:r>
            <a:r>
              <a:rPr lang="en-CA" sz="3000" dirty="0" err="1"/>
              <a:t>initiale</a:t>
            </a:r>
            <a:endParaRPr lang="en-CA" sz="3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000" dirty="0" err="1"/>
              <a:t>Constante</a:t>
            </a:r>
            <a:r>
              <a:rPr lang="en-CA" sz="3000" dirty="0"/>
              <a:t> de </a:t>
            </a:r>
            <a:r>
              <a:rPr lang="en-CA" sz="3000" dirty="0" err="1"/>
              <a:t>chauffage</a:t>
            </a:r>
            <a:endParaRPr lang="fr-CA" sz="3000" dirty="0"/>
          </a:p>
        </p:txBody>
      </p:sp>
    </p:spTree>
    <p:extLst>
      <p:ext uri="{BB962C8B-B14F-4D97-AF65-F5344CB8AC3E}">
        <p14:creationId xmlns:p14="http://schemas.microsoft.com/office/powerpoint/2010/main" val="1710849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4: Pimp my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060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Main</a:t>
            </a:r>
            <a:endParaRPr lang="fr-CA" sz="3600" dirty="0"/>
          </a:p>
        </p:txBody>
      </p:sp>
      <p:sp>
        <p:nvSpPr>
          <p:cNvPr id="4" name="Rectangle 3"/>
          <p:cNvSpPr/>
          <p:nvPr/>
        </p:nvSpPr>
        <p:spPr>
          <a:xfrm>
            <a:off x="1097280" y="2318296"/>
            <a:ext cx="1016127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Plat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plat1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new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Plat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>
                <a:solidFill>
                  <a:srgbClr val="269186"/>
                </a:solidFill>
                <a:latin typeface="Consolas" panose="020B0609020204030204" pitchFamily="49" charset="0"/>
              </a:rPr>
              <a:t>"Lasagne"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sz="1600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cout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269186"/>
                </a:solidFill>
                <a:latin typeface="Consolas" panose="020B0609020204030204" pitchFamily="49" charset="0"/>
              </a:rPr>
              <a:t>"Nom du premier plat: "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plat1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-&gt;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en-CA" sz="1600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mettrePlat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plat1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plat1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D11C24"/>
                </a:solidFill>
                <a:latin typeface="Consolas" panose="020B0609020204030204" pitchFamily="49" charset="0"/>
              </a:rPr>
              <a:t>nullptr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endParaRPr lang="fr-CA" sz="1600" dirty="0"/>
          </a:p>
          <a:p>
            <a:endParaRPr lang="fr-CA" sz="1600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chaufferPlat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plat1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enleverPlat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CA" sz="1600" dirty="0">
              <a:solidFill>
                <a:srgbClr val="859900"/>
              </a:solidFill>
              <a:effectLst/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plat1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!=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D11C24"/>
                </a:solidFill>
                <a:latin typeface="Consolas" panose="020B0609020204030204" pitchFamily="49" charset="0"/>
              </a:rPr>
              <a:t>nullptr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 err="1">
                <a:solidFill>
                  <a:srgbClr val="D11C24"/>
                </a:solidFill>
                <a:latin typeface="Consolas" panose="020B0609020204030204" pitchFamily="49" charset="0"/>
              </a:rPr>
              <a:t>delete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plat1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CA" sz="16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endParaRPr lang="fr-CA" sz="1600" dirty="0"/>
          </a:p>
          <a:p>
            <a:endParaRPr lang="fr-CA" sz="1600" dirty="0"/>
          </a:p>
          <a:p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4575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4: Pimp my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64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À </a:t>
            </a:r>
            <a:r>
              <a:rPr lang="en-CA" sz="3600" dirty="0" err="1"/>
              <a:t>vous</a:t>
            </a:r>
            <a:r>
              <a:rPr lang="en-CA" sz="3600" dirty="0"/>
              <a:t> de </a:t>
            </a:r>
            <a:r>
              <a:rPr lang="en-CA" sz="3600" dirty="0" err="1"/>
              <a:t>jouer</a:t>
            </a:r>
            <a:r>
              <a:rPr lang="en-CA" sz="3600" dirty="0"/>
              <a:t>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Objet Plat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000" dirty="0" err="1"/>
              <a:t>Tarte</a:t>
            </a:r>
            <a:endParaRPr lang="en-CA" sz="3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000" dirty="0" err="1"/>
              <a:t>Température</a:t>
            </a:r>
            <a:r>
              <a:rPr lang="en-CA" sz="3000" dirty="0"/>
              <a:t> </a:t>
            </a:r>
            <a:r>
              <a:rPr lang="en-CA" sz="3000" dirty="0" err="1"/>
              <a:t>initiale</a:t>
            </a:r>
            <a:r>
              <a:rPr lang="en-CA" sz="3000" dirty="0"/>
              <a:t> = 10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000" dirty="0" err="1"/>
              <a:t>Constante</a:t>
            </a:r>
            <a:r>
              <a:rPr lang="en-CA" sz="3000" dirty="0"/>
              <a:t> de </a:t>
            </a:r>
            <a:r>
              <a:rPr lang="en-CA" sz="3000" dirty="0" err="1"/>
              <a:t>chauffage</a:t>
            </a:r>
            <a:r>
              <a:rPr lang="en-CA" sz="3000" dirty="0"/>
              <a:t> = 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 err="1"/>
              <a:t>Afficher</a:t>
            </a:r>
            <a:r>
              <a:rPr lang="en-CA" sz="3400" dirty="0"/>
              <a:t> nom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Chauffer plat 2 min</a:t>
            </a:r>
            <a:endParaRPr lang="fr-CA" sz="3400" dirty="0"/>
          </a:p>
        </p:txBody>
      </p:sp>
    </p:spTree>
    <p:extLst>
      <p:ext uri="{BB962C8B-B14F-4D97-AF65-F5344CB8AC3E}">
        <p14:creationId xmlns:p14="http://schemas.microsoft.com/office/powerpoint/2010/main" val="3216798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4: Pimp my class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1913096"/>
            <a:ext cx="85648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plat2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new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"Tarte"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cout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"Nom du </a:t>
            </a:r>
            <a:r>
              <a:rPr lang="fr-CA" dirty="0" err="1">
                <a:solidFill>
                  <a:srgbClr val="269186"/>
                </a:solidFill>
                <a:latin typeface="Consolas" panose="020B0609020204030204" pitchFamily="49" charset="0"/>
              </a:rPr>
              <a:t>deuxieme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 plat: "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plat2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-&gt;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CA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mettrePlat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plat2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plat2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nullptr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chaufferPlat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CA" dirty="0"/>
          </a:p>
          <a:p>
            <a:r>
              <a:rPr lang="en-CA" dirty="0">
                <a:solidFill>
                  <a:srgbClr val="819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endParaRPr lang="en-CA" dirty="0"/>
          </a:p>
          <a:p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plat2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!=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nullptr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delete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plat2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dirty="0"/>
          </a:p>
          <a:p>
            <a:endParaRPr lang="en-CA" dirty="0">
              <a:solidFill>
                <a:srgbClr val="8599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659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5: La </a:t>
            </a:r>
            <a:r>
              <a:rPr lang="en-CA" dirty="0" err="1"/>
              <a:t>famille</a:t>
            </a:r>
            <a:r>
              <a:rPr lang="en-CA" dirty="0"/>
              <a:t> </a:t>
            </a:r>
            <a:r>
              <a:rPr lang="en-CA" dirty="0" err="1"/>
              <a:t>s’agrandit</a:t>
            </a:r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2194562" cy="10003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Héritage</a:t>
            </a:r>
            <a:endParaRPr lang="fr-CA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144" y="1950355"/>
            <a:ext cx="6082665" cy="3947525"/>
          </a:xfrm>
        </p:spPr>
      </p:pic>
    </p:spTree>
    <p:extLst>
      <p:ext uri="{BB962C8B-B14F-4D97-AF65-F5344CB8AC3E}">
        <p14:creationId xmlns:p14="http://schemas.microsoft.com/office/powerpoint/2010/main" val="26314458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5: La </a:t>
            </a:r>
            <a:r>
              <a:rPr lang="en-CA" dirty="0" err="1"/>
              <a:t>famille</a:t>
            </a:r>
            <a:r>
              <a:rPr lang="en-CA" dirty="0"/>
              <a:t> </a:t>
            </a:r>
            <a:r>
              <a:rPr lang="en-CA" dirty="0" err="1"/>
              <a:t>s’agrandit</a:t>
            </a:r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Héritage</a:t>
            </a:r>
            <a:endParaRPr lang="fr-CA" sz="3600" dirty="0"/>
          </a:p>
        </p:txBody>
      </p:sp>
      <p:sp>
        <p:nvSpPr>
          <p:cNvPr id="4" name="Rectangle 3"/>
          <p:cNvSpPr/>
          <p:nvPr/>
        </p:nvSpPr>
        <p:spPr>
          <a:xfrm>
            <a:off x="1097280" y="2391817"/>
            <a:ext cx="108127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dirty="0" err="1">
                <a:solidFill>
                  <a:srgbClr val="B58900"/>
                </a:solidFill>
                <a:latin typeface="Consolas" panose="020B0609020204030204" pitchFamily="49" charset="0"/>
              </a:rPr>
              <a:t>include</a:t>
            </a:r>
            <a:r>
              <a:rPr lang="fr-CA" dirty="0">
                <a:solidFill>
                  <a:srgbClr val="B58900"/>
                </a:solidFill>
                <a:latin typeface="Consolas" panose="020B0609020204030204" pitchFamily="49" charset="0"/>
              </a:rPr>
              <a:t> "</a:t>
            </a:r>
            <a:r>
              <a:rPr lang="fr-CA" dirty="0" err="1">
                <a:solidFill>
                  <a:srgbClr val="B58900"/>
                </a:solidFill>
                <a:latin typeface="Consolas" panose="020B0609020204030204" pitchFamily="49" charset="0"/>
              </a:rPr>
              <a:t>Plat.h</a:t>
            </a:r>
            <a:r>
              <a:rPr lang="fr-CA" dirty="0">
                <a:solidFill>
                  <a:srgbClr val="B58900"/>
                </a:solidFill>
                <a:latin typeface="Consolas" panose="020B0609020204030204" pitchFamily="49" charset="0"/>
              </a:rPr>
              <a:t>" </a:t>
            </a:r>
          </a:p>
          <a:p>
            <a:endParaRPr lang="fr-CA" dirty="0">
              <a:solidFill>
                <a:srgbClr val="B5890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enum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TypeTarte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Viande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Pomme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Vege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Tarte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public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public: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Tarte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p_temperature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p_constanteChauffage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TypeTarte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p_type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string 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TypeTarte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type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private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TypeTarte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m_type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0519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principe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fr-FR" sz="2800" b="1" dirty="0"/>
              <a:t>Tout est un objet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Les objets ont des caractéristiques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Les objets ont des fonctionnalités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Les objets interagissent entre eux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Les objets sont classifiables</a:t>
            </a:r>
          </a:p>
        </p:txBody>
      </p:sp>
    </p:spTree>
    <p:extLst>
      <p:ext uri="{BB962C8B-B14F-4D97-AF65-F5344CB8AC3E}">
        <p14:creationId xmlns:p14="http://schemas.microsoft.com/office/powerpoint/2010/main" val="24664893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5: La </a:t>
            </a:r>
            <a:r>
              <a:rPr lang="en-CA" dirty="0" err="1"/>
              <a:t>famille</a:t>
            </a:r>
            <a:r>
              <a:rPr lang="en-CA" dirty="0"/>
              <a:t> </a:t>
            </a:r>
            <a:r>
              <a:rPr lang="en-CA" dirty="0" err="1"/>
              <a:t>s’agrandit</a:t>
            </a:r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Héritage</a:t>
            </a:r>
            <a:endParaRPr lang="fr-CA" sz="3600" dirty="0"/>
          </a:p>
        </p:txBody>
      </p:sp>
      <p:sp>
        <p:nvSpPr>
          <p:cNvPr id="4" name="Rectangle 3"/>
          <p:cNvSpPr/>
          <p:nvPr/>
        </p:nvSpPr>
        <p:spPr>
          <a:xfrm>
            <a:off x="1097280" y="2391817"/>
            <a:ext cx="103098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Tarte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Tarte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p_temperature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p_constanteChauffage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TypeTarte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p_type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		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"Tarte"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p_temperature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p_constanteChauffage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m_type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p_type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string Tarte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 de Papa!"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TypeTarte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Tarte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type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	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m_type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9514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5: La </a:t>
            </a:r>
            <a:r>
              <a:rPr lang="en-CA" dirty="0" err="1"/>
              <a:t>famille</a:t>
            </a:r>
            <a:r>
              <a:rPr lang="en-CA" dirty="0"/>
              <a:t> </a:t>
            </a:r>
            <a:r>
              <a:rPr lang="en-CA" dirty="0" err="1"/>
              <a:t>s’agrandit</a:t>
            </a:r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À </a:t>
            </a:r>
            <a:r>
              <a:rPr lang="en-CA" sz="3600" dirty="0" err="1"/>
              <a:t>vous</a:t>
            </a:r>
            <a:r>
              <a:rPr lang="en-CA" sz="3600" dirty="0"/>
              <a:t> de </a:t>
            </a:r>
            <a:r>
              <a:rPr lang="en-CA" sz="3600" dirty="0" err="1"/>
              <a:t>jouer</a:t>
            </a:r>
            <a:r>
              <a:rPr lang="en-CA" sz="3600" dirty="0"/>
              <a:t>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 err="1"/>
              <a:t>Classe</a:t>
            </a:r>
            <a:r>
              <a:rPr lang="en-CA" sz="3400" dirty="0"/>
              <a:t> </a:t>
            </a:r>
            <a:r>
              <a:rPr lang="en-CA" sz="3400" dirty="0" err="1"/>
              <a:t>fille</a:t>
            </a:r>
            <a:r>
              <a:rPr lang="en-CA" sz="3400" dirty="0"/>
              <a:t> Lasagne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 err="1"/>
              <a:t>Redéfinir</a:t>
            </a:r>
            <a:r>
              <a:rPr lang="en-CA" sz="3400" dirty="0"/>
              <a:t> nom()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 err="1"/>
              <a:t>Attribut</a:t>
            </a:r>
            <a:r>
              <a:rPr lang="en-CA" sz="3400" dirty="0"/>
              <a:t> </a:t>
            </a:r>
            <a:r>
              <a:rPr lang="en-CA" sz="3400" dirty="0" err="1"/>
              <a:t>faitMaison</a:t>
            </a:r>
            <a:endParaRPr lang="fr-CA" sz="3400" dirty="0"/>
          </a:p>
        </p:txBody>
      </p:sp>
    </p:spTree>
    <p:extLst>
      <p:ext uri="{BB962C8B-B14F-4D97-AF65-F5344CB8AC3E}">
        <p14:creationId xmlns:p14="http://schemas.microsoft.com/office/powerpoint/2010/main" val="477071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5: La </a:t>
            </a:r>
            <a:r>
              <a:rPr lang="en-CA" dirty="0" err="1"/>
              <a:t>famille</a:t>
            </a:r>
            <a:r>
              <a:rPr lang="en-CA" dirty="0"/>
              <a:t> </a:t>
            </a:r>
            <a:r>
              <a:rPr lang="en-CA" dirty="0" err="1"/>
              <a:t>s’agrandit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1981676"/>
            <a:ext cx="112356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Lasagne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public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public: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Lasagne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p_temperature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p_constanteChauffage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p_faitMaison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string 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faitMaison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private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m_faitMaison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43478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5: La </a:t>
            </a:r>
            <a:r>
              <a:rPr lang="en-CA" dirty="0" err="1"/>
              <a:t>famille</a:t>
            </a:r>
            <a:r>
              <a:rPr lang="en-CA" dirty="0"/>
              <a:t> </a:t>
            </a:r>
            <a:r>
              <a:rPr lang="en-CA" dirty="0" err="1"/>
              <a:t>s’agrandit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1981676"/>
            <a:ext cx="112356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Lasagne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Lasagne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p_temperature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p_constanteChauffage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p_faitMaison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		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"Lasagne"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p_temperature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p_constanteChauffage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m_faitMaison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p_faitMaison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string Lasagne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 de maman!"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Lasagne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faitMaison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	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m_faitMaison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1508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5: La </a:t>
            </a:r>
            <a:r>
              <a:rPr lang="en-CA" dirty="0" err="1"/>
              <a:t>famille</a:t>
            </a:r>
            <a:r>
              <a:rPr lang="en-CA" dirty="0"/>
              <a:t> </a:t>
            </a:r>
            <a:r>
              <a:rPr lang="en-CA" dirty="0" err="1"/>
              <a:t>s’agrandit</a:t>
            </a:r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Main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endParaRPr lang="en-CA" sz="3200" dirty="0"/>
          </a:p>
          <a:p>
            <a:pPr>
              <a:buFont typeface="Arial" panose="020B0604020202020204" pitchFamily="34" charset="0"/>
              <a:buChar char="•"/>
            </a:pPr>
            <a:endParaRPr lang="en-CA" sz="3600" dirty="0"/>
          </a:p>
          <a:p>
            <a:pPr>
              <a:buFont typeface="Arial" panose="020B0604020202020204" pitchFamily="34" charset="0"/>
              <a:buChar char="•"/>
            </a:pPr>
            <a:endParaRPr lang="en-CA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MicroOnde</a:t>
            </a:r>
            <a:endParaRPr lang="en-CA" sz="3600" dirty="0"/>
          </a:p>
          <a:p>
            <a:pPr>
              <a:buFont typeface="Arial" panose="020B0604020202020204" pitchFamily="34" charset="0"/>
              <a:buChar char="•"/>
            </a:pPr>
            <a:endParaRPr lang="fr-CA" sz="3600" dirty="0"/>
          </a:p>
        </p:txBody>
      </p:sp>
      <p:sp>
        <p:nvSpPr>
          <p:cNvPr id="4" name="Rectangle 3"/>
          <p:cNvSpPr/>
          <p:nvPr/>
        </p:nvSpPr>
        <p:spPr>
          <a:xfrm>
            <a:off x="1097280" y="2391817"/>
            <a:ext cx="108127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Tarte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plat2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new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Tarte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Viande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cout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"Nom du </a:t>
            </a:r>
            <a:r>
              <a:rPr lang="fr-CA" dirty="0" err="1">
                <a:solidFill>
                  <a:srgbClr val="269186"/>
                </a:solidFill>
                <a:latin typeface="Consolas" panose="020B0609020204030204" pitchFamily="49" charset="0"/>
              </a:rPr>
              <a:t>deuxieme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 plat: "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plat2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-&gt;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   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"Type? "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plat2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-&gt;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type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CA" dirty="0">
              <a:solidFill>
                <a:srgbClr val="859900"/>
              </a:solidFill>
              <a:effectLst/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mettrePlat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plat2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plat2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nullptr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chaufferPlat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CA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plat2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static_cast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Tarte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*&gt;(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enleverPlat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());</a:t>
            </a:r>
            <a:endParaRPr lang="fr-CA" dirty="0"/>
          </a:p>
          <a:p>
            <a:endParaRPr lang="en-CA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endParaRPr lang="en-CA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mettrePlat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p_nouveauPlat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endParaRPr lang="fr-CA" dirty="0"/>
          </a:p>
          <a:p>
            <a:endParaRPr lang="fr-CA" dirty="0"/>
          </a:p>
          <a:p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8272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5: La </a:t>
            </a:r>
            <a:r>
              <a:rPr lang="en-CA" dirty="0" err="1"/>
              <a:t>famille</a:t>
            </a:r>
            <a:r>
              <a:rPr lang="en-CA" dirty="0"/>
              <a:t> </a:t>
            </a:r>
            <a:r>
              <a:rPr lang="en-CA" dirty="0" err="1"/>
              <a:t>s’agrandit</a:t>
            </a:r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À </a:t>
            </a:r>
            <a:r>
              <a:rPr lang="en-CA" sz="3600" dirty="0" err="1"/>
              <a:t>vous</a:t>
            </a:r>
            <a:r>
              <a:rPr lang="en-CA" sz="3600" dirty="0"/>
              <a:t> de </a:t>
            </a:r>
            <a:r>
              <a:rPr lang="en-CA" sz="3600" dirty="0" err="1"/>
              <a:t>jouer</a:t>
            </a:r>
            <a:r>
              <a:rPr lang="en-CA" sz="3600" dirty="0"/>
              <a:t>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Cr</a:t>
            </a:r>
            <a:r>
              <a:rPr lang="fr-CA" sz="3400" dirty="0" err="1"/>
              <a:t>éer</a:t>
            </a:r>
            <a:r>
              <a:rPr lang="fr-CA" sz="3400" dirty="0"/>
              <a:t> objet </a:t>
            </a:r>
            <a:r>
              <a:rPr lang="en-CA" sz="3400" dirty="0"/>
              <a:t>Lasagne (</a:t>
            </a:r>
            <a:r>
              <a:rPr lang="en-CA" sz="3400" dirty="0" err="1"/>
              <a:t>dynamiquement</a:t>
            </a:r>
            <a:r>
              <a:rPr lang="en-CA" sz="34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 err="1"/>
              <a:t>Mettre</a:t>
            </a:r>
            <a:r>
              <a:rPr lang="en-CA" sz="3400" dirty="0"/>
              <a:t> </a:t>
            </a:r>
            <a:r>
              <a:rPr lang="en-CA" sz="3400" dirty="0" err="1"/>
              <a:t>dans</a:t>
            </a:r>
            <a:r>
              <a:rPr lang="en-CA" sz="3400" dirty="0"/>
              <a:t> micro-</a:t>
            </a:r>
            <a:r>
              <a:rPr lang="en-CA" sz="3400" dirty="0" err="1"/>
              <a:t>onde</a:t>
            </a:r>
            <a:endParaRPr lang="en-CA" sz="3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Faire chauffer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Bonne </a:t>
            </a:r>
            <a:r>
              <a:rPr lang="en-CA" sz="3400" dirty="0" err="1"/>
              <a:t>gestions</a:t>
            </a:r>
            <a:r>
              <a:rPr lang="en-CA" sz="3400" dirty="0"/>
              <a:t> des </a:t>
            </a:r>
            <a:r>
              <a:rPr lang="en-CA" sz="3400" dirty="0" err="1"/>
              <a:t>pointeurs</a:t>
            </a:r>
            <a:r>
              <a:rPr lang="en-CA" sz="3400" dirty="0"/>
              <a:t> SVP</a:t>
            </a:r>
          </a:p>
        </p:txBody>
      </p:sp>
    </p:spTree>
    <p:extLst>
      <p:ext uri="{BB962C8B-B14F-4D97-AF65-F5344CB8AC3E}">
        <p14:creationId xmlns:p14="http://schemas.microsoft.com/office/powerpoint/2010/main" val="5822509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6: Mon nom </a:t>
            </a:r>
            <a:r>
              <a:rPr lang="en-CA" dirty="0" err="1"/>
              <a:t>c’est</a:t>
            </a:r>
            <a:r>
              <a:rPr lang="en-CA" dirty="0"/>
              <a:t>… 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Problème</a:t>
            </a:r>
            <a:r>
              <a:rPr lang="en-CA" sz="3600" dirty="0"/>
              <a:t>?!?</a:t>
            </a:r>
            <a:endParaRPr lang="fr-CA" sz="3600" dirty="0"/>
          </a:p>
        </p:txBody>
      </p:sp>
      <p:sp>
        <p:nvSpPr>
          <p:cNvPr id="4" name="Rectangle 3"/>
          <p:cNvSpPr/>
          <p:nvPr/>
        </p:nvSpPr>
        <p:spPr>
          <a:xfrm>
            <a:off x="1097280" y="2657085"/>
            <a:ext cx="74904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void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presentation1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cout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"Nom du plat: "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p_plat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25509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6: Mon nom </a:t>
            </a:r>
            <a:r>
              <a:rPr lang="en-CA" dirty="0" err="1"/>
              <a:t>c’est</a:t>
            </a:r>
            <a:r>
              <a:rPr lang="en-CA" dirty="0"/>
              <a:t>… 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088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Solution: </a:t>
            </a:r>
            <a:r>
              <a:rPr lang="en-CA" sz="3600" dirty="0" err="1"/>
              <a:t>Polymorphisme</a:t>
            </a:r>
            <a:r>
              <a:rPr lang="en-CA" sz="3600" dirty="0"/>
              <a:t>!</a:t>
            </a:r>
            <a:endParaRPr lang="fr-CA" sz="3600" dirty="0"/>
          </a:p>
        </p:txBody>
      </p:sp>
      <p:sp>
        <p:nvSpPr>
          <p:cNvPr id="4" name="Rectangle 3"/>
          <p:cNvSpPr/>
          <p:nvPr/>
        </p:nvSpPr>
        <p:spPr>
          <a:xfrm>
            <a:off x="1097280" y="2405625"/>
            <a:ext cx="74904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819090"/>
                </a:solidFill>
                <a:latin typeface="Consolas" panose="020B0609020204030204" pitchFamily="49" charset="0"/>
              </a:rPr>
              <a:t> Plat </a:t>
            </a:r>
          </a:p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	(…)</a:t>
            </a:r>
          </a:p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	virtual</a:t>
            </a:r>
            <a:r>
              <a:rPr lang="en-US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19090"/>
                </a:solidFill>
                <a:latin typeface="Consolas" panose="020B0609020204030204" pitchFamily="49" charset="0"/>
              </a:rPr>
              <a:t>string nom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 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	(…)</a:t>
            </a:r>
          </a:p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415995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Tarte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public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dirty="0">
                <a:solidFill>
                  <a:srgbClr val="859900"/>
                </a:solidFill>
                <a:latin typeface="Consolas" panose="020B0609020204030204" pitchFamily="49" charset="0"/>
              </a:rPr>
              <a:t>	(…)</a:t>
            </a:r>
            <a:endParaRPr lang="fr-CA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virtual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string 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(…)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06042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6: Mon nom </a:t>
            </a:r>
            <a:r>
              <a:rPr lang="en-CA" dirty="0" err="1"/>
              <a:t>c’est</a:t>
            </a:r>
            <a:r>
              <a:rPr lang="en-CA" dirty="0"/>
              <a:t>… 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088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MAGIE!</a:t>
            </a:r>
            <a:endParaRPr lang="fr-CA" sz="3600" dirty="0"/>
          </a:p>
        </p:txBody>
      </p:sp>
      <p:sp>
        <p:nvSpPr>
          <p:cNvPr id="6" name="Rectangle 5"/>
          <p:cNvSpPr/>
          <p:nvPr/>
        </p:nvSpPr>
        <p:spPr>
          <a:xfrm>
            <a:off x="1097280" y="2554215"/>
            <a:ext cx="74904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void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presentation2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 *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cout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"Nom du plat: "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-&gt;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05725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6: Mon nom </a:t>
            </a:r>
            <a:r>
              <a:rPr lang="en-CA" dirty="0" err="1"/>
              <a:t>c’est</a:t>
            </a:r>
            <a:r>
              <a:rPr lang="en-CA" dirty="0"/>
              <a:t>… 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4577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À </a:t>
            </a:r>
            <a:r>
              <a:rPr lang="en-CA" sz="3600" dirty="0" err="1"/>
              <a:t>vous</a:t>
            </a:r>
            <a:r>
              <a:rPr lang="en-CA" sz="3600" dirty="0"/>
              <a:t> de </a:t>
            </a:r>
            <a:r>
              <a:rPr lang="en-CA" sz="3600" dirty="0" err="1"/>
              <a:t>jouer</a:t>
            </a:r>
            <a:r>
              <a:rPr lang="en-CA" sz="3600" dirty="0"/>
              <a:t>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Virtual pour lasagne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Presentation3 (reference)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Test, test, test!</a:t>
            </a:r>
            <a:endParaRPr lang="fr-CA" sz="3400" dirty="0"/>
          </a:p>
        </p:txBody>
      </p:sp>
    </p:spTree>
    <p:extLst>
      <p:ext uri="{BB962C8B-B14F-4D97-AF65-F5344CB8AC3E}">
        <p14:creationId xmlns:p14="http://schemas.microsoft.com/office/powerpoint/2010/main" val="6113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Classes vs objets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Les classes définissent comment ont construit les objets (plan vs réalisation)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On peut construire plus d'un objet avec un seul plan (une classe, mais plusieurs objets)</a:t>
            </a:r>
          </a:p>
          <a:p>
            <a:endParaRPr lang="fr-FR" dirty="0"/>
          </a:p>
          <a:p>
            <a:pPr algn="ctr"/>
            <a:r>
              <a:rPr lang="fr-FR" b="1" dirty="0"/>
              <a:t>Exemple:</a:t>
            </a:r>
          </a:p>
          <a:p>
            <a:pPr algn="ctr"/>
            <a:r>
              <a:rPr lang="fr-FR" dirty="0"/>
              <a:t>Classe: Etudiant</a:t>
            </a:r>
          </a:p>
          <a:p>
            <a:pPr algn="ctr"/>
            <a:r>
              <a:rPr lang="fr-FR" dirty="0"/>
              <a:t>Objets: David, Émile, Hugo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27935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6: Mon nom </a:t>
            </a:r>
            <a:r>
              <a:rPr lang="en-CA" dirty="0" err="1"/>
              <a:t>c’est</a:t>
            </a:r>
            <a:r>
              <a:rPr lang="en-CA" dirty="0"/>
              <a:t>… </a:t>
            </a:r>
            <a:endParaRPr lang="fr-CA" dirty="0"/>
          </a:p>
        </p:txBody>
      </p:sp>
      <p:sp>
        <p:nvSpPr>
          <p:cNvPr id="6" name="Rectangle 5"/>
          <p:cNvSpPr/>
          <p:nvPr/>
        </p:nvSpPr>
        <p:spPr>
          <a:xfrm>
            <a:off x="1097280" y="193461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Lasagne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public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Plat 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600" dirty="0">
                <a:solidFill>
                  <a:srgbClr val="859900"/>
                </a:solidFill>
                <a:latin typeface="Consolas" panose="020B0609020204030204" pitchFamily="49" charset="0"/>
              </a:rPr>
              <a:t>	(…)</a:t>
            </a:r>
            <a:endParaRPr lang="fr-CA" sz="16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virtual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string nom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	(…)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endParaRPr lang="fr-CA" sz="1600" dirty="0"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03520" y="3504277"/>
            <a:ext cx="657180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void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presentation3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Plat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&amp;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p_plat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cout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269186"/>
                </a:solidFill>
                <a:latin typeface="Consolas" panose="020B0609020204030204" pitchFamily="49" charset="0"/>
              </a:rPr>
              <a:t>"Nom du plat: "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p_plat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sz="1600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7280" y="455181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main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600" dirty="0">
                <a:solidFill>
                  <a:srgbClr val="859900"/>
                </a:solidFill>
                <a:latin typeface="Consolas" panose="020B0609020204030204" pitchFamily="49" charset="0"/>
              </a:rPr>
              <a:t>	(…)</a:t>
            </a:r>
            <a:endParaRPr lang="fr-CA" sz="16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presentation3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(*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plat2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en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(…)</a:t>
            </a:r>
            <a:endParaRPr lang="fr-CA" sz="16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58532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6963" y="758825"/>
            <a:ext cx="10378986" cy="3565525"/>
          </a:xfrm>
        </p:spPr>
        <p:txBody>
          <a:bodyPr/>
          <a:lstStyle/>
          <a:p>
            <a:r>
              <a:rPr lang="fr-FR" dirty="0"/>
              <a:t>Merci!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Un atelier des jeux et défis informatiques de Sherbrooke (JDiS)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434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classes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CA" b="1" dirty="0"/>
              <a:t>Grosso modo définis par trois choses: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Les attributs (caractéristiques)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Les méthodes (</a:t>
            </a:r>
            <a:r>
              <a:rPr lang="fr-CA" dirty="0" err="1"/>
              <a:t>fonctionalités</a:t>
            </a:r>
            <a:r>
              <a:rPr lang="fr-CA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Les liens d'héritage (classification)</a:t>
            </a:r>
          </a:p>
          <a:p>
            <a:endParaRPr lang="fr-CA" dirty="0"/>
          </a:p>
          <a:p>
            <a:pPr algn="ctr"/>
            <a:r>
              <a:rPr lang="fr-CA" b="1" dirty="0"/>
              <a:t>Exemple: </a:t>
            </a:r>
          </a:p>
          <a:p>
            <a:pPr algn="ctr"/>
            <a:r>
              <a:rPr lang="fr-CA" dirty="0"/>
              <a:t>Classe : Micro-onde</a:t>
            </a:r>
          </a:p>
          <a:p>
            <a:pPr algn="ctr"/>
            <a:r>
              <a:rPr lang="fr-CA" dirty="0"/>
              <a:t>Attributs : puissance, volume, efficacité, etc.</a:t>
            </a:r>
          </a:p>
          <a:p>
            <a:pPr algn="ctr"/>
            <a:r>
              <a:rPr lang="fr-CA" dirty="0"/>
              <a:t>Méthodes: chauffage, décongélation, etc.</a:t>
            </a:r>
          </a:p>
          <a:p>
            <a:pPr algn="ctr"/>
            <a:r>
              <a:rPr lang="fr-CA" dirty="0"/>
              <a:t>Liens d'héritage: </a:t>
            </a:r>
            <a:r>
              <a:rPr lang="fr-CA" dirty="0" err="1"/>
              <a:t>Electroménagers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4737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6963" y="758825"/>
            <a:ext cx="10378986" cy="3565525"/>
          </a:xfrm>
        </p:spPr>
        <p:txBody>
          <a:bodyPr/>
          <a:lstStyle/>
          <a:p>
            <a:r>
              <a:rPr lang="fr-FR" dirty="0"/>
              <a:t>C++ en pratique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Un atelier des jeux et défis informatiques de Sherbrooke (JDiS)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5784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1: Hello World!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413" y="2190750"/>
            <a:ext cx="4186237" cy="3162578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404040"/>
                </a:solidFill>
                <a:latin typeface="Calibri" charset="0"/>
              </a:rPr>
              <a:t>En C++ :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#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include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&lt;iostream&gt;</a:t>
            </a:r>
          </a:p>
          <a:p>
            <a:pPr marL="0" indent="0">
              <a:buNone/>
            </a:pPr>
            <a:r>
              <a:rPr lang="fr-FR" dirty="0">
                <a:solidFill>
                  <a:srgbClr val="A71D5D"/>
                </a:solidFill>
                <a:latin typeface="Consolas" charset="0"/>
              </a:rPr>
              <a:t>using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namespace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std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;</a:t>
            </a:r>
          </a:p>
          <a:p>
            <a:pPr marL="0" indent="0">
              <a:buNone/>
            </a:pPr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main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()</a:t>
            </a:r>
            <a:endParaRPr lang="fr-FR" dirty="0">
              <a:solidFill>
                <a:srgbClr val="000000"/>
              </a:solidFill>
              <a:latin typeface="Consolas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    cout &lt;&lt;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"Hello World!"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;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}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pPr marL="0" indent="0">
              <a:buNone/>
            </a:pP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endParaRPr lang="fr-CA" dirty="0">
              <a:solidFill>
                <a:srgbClr val="333333"/>
              </a:solidFill>
              <a:latin typeface="Consolas" charset="0"/>
            </a:endParaRPr>
          </a:p>
          <a:p>
            <a:endParaRPr lang="fr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65288" y="2190750"/>
            <a:ext cx="4570412" cy="3094145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404040"/>
                </a:solidFill>
                <a:latin typeface="Calibri" charset="0"/>
              </a:rPr>
              <a:t>En C :</a:t>
            </a:r>
            <a:endParaRPr lang="fr-FR" dirty="0">
              <a:solidFill>
                <a:srgbClr val="333333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#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include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&lt;iostream&gt;</a:t>
            </a:r>
          </a:p>
          <a:p>
            <a:endParaRPr lang="fr-FR" dirty="0">
              <a:solidFill>
                <a:srgbClr val="A71D5D"/>
              </a:solidFill>
              <a:latin typeface="Consolas" charset="0"/>
            </a:endParaRPr>
          </a:p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main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()</a:t>
            </a:r>
            <a:endParaRPr lang="fr-FR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    printf(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"Hello World!")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;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}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endParaRPr lang="fr-CA" dirty="0">
              <a:solidFill>
                <a:srgbClr val="333333"/>
              </a:solidFill>
              <a:latin typeface="Consolas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4487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1 : Namespace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870" y="2075972"/>
            <a:ext cx="4186237" cy="3162578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#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include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&lt;iostream&gt;</a:t>
            </a:r>
          </a:p>
          <a:p>
            <a:endParaRPr lang="fr-FR" dirty="0">
              <a:solidFill>
                <a:srgbClr val="183691"/>
              </a:solidFill>
              <a:latin typeface="Consolas" charset="0"/>
            </a:endParaRPr>
          </a:p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using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namespace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std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;</a:t>
            </a:r>
          </a:p>
          <a:p>
            <a:endParaRPr lang="fr-FR" dirty="0">
              <a:solidFill>
                <a:srgbClr val="A71D5D"/>
              </a:solidFill>
              <a:latin typeface="Consolas" charset="0"/>
            </a:endParaRPr>
          </a:p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main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()</a:t>
            </a:r>
            <a:endParaRPr lang="fr-FR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    cout &lt;&lt;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"Hello World!"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;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}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pPr marL="0" indent="0">
              <a:buNone/>
            </a:pP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endParaRPr lang="fr-CA" dirty="0">
              <a:solidFill>
                <a:srgbClr val="333333"/>
              </a:solidFill>
              <a:latin typeface="Consolas" charset="0"/>
            </a:endParaRPr>
          </a:p>
          <a:p>
            <a:endParaRPr lang="fr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38750" y="2085975"/>
            <a:ext cx="4625975" cy="3143887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#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include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&lt;iostream&gt;</a:t>
            </a:r>
          </a:p>
          <a:p>
            <a:pPr marL="0" indent="0">
              <a:buNone/>
            </a:pPr>
            <a:r>
              <a:rPr lang="fr-FR" dirty="0">
                <a:solidFill>
                  <a:srgbClr val="A71D5D"/>
                </a:solidFill>
                <a:latin typeface="Consolas" charset="0"/>
              </a:rPr>
              <a:t> 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main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()</a:t>
            </a:r>
            <a:endParaRPr lang="fr-FR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    std::cout &lt;&lt;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"Hello World!"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;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}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endParaRPr lang="fr-CA" dirty="0">
              <a:solidFill>
                <a:srgbClr val="333333"/>
              </a:solidFill>
              <a:latin typeface="Consolas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639085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301</TotalTime>
  <Words>1665</Words>
  <Application>Microsoft Office PowerPoint</Application>
  <PresentationFormat>Grand écran</PresentationFormat>
  <Paragraphs>639</Paragraphs>
  <Slides>51</Slides>
  <Notes>42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51</vt:i4>
      </vt:variant>
    </vt:vector>
  </HeadingPairs>
  <TitlesOfParts>
    <vt:vector size="52" baseType="lpstr">
      <vt:lpstr>Retrospect</vt:lpstr>
      <vt:lpstr>Introduction au C++</vt:lpstr>
      <vt:lpstr>La programmation orientée objet</vt:lpstr>
      <vt:lpstr>Le procédural vs l'orientée objet</vt:lpstr>
      <vt:lpstr>Le principe</vt:lpstr>
      <vt:lpstr>Classes vs objets</vt:lpstr>
      <vt:lpstr>Les classes</vt:lpstr>
      <vt:lpstr>C++ en pratique</vt:lpstr>
      <vt:lpstr>Exercice 1: Hello World!</vt:lpstr>
      <vt:lpstr>Exercice 1 : Namespace</vt:lpstr>
      <vt:lpstr>Exercice 1 : String</vt:lpstr>
      <vt:lpstr>Exercice 1 : Input utilisateur</vt:lpstr>
      <vt:lpstr>La gestion mémoire en C++</vt:lpstr>
      <vt:lpstr>Les tableaux</vt:lpstr>
      <vt:lpstr>Les pointeurs</vt:lpstr>
      <vt:lpstr>Les pointeurs</vt:lpstr>
      <vt:lpstr>Exercice 2: Pointeurs-&gt;Révision</vt:lpstr>
      <vt:lpstr>Exercice 2: Pointeurs-&gt;Révision</vt:lpstr>
      <vt:lpstr>Exercice 2: Pointeurs-&gt;Révision</vt:lpstr>
      <vt:lpstr>Exercice 2: Pointeurs-&gt;Révision</vt:lpstr>
      <vt:lpstr>Exercice 2: Pointeurs-&gt;Révision</vt:lpstr>
      <vt:lpstr>Exercice 3: We have some class</vt:lpstr>
      <vt:lpstr>Exercice 3: We have some class</vt:lpstr>
      <vt:lpstr>Exercice 3: We have some class</vt:lpstr>
      <vt:lpstr>Exercice 3: We have some class</vt:lpstr>
      <vt:lpstr>Exercice 3: We have some class</vt:lpstr>
      <vt:lpstr>Exercice 3: We have some class</vt:lpstr>
      <vt:lpstr>Exercice 3: We have some class</vt:lpstr>
      <vt:lpstr>Exercice 3: We have some class</vt:lpstr>
      <vt:lpstr>Exercice 3: We have some class</vt:lpstr>
      <vt:lpstr>Exercice 3: We have some class</vt:lpstr>
      <vt:lpstr>Exercice 3: We have some class</vt:lpstr>
      <vt:lpstr>Exercice 4: Pimp my class</vt:lpstr>
      <vt:lpstr>Exercice 4: Pimp my class</vt:lpstr>
      <vt:lpstr>Exercice 4: Pimp my class</vt:lpstr>
      <vt:lpstr>Exercice 4: Pimp my class</vt:lpstr>
      <vt:lpstr>Exercice 4: Pimp my class</vt:lpstr>
      <vt:lpstr>Exercice 4: Pimp my class</vt:lpstr>
      <vt:lpstr>Exercice 5: La famille s’agrandit</vt:lpstr>
      <vt:lpstr>Exercice 5: La famille s’agrandit</vt:lpstr>
      <vt:lpstr>Exercice 5: La famille s’agrandit</vt:lpstr>
      <vt:lpstr>Exercice 5: La famille s’agrandit</vt:lpstr>
      <vt:lpstr>Exercice 5: La famille s’agrandit</vt:lpstr>
      <vt:lpstr>Exercice 5: La famille s’agrandit</vt:lpstr>
      <vt:lpstr>Exercice 5: La famille s’agrandit</vt:lpstr>
      <vt:lpstr>Exercice 5: La famille s’agrandit</vt:lpstr>
      <vt:lpstr>Exercice 6: Mon nom c’est… </vt:lpstr>
      <vt:lpstr>Exercice 6: Mon nom c’est… </vt:lpstr>
      <vt:lpstr>Exercice 6: Mon nom c’est… </vt:lpstr>
      <vt:lpstr>Exercice 6: Mon nom c’est… </vt:lpstr>
      <vt:lpstr>Exercice 6: Mon nom c’est… </vt:lpstr>
      <vt:lpstr>Merci!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programmation orientée objet</dc:title>
  <dc:creator/>
  <cp:lastModifiedBy>Émile</cp:lastModifiedBy>
  <cp:revision>42</cp:revision>
  <dcterms:created xsi:type="dcterms:W3CDTF">2012-07-30T22:21:58Z</dcterms:created>
  <dcterms:modified xsi:type="dcterms:W3CDTF">2016-02-03T00:12:26Z</dcterms:modified>
</cp:coreProperties>
</file>