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4"/>
  </p:notesMasterIdLst>
  <p:sldIdLst>
    <p:sldId id="256" r:id="rId2"/>
    <p:sldId id="316" r:id="rId3"/>
    <p:sldId id="270" r:id="rId4"/>
    <p:sldId id="257" r:id="rId5"/>
    <p:sldId id="258" r:id="rId6"/>
    <p:sldId id="260" r:id="rId7"/>
    <p:sldId id="259" r:id="rId8"/>
    <p:sldId id="271" r:id="rId9"/>
    <p:sldId id="272" r:id="rId10"/>
    <p:sldId id="311" r:id="rId11"/>
    <p:sldId id="312" r:id="rId12"/>
    <p:sldId id="313" r:id="rId13"/>
    <p:sldId id="261" r:id="rId14"/>
    <p:sldId id="266" r:id="rId15"/>
    <p:sldId id="262" r:id="rId16"/>
    <p:sldId id="314" r:id="rId17"/>
    <p:sldId id="273" r:id="rId18"/>
    <p:sldId id="307" r:id="rId19"/>
    <p:sldId id="308" r:id="rId20"/>
    <p:sldId id="309" r:id="rId21"/>
    <p:sldId id="310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85" r:id="rId31"/>
    <p:sldId id="286" r:id="rId32"/>
    <p:sldId id="287" r:id="rId33"/>
    <p:sldId id="275" r:id="rId34"/>
    <p:sldId id="288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297" r:id="rId46"/>
    <p:sldId id="315" r:id="rId47"/>
    <p:sldId id="277" r:id="rId48"/>
    <p:sldId id="301" r:id="rId49"/>
    <p:sldId id="302" r:id="rId50"/>
    <p:sldId id="303" r:id="rId51"/>
    <p:sldId id="304" r:id="rId52"/>
    <p:sldId id="306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090"/>
    <a:srgbClr val="8C9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</dgm:pt>
    <dgm:pt modelId="{9EED2464-2696-48E8-B82F-4FEDF8835E29}" type="sibTrans" cxnId="{8201F67E-7A0D-44A6-8EA1-92611D79FD90}">
      <dgm:prSet/>
      <dgm:spPr/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</dgm:pt>
    <dgm:pt modelId="{E71C6B44-DAF0-4C1A-8066-1D2A89B0CA75}" type="sibTrans" cxnId="{8F5D310A-7E77-47C9-8BC8-406C068A9799}">
      <dgm:prSet/>
      <dgm:spPr/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</dgm:pt>
    <dgm:pt modelId="{E4252B19-831C-4267-971F-1822C548387F}" type="sibTrans" cxnId="{F916167C-8A34-41F7-B59B-A0F08ADA85AB}">
      <dgm:prSet/>
      <dgm:spPr/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</dgm:pt>
    <dgm:pt modelId="{B15BF769-C485-44B5-8B2D-BF9A9ECAA2B9}" type="sibTrans" cxnId="{99F298F9-9107-433A-9D23-0B9C98F78295}">
      <dgm:prSet/>
      <dgm:spPr/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</dgm:pt>
    <dgm:pt modelId="{EBD95E90-FFD2-4E86-9E28-53126443AAF1}" type="sibTrans" cxnId="{F6D08D3D-797B-42A7-BB13-57F85837886D}">
      <dgm:prSet/>
      <dgm:spPr/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</dgm:pt>
    <dgm:pt modelId="{93C4429F-064B-4496-9526-411BA6F30D25}" type="sibTrans" cxnId="{C0CFBD75-7176-4EA9-9A17-7EC0C5A25291}">
      <dgm:prSet/>
      <dgm:spPr/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</dgm:pt>
    <dgm:pt modelId="{DA09D272-3F6F-403F-8450-EC99815A1378}" type="sibTrans" cxnId="{6B7E6A16-4276-4DDC-BF48-802B2A2B95FD}">
      <dgm:prSet/>
      <dgm:spPr/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</dgm:pt>
    <dgm:pt modelId="{8BDFEB79-6433-4F83-BD0B-41C752E8EBBF}" type="sibTrans" cxnId="{409A5C8F-16AA-4EF7-AC88-06D3BEE3F7B8}">
      <dgm:prSet/>
      <dgm:spPr/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D8710376-8800-4E90-8C63-831ADFF0509A}" type="presOf" srcId="{127A83D1-7771-4A1B-B963-4EAFA7A01F2E}" destId="{9AEEC0E4-0528-4FDF-B967-404F58B6A73A}" srcOrd="1" destOrd="0" presId="urn:microsoft.com/office/officeart/2005/8/layout/hList9"/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9E701383-D10E-4B6D-82F0-FF4F68496D0E}" type="presOf" srcId="{594CDCAE-BAE6-4BE5-9602-5653A8505E74}" destId="{0803ED27-C95A-4401-AECE-4E327A06FFE2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3B312ED6-5880-4AA1-B8DF-BA4B55DF8A1D}" type="presOf" srcId="{84CAE4CA-692A-474D-9F6D-FA9F61E3739B}" destId="{B54D6A46-3D4A-4CC3-B1DD-EDD04DB4EE22}" srcOrd="0" destOrd="0" presId="urn:microsoft.com/office/officeart/2005/8/layout/hList9"/>
    <dgm:cxn modelId="{64DD3986-EDDA-4AED-B334-E9F58A4DFFC6}" type="presOf" srcId="{D5503B8A-6484-4E7E-82CA-BCE9DEC04FA7}" destId="{71AB8FC0-3819-4C22-AF89-A19B47AB9B93}" srcOrd="1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E55E367B-45D6-42AC-ADF7-4CB5EE4A7FCA}" type="presOf" srcId="{7A5A54FC-5304-44AC-92C3-0C0FC4A7A957}" destId="{2CF35C6B-D01A-4597-BB67-8A8A18C95E3E}" srcOrd="1" destOrd="0" presId="urn:microsoft.com/office/officeart/2005/8/layout/hList9"/>
    <dgm:cxn modelId="{184D6448-99AC-4032-807F-054E84E29BD9}" type="presOf" srcId="{8E839132-CEBF-4B16-A8F2-B980B0012C84}" destId="{9B293562-AB0F-4CE5-AEF3-1875B222BBE6}" srcOrd="1" destOrd="0" presId="urn:microsoft.com/office/officeart/2005/8/layout/hList9"/>
    <dgm:cxn modelId="{ABDBDC78-33C0-41CD-AB26-01D2482725AB}" type="presOf" srcId="{F0A258BF-D43A-4435-86D6-755ADF396415}" destId="{624E7E37-AC38-4F06-AE58-418D2F8A94F5}" srcOrd="0" destOrd="0" presId="urn:microsoft.com/office/officeart/2005/8/layout/hList9"/>
    <dgm:cxn modelId="{F1CF97F2-3325-4182-A8A1-E7687F81C95E}" type="presOf" srcId="{78F957C6-308C-4A4A-AF0D-1857263CA556}" destId="{4B7A651D-EE1A-4ECD-A8A5-4D416B7BA243}" srcOrd="1" destOrd="0" presId="urn:microsoft.com/office/officeart/2005/8/layout/hList9"/>
    <dgm:cxn modelId="{A25A5B81-8C0B-4E5A-9BEA-1B60FD081A4D}" type="presOf" srcId="{D15216A3-03CC-4C4F-A220-50CE700056E6}" destId="{E9DEEF8F-1744-430E-BD9B-1C89E08AF446}" srcOrd="1" destOrd="0" presId="urn:microsoft.com/office/officeart/2005/8/layout/hList9"/>
    <dgm:cxn modelId="{3F13449C-2145-4362-B692-1EC171DCC59B}" type="presOf" srcId="{84CAE4CA-692A-474D-9F6D-FA9F61E3739B}" destId="{D637D9EE-7252-43E7-AAD0-C3DA948E866C}" srcOrd="1" destOrd="0" presId="urn:microsoft.com/office/officeart/2005/8/layout/hList9"/>
    <dgm:cxn modelId="{D3923E84-0427-4986-97EA-EACE7D07D2F8}" type="presOf" srcId="{ABA7FDEC-53C1-4C4D-BA88-2EDFD267C384}" destId="{D59F1AED-127C-436B-939A-9F84CA4B127F}" srcOrd="0" destOrd="0" presId="urn:microsoft.com/office/officeart/2005/8/layout/hList9"/>
    <dgm:cxn modelId="{CF8FF5A4-1F51-400E-AEFA-CA30571F7F19}" type="presOf" srcId="{127A83D1-7771-4A1B-B963-4EAFA7A01F2E}" destId="{59261ABE-358C-4A0D-AA76-86FACED3EE03}" srcOrd="0" destOrd="0" presId="urn:microsoft.com/office/officeart/2005/8/layout/hList9"/>
    <dgm:cxn modelId="{24999A4D-F2CD-4A96-A6C8-F38426D270BF}" type="presOf" srcId="{76AC9884-F620-4FEA-AFB5-723AE2547C8B}" destId="{F21966CD-6990-49D9-A2CF-1F7E61793856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A4DA58E-3533-4964-AB51-335F26201C73}" type="presOf" srcId="{78F957C6-308C-4A4A-AF0D-1857263CA556}" destId="{76633228-2EBA-4C73-A6C6-D08C1797A993}" srcOrd="0" destOrd="0" presId="urn:microsoft.com/office/officeart/2005/8/layout/hList9"/>
    <dgm:cxn modelId="{80EF2A7E-4C5E-443E-A4C1-3023F8D0FA5E}" type="presOf" srcId="{9C260A26-3884-4CEF-8E39-3F3459E9C198}" destId="{8A320095-7274-471E-8B14-100299798A9C}" srcOrd="0" destOrd="0" presId="urn:microsoft.com/office/officeart/2005/8/layout/hList9"/>
    <dgm:cxn modelId="{BF7234E1-9F4B-4844-A94B-4EFC7554EC9F}" type="presOf" srcId="{594CDCAE-BAE6-4BE5-9602-5653A8505E74}" destId="{20F5F8DE-432A-4897-9F9A-84681EABC2D4}" srcOrd="1" destOrd="0" presId="urn:microsoft.com/office/officeart/2005/8/layout/hList9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74707597-B73C-4EA7-A6C0-6BACA575A082}" type="presOf" srcId="{76AC9884-F620-4FEA-AFB5-723AE2547C8B}" destId="{8730891F-6A8A-4E72-87C6-47E24B9F4E3F}" srcOrd="1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91E4BB54-CD8C-4CCF-BFB3-419E1D763F30}" type="presOf" srcId="{ACDF78F5-3439-4961-AF90-690D031642C6}" destId="{FDE43C89-9AEC-4262-949C-734E00E12F05}" srcOrd="0" destOrd="0" presId="urn:microsoft.com/office/officeart/2005/8/layout/hList9"/>
    <dgm:cxn modelId="{92F61E86-44C6-4F60-8973-B74B8A61D505}" type="presOf" srcId="{ACDF78F5-3439-4961-AF90-690D031642C6}" destId="{367C0A8F-9400-4D09-8C78-94E51B9F8A93}" srcOrd="1" destOrd="0" presId="urn:microsoft.com/office/officeart/2005/8/layout/hList9"/>
    <dgm:cxn modelId="{FA2999C5-43DD-440E-ACA4-40396A94A791}" type="presOf" srcId="{1826CD8D-537B-4DE3-935A-20CADA9BFCA2}" destId="{103BE875-1AEC-4EF9-8F03-E99503FA09B0}" srcOrd="0" destOrd="0" presId="urn:microsoft.com/office/officeart/2005/8/layout/hList9"/>
    <dgm:cxn modelId="{5390E46E-5A56-40C4-8178-6BE831BDEF5C}" type="presOf" srcId="{D5503B8A-6484-4E7E-82CA-BCE9DEC04FA7}" destId="{05112DBD-CA68-40D6-82E5-19417B8250C6}" srcOrd="0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EFC03F25-8D50-4B78-96DE-B1C1E4FD3BE9}" type="presOf" srcId="{D15216A3-03CC-4C4F-A220-50CE700056E6}" destId="{05B6FA51-0CC4-42C0-AC39-E98D5CEDDD34}" srcOrd="0" destOrd="0" presId="urn:microsoft.com/office/officeart/2005/8/layout/hList9"/>
    <dgm:cxn modelId="{7C7B8047-D63A-445C-9DC0-59A1EFA06053}" type="presOf" srcId="{ABA7FDEC-53C1-4C4D-BA88-2EDFD267C384}" destId="{1D3224AC-0CF7-4406-8C99-F96BE2EF645D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889F8F2D-DB1C-4A9D-8B18-B9C2A399FD3A}" type="presOf" srcId="{00659510-6CEC-406E-85DB-9DDAF534A537}" destId="{0DFF4B07-E679-490C-82C7-51015E1CD8B1}" srcOrd="0" destOrd="0" presId="urn:microsoft.com/office/officeart/2005/8/layout/hList9"/>
    <dgm:cxn modelId="{81D30DE0-37C4-486B-8D3C-07D462262F8F}" type="presOf" srcId="{7A5A54FC-5304-44AC-92C3-0C0FC4A7A957}" destId="{51891A00-983D-4BF4-A8E7-586016D2A1CE}" srcOrd="0" destOrd="0" presId="urn:microsoft.com/office/officeart/2005/8/layout/hList9"/>
    <dgm:cxn modelId="{9FAACC4D-7E69-4463-B6AB-765B2DD76F3E}" type="presOf" srcId="{9C260A26-3884-4CEF-8E39-3F3459E9C198}" destId="{02BC7910-3E58-4257-89B2-F1377E4C6265}" srcOrd="1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CE3A4712-16CA-4DC0-B0DE-B060B0966295}" type="presOf" srcId="{8E839132-CEBF-4B16-A8F2-B980B0012C84}" destId="{E3373B71-2224-4BB3-BF39-FBD1A265C849}" srcOrd="0" destOrd="0" presId="urn:microsoft.com/office/officeart/2005/8/layout/hList9"/>
    <dgm:cxn modelId="{544192A0-0CAF-4C03-9774-67F4A8620ADF}" type="presParOf" srcId="{0DFF4B07-E679-490C-82C7-51015E1CD8B1}" destId="{2BC6901A-E202-4484-A491-DFB2D298AC4A}" srcOrd="0" destOrd="0" presId="urn:microsoft.com/office/officeart/2005/8/layout/hList9"/>
    <dgm:cxn modelId="{8DE0C191-B665-4D2E-B2A6-C81EEFC74A33}" type="presParOf" srcId="{0DFF4B07-E679-490C-82C7-51015E1CD8B1}" destId="{EC697B0A-E136-4653-AA5F-163903A9360E}" srcOrd="1" destOrd="0" presId="urn:microsoft.com/office/officeart/2005/8/layout/hList9"/>
    <dgm:cxn modelId="{643DC2B1-8877-4E10-B7A2-E250DA520437}" type="presParOf" srcId="{EC697B0A-E136-4653-AA5F-163903A9360E}" destId="{9B49CFDA-9B2A-49FC-81AD-5760B87BCA0D}" srcOrd="0" destOrd="0" presId="urn:microsoft.com/office/officeart/2005/8/layout/hList9"/>
    <dgm:cxn modelId="{8C1D1FB1-1EA2-4A4B-A347-B5A2553E9522}" type="presParOf" srcId="{EC697B0A-E136-4653-AA5F-163903A9360E}" destId="{3A9C9C1F-A694-4ADB-9FE6-45C520DF262B}" srcOrd="1" destOrd="0" presId="urn:microsoft.com/office/officeart/2005/8/layout/hList9"/>
    <dgm:cxn modelId="{AFB8F198-9FB9-45A7-92DA-BA4B4C8FC05D}" type="presParOf" srcId="{3A9C9C1F-A694-4ADB-9FE6-45C520DF262B}" destId="{D59F1AED-127C-436B-939A-9F84CA4B127F}" srcOrd="0" destOrd="0" presId="urn:microsoft.com/office/officeart/2005/8/layout/hList9"/>
    <dgm:cxn modelId="{782C82C9-01D3-4043-8D86-72E7A5C442A8}" type="presParOf" srcId="{3A9C9C1F-A694-4ADB-9FE6-45C520DF262B}" destId="{1D3224AC-0CF7-4406-8C99-F96BE2EF645D}" srcOrd="1" destOrd="0" presId="urn:microsoft.com/office/officeart/2005/8/layout/hList9"/>
    <dgm:cxn modelId="{57641E46-6005-47DA-B0E0-B27CBD6A9A79}" type="presParOf" srcId="{EC697B0A-E136-4653-AA5F-163903A9360E}" destId="{2461A29C-2989-44D0-AFBD-B3D35AA47C46}" srcOrd="2" destOrd="0" presId="urn:microsoft.com/office/officeart/2005/8/layout/hList9"/>
    <dgm:cxn modelId="{5C56C890-69FD-47F5-913E-677B93EF6400}" type="presParOf" srcId="{2461A29C-2989-44D0-AFBD-B3D35AA47C46}" destId="{05B6FA51-0CC4-42C0-AC39-E98D5CEDDD34}" srcOrd="0" destOrd="0" presId="urn:microsoft.com/office/officeart/2005/8/layout/hList9"/>
    <dgm:cxn modelId="{DE58B027-3AB6-4086-BEC0-8ADBC149127D}" type="presParOf" srcId="{2461A29C-2989-44D0-AFBD-B3D35AA47C46}" destId="{E9DEEF8F-1744-430E-BD9B-1C89E08AF446}" srcOrd="1" destOrd="0" presId="urn:microsoft.com/office/officeart/2005/8/layout/hList9"/>
    <dgm:cxn modelId="{42275EC9-804D-43A2-B460-B81D856D15EF}" type="presParOf" srcId="{EC697B0A-E136-4653-AA5F-163903A9360E}" destId="{EEBFCA17-4AB2-43F2-834E-C5D7062C0C75}" srcOrd="3" destOrd="0" presId="urn:microsoft.com/office/officeart/2005/8/layout/hList9"/>
    <dgm:cxn modelId="{3F9F1722-17EF-4DA3-8B05-FA8536FE1DC7}" type="presParOf" srcId="{EEBFCA17-4AB2-43F2-834E-C5D7062C0C75}" destId="{FDE43C89-9AEC-4262-949C-734E00E12F05}" srcOrd="0" destOrd="0" presId="urn:microsoft.com/office/officeart/2005/8/layout/hList9"/>
    <dgm:cxn modelId="{EF65F73C-9A56-470D-B198-17D60BB2DA26}" type="presParOf" srcId="{EEBFCA17-4AB2-43F2-834E-C5D7062C0C75}" destId="{367C0A8F-9400-4D09-8C78-94E51B9F8A93}" srcOrd="1" destOrd="0" presId="urn:microsoft.com/office/officeart/2005/8/layout/hList9"/>
    <dgm:cxn modelId="{0F6F76E3-AD26-4A8A-AF84-71FCA5F64C5A}" type="presParOf" srcId="{EC697B0A-E136-4653-AA5F-163903A9360E}" destId="{306871D3-95ED-4D2A-AE84-9A742727D377}" srcOrd="4" destOrd="0" presId="urn:microsoft.com/office/officeart/2005/8/layout/hList9"/>
    <dgm:cxn modelId="{FED2B78D-4FFF-4E10-B164-4B4B6DF685AB}" type="presParOf" srcId="{306871D3-95ED-4D2A-AE84-9A742727D377}" destId="{0803ED27-C95A-4401-AECE-4E327A06FFE2}" srcOrd="0" destOrd="0" presId="urn:microsoft.com/office/officeart/2005/8/layout/hList9"/>
    <dgm:cxn modelId="{21F70A98-94FA-4BFC-9ECE-B42AA9281A41}" type="presParOf" srcId="{306871D3-95ED-4D2A-AE84-9A742727D377}" destId="{20F5F8DE-432A-4897-9F9A-84681EABC2D4}" srcOrd="1" destOrd="0" presId="urn:microsoft.com/office/officeart/2005/8/layout/hList9"/>
    <dgm:cxn modelId="{F6776ADD-72D8-4DAD-B6E8-210949A2B090}" type="presParOf" srcId="{EC697B0A-E136-4653-AA5F-163903A9360E}" destId="{0C30DACA-E7BE-40F5-B50A-7FCB65F37283}" srcOrd="5" destOrd="0" presId="urn:microsoft.com/office/officeart/2005/8/layout/hList9"/>
    <dgm:cxn modelId="{475A66AB-9D72-4A80-83A4-6B77E0DFC4FF}" type="presParOf" srcId="{0C30DACA-E7BE-40F5-B50A-7FCB65F37283}" destId="{51891A00-983D-4BF4-A8E7-586016D2A1CE}" srcOrd="0" destOrd="0" presId="urn:microsoft.com/office/officeart/2005/8/layout/hList9"/>
    <dgm:cxn modelId="{C7C1D600-66BC-4C2D-B02F-830F510777F5}" type="presParOf" srcId="{0C30DACA-E7BE-40F5-B50A-7FCB65F37283}" destId="{2CF35C6B-D01A-4597-BB67-8A8A18C95E3E}" srcOrd="1" destOrd="0" presId="urn:microsoft.com/office/officeart/2005/8/layout/hList9"/>
    <dgm:cxn modelId="{DAF0134D-5134-476D-8916-7F01ED56922C}" type="presParOf" srcId="{EC697B0A-E136-4653-AA5F-163903A9360E}" destId="{8AFDEB03-BE48-4D72-9D96-E507D910E0A1}" srcOrd="6" destOrd="0" presId="urn:microsoft.com/office/officeart/2005/8/layout/hList9"/>
    <dgm:cxn modelId="{AEAA05C7-0825-434F-910B-76E033B65119}" type="presParOf" srcId="{8AFDEB03-BE48-4D72-9D96-E507D910E0A1}" destId="{B54D6A46-3D4A-4CC3-B1DD-EDD04DB4EE22}" srcOrd="0" destOrd="0" presId="urn:microsoft.com/office/officeart/2005/8/layout/hList9"/>
    <dgm:cxn modelId="{499BAB9E-2C27-4EF6-BA14-A0F79C9309D9}" type="presParOf" srcId="{8AFDEB03-BE48-4D72-9D96-E507D910E0A1}" destId="{D637D9EE-7252-43E7-AAD0-C3DA948E866C}" srcOrd="1" destOrd="0" presId="urn:microsoft.com/office/officeart/2005/8/layout/hList9"/>
    <dgm:cxn modelId="{7113AA73-C14A-494A-B5BF-27E2B8DF3FD0}" type="presParOf" srcId="{0DFF4B07-E679-490C-82C7-51015E1CD8B1}" destId="{65804999-3025-410F-ABE7-634AD55DDCF4}" srcOrd="2" destOrd="0" presId="urn:microsoft.com/office/officeart/2005/8/layout/hList9"/>
    <dgm:cxn modelId="{55055C28-E0D5-433B-9087-716D29CB7D28}" type="presParOf" srcId="{0DFF4B07-E679-490C-82C7-51015E1CD8B1}" destId="{103BE875-1AEC-4EF9-8F03-E99503FA09B0}" srcOrd="3" destOrd="0" presId="urn:microsoft.com/office/officeart/2005/8/layout/hList9"/>
    <dgm:cxn modelId="{BF2CC43A-DAAE-4E32-A9B7-5D56ED3826F9}" type="presParOf" srcId="{0DFF4B07-E679-490C-82C7-51015E1CD8B1}" destId="{AEEBA0A0-F767-4504-9CAD-F5BDEA5D1E70}" srcOrd="4" destOrd="0" presId="urn:microsoft.com/office/officeart/2005/8/layout/hList9"/>
    <dgm:cxn modelId="{B5E96452-65D3-4DA7-817B-16BA4FCBF912}" type="presParOf" srcId="{0DFF4B07-E679-490C-82C7-51015E1CD8B1}" destId="{DF4FA277-74E1-4FE3-AE70-AA3B7D649F62}" srcOrd="5" destOrd="0" presId="urn:microsoft.com/office/officeart/2005/8/layout/hList9"/>
    <dgm:cxn modelId="{67000419-DD60-438A-993E-20E962F86267}" type="presParOf" srcId="{0DFF4B07-E679-490C-82C7-51015E1CD8B1}" destId="{40E35DAB-2675-4DB1-B4AA-A2F982185F90}" srcOrd="6" destOrd="0" presId="urn:microsoft.com/office/officeart/2005/8/layout/hList9"/>
    <dgm:cxn modelId="{FA0C5A96-FEED-4BD5-A1F9-5B5ED3ECFEEF}" type="presParOf" srcId="{40E35DAB-2675-4DB1-B4AA-A2F982185F90}" destId="{ECF90E4B-23AA-4B7D-9533-362752796B01}" srcOrd="0" destOrd="0" presId="urn:microsoft.com/office/officeart/2005/8/layout/hList9"/>
    <dgm:cxn modelId="{132B2962-D66D-4619-B3E8-C55C2053F6D6}" type="presParOf" srcId="{40E35DAB-2675-4DB1-B4AA-A2F982185F90}" destId="{0930E862-D8E7-475B-A46E-618170677640}" srcOrd="1" destOrd="0" presId="urn:microsoft.com/office/officeart/2005/8/layout/hList9"/>
    <dgm:cxn modelId="{0A69D641-3BB6-4B93-8B27-E4FBE43586F7}" type="presParOf" srcId="{0930E862-D8E7-475B-A46E-618170677640}" destId="{59261ABE-358C-4A0D-AA76-86FACED3EE03}" srcOrd="0" destOrd="0" presId="urn:microsoft.com/office/officeart/2005/8/layout/hList9"/>
    <dgm:cxn modelId="{C4B595BF-AB8F-4CB2-B2AD-355EF4361D32}" type="presParOf" srcId="{0930E862-D8E7-475B-A46E-618170677640}" destId="{9AEEC0E4-0528-4FDF-B967-404F58B6A73A}" srcOrd="1" destOrd="0" presId="urn:microsoft.com/office/officeart/2005/8/layout/hList9"/>
    <dgm:cxn modelId="{E417B6CF-5F83-4DB1-AB54-C6CA74B3AAC4}" type="presParOf" srcId="{40E35DAB-2675-4DB1-B4AA-A2F982185F90}" destId="{E64A1BE3-500B-4D17-8D9E-9AE0D706A5A1}" srcOrd="2" destOrd="0" presId="urn:microsoft.com/office/officeart/2005/8/layout/hList9"/>
    <dgm:cxn modelId="{5AFD6793-ECA8-4488-8020-809F728D6D75}" type="presParOf" srcId="{E64A1BE3-500B-4D17-8D9E-9AE0D706A5A1}" destId="{E3373B71-2224-4BB3-BF39-FBD1A265C849}" srcOrd="0" destOrd="0" presId="urn:microsoft.com/office/officeart/2005/8/layout/hList9"/>
    <dgm:cxn modelId="{79E2CCE3-F246-45C5-8526-11EB1270A2B9}" type="presParOf" srcId="{E64A1BE3-500B-4D17-8D9E-9AE0D706A5A1}" destId="{9B293562-AB0F-4CE5-AEF3-1875B222BBE6}" srcOrd="1" destOrd="0" presId="urn:microsoft.com/office/officeart/2005/8/layout/hList9"/>
    <dgm:cxn modelId="{369DEABE-4174-4AA1-BA6B-79A47A706824}" type="presParOf" srcId="{40E35DAB-2675-4DB1-B4AA-A2F982185F90}" destId="{DF8B9C85-59DC-4BC9-824B-106B6EDB9F23}" srcOrd="3" destOrd="0" presId="urn:microsoft.com/office/officeart/2005/8/layout/hList9"/>
    <dgm:cxn modelId="{E9CC7473-D35E-47B9-BA3C-CBCFACDE8D21}" type="presParOf" srcId="{DF8B9C85-59DC-4BC9-824B-106B6EDB9F23}" destId="{F21966CD-6990-49D9-A2CF-1F7E61793856}" srcOrd="0" destOrd="0" presId="urn:microsoft.com/office/officeart/2005/8/layout/hList9"/>
    <dgm:cxn modelId="{86769AEC-FBC1-4A77-894C-945805FF5A0E}" type="presParOf" srcId="{DF8B9C85-59DC-4BC9-824B-106B6EDB9F23}" destId="{8730891F-6A8A-4E72-87C6-47E24B9F4E3F}" srcOrd="1" destOrd="0" presId="urn:microsoft.com/office/officeart/2005/8/layout/hList9"/>
    <dgm:cxn modelId="{C70C518D-58ED-46CB-A3FA-5FCEB8EB1BBF}" type="presParOf" srcId="{40E35DAB-2675-4DB1-B4AA-A2F982185F90}" destId="{BB73B516-9E57-43B0-B455-C25709163CF8}" srcOrd="4" destOrd="0" presId="urn:microsoft.com/office/officeart/2005/8/layout/hList9"/>
    <dgm:cxn modelId="{B5DB438E-0C3B-4D21-8860-D0996A439135}" type="presParOf" srcId="{BB73B516-9E57-43B0-B455-C25709163CF8}" destId="{05112DBD-CA68-40D6-82E5-19417B8250C6}" srcOrd="0" destOrd="0" presId="urn:microsoft.com/office/officeart/2005/8/layout/hList9"/>
    <dgm:cxn modelId="{18F97EC8-B290-4C8B-A37D-A28F9CBFB2A9}" type="presParOf" srcId="{BB73B516-9E57-43B0-B455-C25709163CF8}" destId="{71AB8FC0-3819-4C22-AF89-A19B47AB9B93}" srcOrd="1" destOrd="0" presId="urn:microsoft.com/office/officeart/2005/8/layout/hList9"/>
    <dgm:cxn modelId="{E079F2B9-D602-41D4-A8B1-990BF4F8ED17}" type="presParOf" srcId="{40E35DAB-2675-4DB1-B4AA-A2F982185F90}" destId="{158FF9BF-A22B-4B56-951F-956A16A1F1C0}" srcOrd="5" destOrd="0" presId="urn:microsoft.com/office/officeart/2005/8/layout/hList9"/>
    <dgm:cxn modelId="{D63AEEF5-7CBF-4D4A-8B05-E61DD760A6C3}" type="presParOf" srcId="{158FF9BF-A22B-4B56-951F-956A16A1F1C0}" destId="{76633228-2EBA-4C73-A6C6-D08C1797A993}" srcOrd="0" destOrd="0" presId="urn:microsoft.com/office/officeart/2005/8/layout/hList9"/>
    <dgm:cxn modelId="{3296EE23-E532-46C3-87F3-43C6BAC41722}" type="presParOf" srcId="{158FF9BF-A22B-4B56-951F-956A16A1F1C0}" destId="{4B7A651D-EE1A-4ECD-A8A5-4D416B7BA243}" srcOrd="1" destOrd="0" presId="urn:microsoft.com/office/officeart/2005/8/layout/hList9"/>
    <dgm:cxn modelId="{42316099-C96D-46CD-A11E-74C73720D1C4}" type="presParOf" srcId="{40E35DAB-2675-4DB1-B4AA-A2F982185F90}" destId="{C43CB23F-49CA-4723-8B08-0EE8764B3D2C}" srcOrd="6" destOrd="0" presId="urn:microsoft.com/office/officeart/2005/8/layout/hList9"/>
    <dgm:cxn modelId="{87D9D426-0BF3-416F-A25F-7FDD0ED4D553}" type="presParOf" srcId="{C43CB23F-49CA-4723-8B08-0EE8764B3D2C}" destId="{8A320095-7274-471E-8B14-100299798A9C}" srcOrd="0" destOrd="0" presId="urn:microsoft.com/office/officeart/2005/8/layout/hList9"/>
    <dgm:cxn modelId="{1B88E11D-D611-4BD3-9F06-7D354794BF40}" type="presParOf" srcId="{C43CB23F-49CA-4723-8B08-0EE8764B3D2C}" destId="{02BC7910-3E58-4257-89B2-F1377E4C6265}" srcOrd="1" destOrd="0" presId="urn:microsoft.com/office/officeart/2005/8/layout/hList9"/>
    <dgm:cxn modelId="{6E3FDD42-660B-4EE2-B7B5-6637AE5A3F1B}" type="presParOf" srcId="{0DFF4B07-E679-490C-82C7-51015E1CD8B1}" destId="{66744B1F-11A3-4087-BA61-D1C8344A962B}" srcOrd="7" destOrd="0" presId="urn:microsoft.com/office/officeart/2005/8/layout/hList9"/>
    <dgm:cxn modelId="{B4ED9B5A-1FD9-4941-BB93-854D23B25F6D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F67D1-F2B4-4A9D-8846-6C3DC17BFB1C}" type="datetimeFigureOut">
              <a:rPr lang="fr-FR"/>
              <a:t>06/02/2017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0ECA-E5C4-401F-AEAB-F40A64790BC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5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1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9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77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30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664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690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38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787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709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6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96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634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465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634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46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87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16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43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13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81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94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80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767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36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924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1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42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35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729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06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551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24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46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06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270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156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4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42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1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45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9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8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7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6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87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5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2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7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de-DE" dirty="0"/>
              <a:t>Introduction au 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 : Namespace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870" y="2075972"/>
            <a:ext cx="4186237" cy="316257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</a:p>
          <a:p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38750" y="2085975"/>
            <a:ext cx="4625975" cy="314388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std::cout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6390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 : String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925" y="2076450"/>
            <a:ext cx="5639715" cy="316230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  <a:br>
              <a:rPr lang="fr-FR" dirty="0">
                <a:solidFill>
                  <a:srgbClr val="183691"/>
                </a:solidFill>
                <a:latin typeface="Consolas" charset="0"/>
              </a:rPr>
            </a:br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  <a:br>
              <a:rPr lang="fr-FR" dirty="0">
                <a:solidFill>
                  <a:srgbClr val="795DA3"/>
                </a:solidFill>
                <a:latin typeface="Consolas" charset="0"/>
              </a:rPr>
            </a:br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969896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string hello =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fr-FR" dirty="0">
                <a:solidFill>
                  <a:srgbClr val="969896"/>
                </a:solidFill>
                <a:latin typeface="Consolas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cout &lt;&lt; hello;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Exercice</a:t>
            </a:r>
            <a:r>
              <a:rPr lang="en-CA" dirty="0"/>
              <a:t> 1 : Input </a:t>
            </a:r>
            <a:r>
              <a:rPr lang="en-CA" dirty="0" err="1"/>
              <a:t>utilisateur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925" y="2076450"/>
            <a:ext cx="6043159" cy="3434442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  <a:br>
              <a:rPr lang="fr-FR" dirty="0">
                <a:solidFill>
                  <a:srgbClr val="183691"/>
                </a:solidFill>
                <a:latin typeface="Consolas" charset="0"/>
              </a:rPr>
            </a:br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namespace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  <a:br>
              <a:rPr lang="fr-FR" dirty="0">
                <a:solidFill>
                  <a:srgbClr val="795DA3"/>
                </a:solidFill>
                <a:latin typeface="Consolas" charset="0"/>
              </a:rPr>
            </a:br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969896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string message = ""; </a:t>
            </a:r>
          </a:p>
          <a:p>
            <a:r>
              <a:rPr lang="fr-FR" dirty="0">
                <a:solidFill>
                  <a:srgbClr val="969896"/>
                </a:solidFill>
                <a:latin typeface="Consolas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cin &gt;&gt; message;</a:t>
            </a: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    cout &lt;&lt; message;</a:t>
            </a: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gestion mémoire en C++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Mémoire - &gt; série de cases adressées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Chaque variable est reliée à une case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50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tableau à un adresse de base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indices correspondent à un décalage dans la mémoire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Ex: tableau -&gt; adresse de base 10001</a:t>
            </a:r>
          </a:p>
          <a:p>
            <a:r>
              <a:rPr lang="fr-FR" dirty="0"/>
              <a:t>tableau[0] -&gt; 10001</a:t>
            </a:r>
          </a:p>
          <a:p>
            <a:r>
              <a:rPr lang="fr-FR" dirty="0"/>
              <a:t>tableau[1] -&gt; 10002</a:t>
            </a:r>
          </a:p>
          <a:p>
            <a:r>
              <a:rPr lang="fr-FR" dirty="0">
                <a:latin typeface="Calibri" charset="0"/>
              </a:rPr>
              <a:t>tableau[2] -&gt; 10003 </a:t>
            </a:r>
          </a:p>
          <a:p>
            <a:r>
              <a:rPr lang="fr-FR" dirty="0">
                <a:latin typeface="Calibri" charset="0"/>
              </a:rPr>
              <a:t>tableau[3] -&gt; 10004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147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pointeurs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Variable qui contient une autre adresse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Ex: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variable à l'adresse 10004 est un pointeur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Elle pointe vers l'adresse 10001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Ainsi, on peut accéder à la valeur '56'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836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pointeurs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4937761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Les variables sont copiés lors d'un appel de fonction</a:t>
            </a:r>
          </a:p>
          <a:p>
            <a:endParaRPr lang="fr-FR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Ex: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On appelle la fonction x en passant la variable 10001 en paramètre.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Dans la fonction x, le paramètre reçu est à l'adresse 10005.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On appelle la fonction y en passant la variable 10004 en paramètre.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Dans la fonction y, le paramètre reçu est à l'adresse 10006.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La fonction x peut-elle modifier la variable 10001? Quant est-il de la fonction y?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686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2: </a:t>
            </a:r>
            <a:r>
              <a:rPr lang="en-CA" dirty="0" err="1"/>
              <a:t>Pointeurs</a:t>
            </a:r>
            <a:r>
              <a:rPr lang="en-CA" dirty="0"/>
              <a:t>-&gt;</a:t>
            </a:r>
            <a:r>
              <a:rPr lang="en-CA" dirty="0" err="1"/>
              <a:t>Révision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423" y="1808156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CA"/>
              <a:t>Implémentez les fonctions suivantes:</a:t>
            </a:r>
            <a:endParaRPr lang="fr-FR" dirty="0"/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addToIntByValue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addToIntWithReference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&amp;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addToIntWithPointer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*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CA" dirty="0">
                <a:solidFill>
                  <a:srgbClr val="333333"/>
                </a:solidFill>
                <a:latin typeface="Consolas"/>
              </a:rPr>
              <a:t>Et avec la structure Addition, implémentez: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addAdditionStruct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(Addition* operation);</a:t>
            </a:r>
          </a:p>
          <a:p>
            <a:pPr marL="0" indent="0">
              <a:buNone/>
            </a:pPr>
            <a:endParaRPr lang="fr-CA" dirty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58545" y="3762984"/>
            <a:ext cx="4067175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struct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Addition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 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* initValue;</a:t>
            </a: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 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toAdd;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};</a:t>
            </a:r>
          </a:p>
          <a:p>
            <a:pPr algn="ctr"/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96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addToIntByValue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Puisque dans cette fonction val est une nouvelle variable avec une nouvelle adresse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Toute modification est inutile puisque val sera deleté à la fin de la fonction.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97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addToIntWithReference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&amp;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Les références utilisent les mêmes adresses que l'adresse de la variable passé dans la fonction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Donc &amp;val == &amp;initValue en d'autres mots adresse val == adresse initValue dans main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5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Avertissement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La présentation a été préparée par des étudiants pour des étudiants.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Par conséquent, le département de Génie Électrique et Informatique de l'Université de Sherbrooke </a:t>
            </a:r>
            <a:r>
              <a:rPr lang="fr-CA" sz="2400" u="sng" dirty="0"/>
              <a:t>n'est ni partenaire, ni ne considère l’information contenue dans cette présentation comme une référence</a:t>
            </a:r>
            <a:r>
              <a:rPr lang="fr-CA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Par contre, </a:t>
            </a:r>
            <a:r>
              <a:rPr lang="fr-CA" sz="2400"/>
              <a:t>l'information qu‘elle </a:t>
            </a:r>
            <a:r>
              <a:rPr lang="fr-CA" sz="2400" dirty="0"/>
              <a:t>contient est tout à faite valide et, à notre avis, mieux expliquée que dans les </a:t>
            </a:r>
            <a:r>
              <a:rPr lang="fr-CA" sz="2400"/>
              <a:t>documents officiels.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94913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addToIntWithPointer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*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Ici le pointeur val est une nouvelle variable contenant l'adresse de initValue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Pour modifier la valeur de cette adresse, il est important de la déréférencer avec le l'opérateur (*) en avant du pointeur.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*val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61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fr-FR" sz="7600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sz="7600" dirty="0">
                <a:solidFill>
                  <a:srgbClr val="795DA3"/>
                </a:solidFill>
                <a:latin typeface="Consolas" charset="0"/>
              </a:rPr>
              <a:t>addAdditionStruct</a:t>
            </a: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(Addition* operation)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L'opération flèche (-&gt;) est utilisé pour accèder à un membre d'une struct ou une classe lorsque celui-ci est un pointer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En d'autre mot, operation-&gt;initValue == (*operation).initValue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Dans ce cas-ci, puisque initValue dans Addition est un pointer il faut également de déférencer avant de l'additionner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*operation-&gt;initValue == *(operation-&gt;initValue)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  *operation-&gt;initValue += operation-&gt;toAdd;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49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.h (</a:t>
            </a:r>
            <a:r>
              <a:rPr lang="en-CA" sz="3600" dirty="0" err="1"/>
              <a:t>définition</a:t>
            </a:r>
            <a:r>
              <a:rPr lang="en-CA" sz="3600" dirty="0"/>
              <a:t>) vs .</a:t>
            </a:r>
            <a:r>
              <a:rPr lang="en-CA" sz="3600" dirty="0" err="1"/>
              <a:t>cpp</a:t>
            </a:r>
            <a:r>
              <a:rPr lang="en-CA" sz="3600" dirty="0"/>
              <a:t> (</a:t>
            </a:r>
            <a:r>
              <a:rPr lang="en-CA" sz="3600" dirty="0" err="1"/>
              <a:t>implémentation</a:t>
            </a:r>
            <a:r>
              <a:rPr lang="en-CA" sz="3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2741934"/>
            <a:ext cx="4096703" cy="32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86550" cy="82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Header Guard &amp; includes</a:t>
            </a:r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572137"/>
            <a:ext cx="29946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ifndef</a:t>
            </a:r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 MICROONDE_H </a:t>
            </a:r>
          </a:p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define</a:t>
            </a:r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 MICROONDE_H 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#include &lt;</a:t>
            </a:r>
            <a:r>
              <a:rPr lang="en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iostream</a:t>
            </a:r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#include "</a:t>
            </a:r>
            <a:r>
              <a:rPr lang="en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(…)</a:t>
            </a:r>
            <a:endParaRPr lang="fr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endParaRPr lang="fr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endif</a:t>
            </a:r>
            <a:endParaRPr lang="fr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482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Déclaration</a:t>
            </a:r>
            <a:endParaRPr lang="en-CA" sz="3600" dirty="0"/>
          </a:p>
          <a:p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71319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20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2000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sz="20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endParaRPr lang="en-CA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Public: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Private: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  <a:endParaRPr lang="fr-CA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8450" y="2713196"/>
            <a:ext cx="5345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.someRandomPublicFonction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FF0000"/>
                </a:solidFill>
                <a:latin typeface="Consolas" panose="020B0609020204030204" pitchFamily="49" charset="0"/>
              </a:rPr>
              <a:t>.someRandomPrivateFonction</a:t>
            </a:r>
            <a:r>
              <a:rPr lang="fr-CA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51960" y="2802493"/>
            <a:ext cx="1485900" cy="74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94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Déclaration</a:t>
            </a:r>
            <a:r>
              <a:rPr lang="en-CA" sz="3600" dirty="0"/>
              <a:t> (suite)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097280" y="2412558"/>
            <a:ext cx="92125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307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endParaRPr lang="en-CA" sz="3600" dirty="0"/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MicroOnde.h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endParaRPr lang="fr-CA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using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namespace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"On doit enlever le plat actuel avant!!!"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184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1)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"Pas de plat!!!"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temp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temp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5798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2)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"Mettre un plat!!!"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chauffer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05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3)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"Pas de plat a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detruire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:("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39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de-DE" dirty="0"/>
              <a:t>La programmation orientée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8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24210" cy="399499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endParaRPr lang="en-CA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Classe</a:t>
            </a:r>
            <a:r>
              <a:rPr lang="en-CA" sz="3400" dirty="0"/>
              <a:t> Plat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Température</a:t>
            </a:r>
            <a:endParaRPr lang="en-CA" sz="3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Nom</a:t>
            </a:r>
            <a:endParaRPr lang="en-CA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Chauffer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200" dirty="0" err="1"/>
              <a:t>Reçoit</a:t>
            </a:r>
            <a:r>
              <a:rPr lang="en-CA" sz="3200" dirty="0"/>
              <a:t> </a:t>
            </a:r>
            <a:r>
              <a:rPr lang="en-CA" sz="3200" dirty="0" err="1"/>
              <a:t>une</a:t>
            </a:r>
            <a:r>
              <a:rPr lang="en-CA" sz="3200" dirty="0"/>
              <a:t> puissance, temps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200" dirty="0" err="1"/>
              <a:t>Température</a:t>
            </a:r>
            <a:r>
              <a:rPr lang="en-CA" sz="3200" dirty="0"/>
              <a:t> </a:t>
            </a:r>
            <a:r>
              <a:rPr lang="en-CA" sz="3200" dirty="0" err="1"/>
              <a:t>additionnelle</a:t>
            </a:r>
            <a:r>
              <a:rPr lang="en-CA" sz="3200" dirty="0"/>
              <a:t>: </a:t>
            </a:r>
            <a:r>
              <a:rPr lang="en-CA" sz="3200" dirty="0" err="1"/>
              <a:t>produit</a:t>
            </a:r>
            <a:r>
              <a:rPr lang="en-CA" sz="3200" dirty="0"/>
              <a:t> puissance, temps et variable interne</a:t>
            </a:r>
            <a:endParaRPr lang="en-CA" sz="3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max 100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Vrai</a:t>
            </a:r>
            <a:r>
              <a:rPr lang="en-CA" sz="3000" dirty="0"/>
              <a:t> </a:t>
            </a:r>
            <a:r>
              <a:rPr lang="en-CA" sz="3000" dirty="0" err="1"/>
              <a:t>si</a:t>
            </a:r>
            <a:r>
              <a:rPr lang="en-CA" sz="3000" dirty="0"/>
              <a:t> ok, faux </a:t>
            </a:r>
            <a:r>
              <a:rPr lang="en-CA" sz="3000" dirty="0" err="1"/>
              <a:t>si</a:t>
            </a:r>
            <a:r>
              <a:rPr lang="en-CA" sz="3000" dirty="0"/>
              <a:t> </a:t>
            </a:r>
            <a:r>
              <a:rPr lang="en-CA" sz="3000" dirty="0" err="1"/>
              <a:t>problème</a:t>
            </a:r>
            <a:endParaRPr lang="en-CA" sz="3000" dirty="0"/>
          </a:p>
          <a:p>
            <a:r>
              <a:rPr lang="en-CA" dirty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6124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1838"/>
            <a:ext cx="92468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ifndef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PLAT_H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define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PLAT_H </a:t>
            </a:r>
          </a:p>
          <a:p>
            <a:endParaRPr lang="fr-CA" sz="16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&lt;string&gt;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&lt;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iostream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&gt; </a:t>
            </a:r>
          </a:p>
          <a:p>
            <a:endParaRPr lang="fr-CA" sz="16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chauffer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float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m_constanteChauffage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endif</a:t>
            </a:r>
            <a:endParaRPr lang="fr-C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617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1838"/>
            <a:ext cx="7607333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using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namespace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chauffer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float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m_constanteChauffage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500" dirty="0">
              <a:solidFill>
                <a:srgbClr val="8190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4613" y="1841838"/>
            <a:ext cx="3487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60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Constructeur</a:t>
            </a:r>
            <a:r>
              <a:rPr lang="en-CA" sz="3600" dirty="0"/>
              <a:t> et </a:t>
            </a:r>
            <a:r>
              <a:rPr lang="en-CA" sz="3600" dirty="0" err="1"/>
              <a:t>destructeur</a:t>
            </a:r>
            <a:endParaRPr lang="fr-CA" sz="36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6517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en-CA" dirty="0">
                <a:solidFill>
                  <a:srgbClr val="8C9F0E"/>
                </a:solidFill>
                <a:latin typeface="Consolas" panose="020B0609020204030204" pitchFamily="49" charset="0"/>
              </a:rPr>
              <a:t>(…)</a:t>
            </a:r>
            <a:endParaRPr lang="fr-CA" dirty="0">
              <a:solidFill>
                <a:srgbClr val="8C9F0E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CA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1027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Constructeur</a:t>
            </a:r>
            <a:r>
              <a:rPr lang="en-CA" sz="3600" dirty="0"/>
              <a:t> et </a:t>
            </a:r>
            <a:r>
              <a:rPr lang="en-CA" sz="3600" dirty="0" err="1"/>
              <a:t>destructeur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79" y="2526030"/>
            <a:ext cx="103956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,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::~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4986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Contructeur</a:t>
            </a:r>
            <a:r>
              <a:rPr lang="en-CA" sz="3400" dirty="0"/>
              <a:t> de Plat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/>
              <a:t>Nom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</a:t>
            </a:r>
            <a:r>
              <a:rPr lang="en-CA" sz="3000" dirty="0" err="1"/>
              <a:t>initiale</a:t>
            </a:r>
            <a:endParaRPr lang="en-CA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Constante</a:t>
            </a:r>
            <a:r>
              <a:rPr lang="en-CA" sz="3000" dirty="0"/>
              <a:t> de </a:t>
            </a:r>
            <a:r>
              <a:rPr lang="en-CA" sz="3000" dirty="0" err="1"/>
              <a:t>chauffage</a:t>
            </a:r>
            <a:endParaRPr lang="fr-CA" sz="3000" dirty="0"/>
          </a:p>
        </p:txBody>
      </p:sp>
    </p:spTree>
    <p:extLst>
      <p:ext uri="{BB962C8B-B14F-4D97-AF65-F5344CB8AC3E}">
        <p14:creationId xmlns:p14="http://schemas.microsoft.com/office/powerpoint/2010/main" val="1710849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Main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18296"/>
            <a:ext cx="1016127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"Lasagne"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"Nom du premier plat: "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en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fr-CA" sz="1600" dirty="0"/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CA" sz="1600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fr-CA" sz="1600" dirty="0"/>
          </a:p>
          <a:p>
            <a:endParaRPr lang="fr-CA" sz="1600" dirty="0"/>
          </a:p>
          <a:p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4575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Objet Plat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Tarte</a:t>
            </a:r>
            <a:endParaRPr lang="en-CA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</a:t>
            </a:r>
            <a:r>
              <a:rPr lang="en-CA" sz="3000" dirty="0" err="1"/>
              <a:t>initiale</a:t>
            </a:r>
            <a:r>
              <a:rPr lang="en-CA" sz="3000" dirty="0"/>
              <a:t> = 10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Constante</a:t>
            </a:r>
            <a:r>
              <a:rPr lang="en-CA" sz="3000" dirty="0"/>
              <a:t> de </a:t>
            </a:r>
            <a:r>
              <a:rPr lang="en-CA" sz="3000" dirty="0" err="1"/>
              <a:t>chauffage</a:t>
            </a:r>
            <a:r>
              <a:rPr lang="en-CA" sz="3000" dirty="0"/>
              <a:t>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Afficher</a:t>
            </a:r>
            <a:r>
              <a:rPr lang="en-CA" sz="3400" dirty="0"/>
              <a:t> nom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Chauffer plat 2 min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3216798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13096"/>
            <a:ext cx="8564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"Tarte"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deuxieme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dirty="0"/>
          </a:p>
          <a:p>
            <a:r>
              <a:rPr lang="en-CA" dirty="0">
                <a:solidFill>
                  <a:srgbClr val="81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endParaRPr lang="en-CA" dirty="0"/>
          </a:p>
          <a:p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endParaRPr lang="fr-CA" dirty="0"/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59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194562" cy="10003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44" y="1950355"/>
            <a:ext cx="6082665" cy="3947525"/>
          </a:xfrm>
        </p:spPr>
      </p:pic>
    </p:spTree>
    <p:extLst>
      <p:ext uri="{BB962C8B-B14F-4D97-AF65-F5344CB8AC3E}">
        <p14:creationId xmlns:p14="http://schemas.microsoft.com/office/powerpoint/2010/main" val="263144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procédural vs l'orientée objet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Centré sur les procédures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On code des procédures et on doit envoyer les bonnes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Souvent plus simple de suivre le flot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Peu de modularité</a:t>
            </a:r>
          </a:p>
          <a:p>
            <a:endParaRPr lang="fr-CA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Centré sur les objets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On code des objets qui contiennent les procédures et leurs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Plus représentatif de notre réalité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Souvent un flot moins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Plus modulaires</a:t>
            </a:r>
          </a:p>
          <a:p>
            <a:pPr>
              <a:buFont typeface="Arial" panose="020B0604020202020204" pitchFamily="34" charset="0"/>
              <a:buChar char="•"/>
            </a:pPr>
            <a:endParaRPr lang="fr-CA" sz="24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6789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812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endParaRPr lang="fr-CA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enum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Viande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Pomme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Vege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0519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309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"Tarte"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 de Papa!"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	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951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Classe</a:t>
            </a:r>
            <a:r>
              <a:rPr lang="en-CA" sz="3400" dirty="0"/>
              <a:t> </a:t>
            </a:r>
            <a:r>
              <a:rPr lang="en-CA" sz="3400" dirty="0" err="1"/>
              <a:t>fille</a:t>
            </a:r>
            <a:r>
              <a:rPr lang="en-CA" sz="3400" dirty="0"/>
              <a:t> Lasagne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Redéfinir</a:t>
            </a:r>
            <a:r>
              <a:rPr lang="en-CA" sz="3400" dirty="0"/>
              <a:t> nom()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Attribut</a:t>
            </a:r>
            <a:r>
              <a:rPr lang="en-CA" sz="3400" dirty="0"/>
              <a:t> </a:t>
            </a:r>
            <a:r>
              <a:rPr lang="en-CA" sz="3400" dirty="0" err="1"/>
              <a:t>faitMaison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477071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1676"/>
            <a:ext cx="11235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Lasagne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347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1676"/>
            <a:ext cx="112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"Lasagne"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 de maman!"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	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1508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Main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endParaRPr lang="en-CA" sz="3200" dirty="0"/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MicroOnde</a:t>
            </a: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812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Viande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deuxieme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   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"Type?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static_cast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*&gt;(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());</a:t>
            </a:r>
            <a:endParaRPr lang="fr-CA" dirty="0"/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endParaRPr lang="fr-CA" dirty="0"/>
          </a:p>
          <a:p>
            <a:endParaRPr lang="fr-CA" dirty="0"/>
          </a:p>
          <a:p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8272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Cr</a:t>
            </a:r>
            <a:r>
              <a:rPr lang="fr-CA" sz="3400" dirty="0" err="1"/>
              <a:t>éer</a:t>
            </a:r>
            <a:r>
              <a:rPr lang="fr-CA" sz="3400" dirty="0"/>
              <a:t> objet </a:t>
            </a:r>
            <a:r>
              <a:rPr lang="en-CA" sz="3400" dirty="0"/>
              <a:t>Lasagne (</a:t>
            </a:r>
            <a:r>
              <a:rPr lang="en-CA" sz="3400" dirty="0" err="1"/>
              <a:t>dynamiquement</a:t>
            </a:r>
            <a:r>
              <a:rPr lang="en-CA" sz="3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Mettre</a:t>
            </a:r>
            <a:r>
              <a:rPr lang="en-CA" sz="3400" dirty="0"/>
              <a:t> </a:t>
            </a:r>
            <a:r>
              <a:rPr lang="en-CA" sz="3400" dirty="0" err="1"/>
              <a:t>dans</a:t>
            </a:r>
            <a:r>
              <a:rPr lang="en-CA" sz="3400" dirty="0"/>
              <a:t> micro-</a:t>
            </a:r>
            <a:r>
              <a:rPr lang="en-CA" sz="3400" dirty="0" err="1"/>
              <a:t>onde</a:t>
            </a:r>
            <a:endParaRPr lang="en-CA" sz="3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Faire chauffer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Bonne </a:t>
            </a:r>
            <a:r>
              <a:rPr lang="en-CA" sz="3400" dirty="0" err="1"/>
              <a:t>gestions</a:t>
            </a:r>
            <a:r>
              <a:rPr lang="en-CA" sz="3400" dirty="0"/>
              <a:t> des </a:t>
            </a:r>
            <a:r>
              <a:rPr lang="en-CA" sz="3400" dirty="0" err="1"/>
              <a:t>pointeurs</a:t>
            </a:r>
            <a:r>
              <a:rPr lang="en-CA" sz="3400" dirty="0"/>
              <a:t> SVP</a:t>
            </a:r>
          </a:p>
        </p:txBody>
      </p:sp>
    </p:spTree>
    <p:extLst>
      <p:ext uri="{BB962C8B-B14F-4D97-AF65-F5344CB8AC3E}">
        <p14:creationId xmlns:p14="http://schemas.microsoft.com/office/powerpoint/2010/main" val="582250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Problème</a:t>
            </a:r>
            <a:r>
              <a:rPr lang="en-CA" sz="3600" dirty="0"/>
              <a:t>?!?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657085"/>
            <a:ext cx="749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presentation1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255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8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Solution: </a:t>
            </a:r>
            <a:r>
              <a:rPr lang="en-CA" sz="3600" dirty="0" err="1"/>
              <a:t>Polymorphisme</a:t>
            </a:r>
            <a:r>
              <a:rPr lang="en-CA" sz="3600" dirty="0"/>
              <a:t>!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405625"/>
            <a:ext cx="7490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 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1599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virtual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0604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8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MAGIE!</a:t>
            </a:r>
            <a:endParaRPr lang="fr-CA" sz="3600" dirty="0"/>
          </a:p>
        </p:txBody>
      </p:sp>
      <p:sp>
        <p:nvSpPr>
          <p:cNvPr id="6" name="Rectangle 5"/>
          <p:cNvSpPr/>
          <p:nvPr/>
        </p:nvSpPr>
        <p:spPr>
          <a:xfrm>
            <a:off x="1097280" y="2554215"/>
            <a:ext cx="749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presentation2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*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05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sz="2800" b="1" dirty="0"/>
              <a:t>Tout est un objet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ont des caractéristiques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ont des fonctionnalités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interagissent entre 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sont classifiables</a:t>
            </a:r>
          </a:p>
        </p:txBody>
      </p:sp>
    </p:spTree>
    <p:extLst>
      <p:ext uri="{BB962C8B-B14F-4D97-AF65-F5344CB8AC3E}">
        <p14:creationId xmlns:p14="http://schemas.microsoft.com/office/powerpoint/2010/main" val="2466489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577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Virtual pour lasagne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Presentation3 (reference)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Test, test, test!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61134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6" name="Rectangle 5"/>
          <p:cNvSpPr/>
          <p:nvPr/>
        </p:nvSpPr>
        <p:spPr>
          <a:xfrm>
            <a:off x="1097280" y="193461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Lasagne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virtual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sz="16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3520" y="3504277"/>
            <a:ext cx="65718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presentation3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&amp;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45518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main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presentation3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85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fr-FR" dirty="0"/>
              <a:t>Merci!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3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vs 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classes définissent comment ont construit les objets (plan vs réalisation)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On peut construire plus d'un objet avec un seul plan (une classe, mais plusieurs objets)</a:t>
            </a:r>
          </a:p>
          <a:p>
            <a:endParaRPr lang="fr-FR" dirty="0"/>
          </a:p>
          <a:p>
            <a:pPr algn="ctr"/>
            <a:r>
              <a:rPr lang="fr-FR" b="1" dirty="0"/>
              <a:t>Exemple:</a:t>
            </a:r>
          </a:p>
          <a:p>
            <a:pPr algn="ctr"/>
            <a:r>
              <a:rPr lang="fr-FR" dirty="0"/>
              <a:t>Classe: Etudiant</a:t>
            </a:r>
          </a:p>
          <a:p>
            <a:pPr algn="ctr"/>
            <a:r>
              <a:rPr lang="fr-FR" dirty="0"/>
              <a:t>Objets: David, Émile, Hugo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79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Grosso modo définis par trois choses: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attributs (caractéristiques)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méthodes (</a:t>
            </a:r>
            <a:r>
              <a:rPr lang="fr-CA" dirty="0" err="1"/>
              <a:t>fonctionalités</a:t>
            </a:r>
            <a:r>
              <a:rPr lang="fr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liens d'héritage (classification)</a:t>
            </a:r>
          </a:p>
          <a:p>
            <a:endParaRPr lang="fr-CA" dirty="0"/>
          </a:p>
          <a:p>
            <a:pPr algn="ctr"/>
            <a:r>
              <a:rPr lang="fr-CA" b="1" dirty="0"/>
              <a:t>Exemple: </a:t>
            </a:r>
          </a:p>
          <a:p>
            <a:pPr algn="ctr"/>
            <a:r>
              <a:rPr lang="fr-CA" dirty="0"/>
              <a:t>Classe : Micro-onde</a:t>
            </a:r>
          </a:p>
          <a:p>
            <a:pPr algn="ctr"/>
            <a:r>
              <a:rPr lang="fr-CA" dirty="0"/>
              <a:t>Attributs : puissance, volume, efficacité, etc.</a:t>
            </a:r>
          </a:p>
          <a:p>
            <a:pPr algn="ctr"/>
            <a:r>
              <a:rPr lang="fr-CA" dirty="0"/>
              <a:t>Méthodes: chauffer, décongeler, etc.</a:t>
            </a:r>
          </a:p>
          <a:p>
            <a:pPr algn="ctr"/>
            <a:r>
              <a:rPr lang="fr-CA" dirty="0"/>
              <a:t>Liens d'héritage: </a:t>
            </a:r>
            <a:r>
              <a:rPr lang="fr-CA" dirty="0" err="1"/>
              <a:t>Electroménagers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737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fr-FR" dirty="0"/>
              <a:t>C++ en pratique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78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1: Hello World!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413" y="2190750"/>
            <a:ext cx="4186237" cy="3162578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404040"/>
                </a:solidFill>
                <a:latin typeface="Calibri" charset="0"/>
              </a:rPr>
              <a:t>En C++ :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  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5288" y="2190750"/>
            <a:ext cx="4570412" cy="309414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404040"/>
                </a:solidFill>
                <a:latin typeface="Calibri" charset="0"/>
              </a:rPr>
              <a:t>En C :</a:t>
            </a:r>
            <a:endParaRPr lang="fr-FR" dirty="0">
              <a:solidFill>
                <a:srgbClr val="333333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printf(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World!")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4879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</TotalTime>
  <Words>1736</Words>
  <Application>Microsoft Office PowerPoint</Application>
  <PresentationFormat>Grand écran</PresentationFormat>
  <Paragraphs>639</Paragraphs>
  <Slides>52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Wingdings</vt:lpstr>
      <vt:lpstr>Retrospect</vt:lpstr>
      <vt:lpstr>Introduction au C++</vt:lpstr>
      <vt:lpstr>Avertissement</vt:lpstr>
      <vt:lpstr>La programmation orientée objet</vt:lpstr>
      <vt:lpstr>Le procédural vs l'orientée objet</vt:lpstr>
      <vt:lpstr>Le principe</vt:lpstr>
      <vt:lpstr>Classes vs objets</vt:lpstr>
      <vt:lpstr>Les classes</vt:lpstr>
      <vt:lpstr>C++ en pratique</vt:lpstr>
      <vt:lpstr>Exercice 1: Hello World!</vt:lpstr>
      <vt:lpstr>Exercice 1 : Namespace</vt:lpstr>
      <vt:lpstr>Exercice 1 : String</vt:lpstr>
      <vt:lpstr>Exercice 1 : Input utilisateur</vt:lpstr>
      <vt:lpstr>La gestion mémoire en C++</vt:lpstr>
      <vt:lpstr>Les tableaux</vt:lpstr>
      <vt:lpstr>Les pointeurs</vt:lpstr>
      <vt:lpstr>Les pointeurs</vt:lpstr>
      <vt:lpstr>Exercice 2: Pointeurs-&gt;Révision</vt:lpstr>
      <vt:lpstr>Exercice 2: Pointeurs-&gt;Révision</vt:lpstr>
      <vt:lpstr>Exercice 2: Pointeurs-&gt;Révision</vt:lpstr>
      <vt:lpstr>Exercice 2: Pointeurs-&gt;Révision</vt:lpstr>
      <vt:lpstr>Exercice 2: Pointeurs-&gt;Révision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4: Pimp my class</vt:lpstr>
      <vt:lpstr>Exercice 4: Pimp my class</vt:lpstr>
      <vt:lpstr>Exercice 4: Pimp my class</vt:lpstr>
      <vt:lpstr>Exercice 4: Pimp my class</vt:lpstr>
      <vt:lpstr>Exercice 4: Pimp my class</vt:lpstr>
      <vt:lpstr>Exercice 4: Pimp my class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6: Mon nom c’est… </vt:lpstr>
      <vt:lpstr>Exercice 6: Mon nom c’est… </vt:lpstr>
      <vt:lpstr>Exercice 6: Mon nom c’est… </vt:lpstr>
      <vt:lpstr>Exercice 6: Mon nom c’est… </vt:lpstr>
      <vt:lpstr>Exercice 6: Mon nom c’est… 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</dc:title>
  <dc:creator/>
  <cp:lastModifiedBy>Émile</cp:lastModifiedBy>
  <cp:revision>47</cp:revision>
  <dcterms:created xsi:type="dcterms:W3CDTF">2012-07-30T22:21:58Z</dcterms:created>
  <dcterms:modified xsi:type="dcterms:W3CDTF">2017-02-06T23:36:56Z</dcterms:modified>
</cp:coreProperties>
</file>