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Averag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Averag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eeedc483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eeedc483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f0eff7c3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f0eff7c3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fb28562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fb28562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03efa04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03efa04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22ba66a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22ba66a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cc080926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cc080926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cc080926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cc080926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cc080926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cc080926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cc080926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cc080926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Déclaratif : coding WHAT you do instead of HOW you do it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cc080926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cc080926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eeedc48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eeedc48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f0eff7c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f0eff7c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algn="ctr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7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7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7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282C3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70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DAFB"/>
              </a:buClr>
              <a:buSzPts val="2800"/>
              <a:buNone/>
              <a:defRPr sz="2800">
                <a:solidFill>
                  <a:srgbClr val="61DAF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  <a:defRPr sz="21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5037575" y="2629675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1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facebook/create-react-app" TargetMode="External"/><Relationship Id="rId4" Type="http://schemas.openxmlformats.org/officeDocument/2006/relationships/hyperlink" Target="https://material-ui.com/" TargetMode="External"/><Relationship Id="rId9" Type="http://schemas.openxmlformats.org/officeDocument/2006/relationships/hyperlink" Target="https://reactjs.org/docs/higher-order-components.html" TargetMode="External"/><Relationship Id="rId5" Type="http://schemas.openxmlformats.org/officeDocument/2006/relationships/hyperlink" Target="https://www.styled-components.com/" TargetMode="External"/><Relationship Id="rId6" Type="http://schemas.openxmlformats.org/officeDocument/2006/relationships/hyperlink" Target="https://redux.js.org/" TargetMode="External"/><Relationship Id="rId7" Type="http://schemas.openxmlformats.org/officeDocument/2006/relationships/hyperlink" Target="https://reactjs.org/docs/context.html" TargetMode="External"/><Relationship Id="rId8" Type="http://schemas.openxmlformats.org/officeDocument/2006/relationships/hyperlink" Target="https://reactjs.org/docs/hooks-intro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lab.com/Blond11516/jdis-academy-6-reac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strawpoll.me/17237601" TargetMode="External"/><Relationship Id="rId4" Type="http://schemas.openxmlformats.org/officeDocument/2006/relationships/hyperlink" Target="https://jdis.slack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JDIS Academy #6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Étienne Lévesque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7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Fonctionnement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221825" y="509675"/>
            <a:ext cx="12531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-CA"/>
              <a:t>Lifecycle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900" y="1017725"/>
            <a:ext cx="697525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7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Fonctionnement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221825" y="509675"/>
            <a:ext cx="12531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-CA"/>
              <a:t>Lifecycle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900" y="1017725"/>
            <a:ext cx="6975257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/>
          <p:nvPr/>
        </p:nvSpPr>
        <p:spPr>
          <a:xfrm>
            <a:off x="2975875" y="1756150"/>
            <a:ext cx="1253100" cy="294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/>
          <p:nvPr/>
        </p:nvSpPr>
        <p:spPr>
          <a:xfrm>
            <a:off x="2975875" y="4406825"/>
            <a:ext cx="1253100" cy="294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/>
          <p:nvPr/>
        </p:nvSpPr>
        <p:spPr>
          <a:xfrm>
            <a:off x="4394025" y="4406825"/>
            <a:ext cx="2410200" cy="294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555600"/>
            <a:ext cx="6176400" cy="50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800"/>
              <a:t>Outils communs et concepts avancés</a:t>
            </a:r>
            <a:endParaRPr sz="2800"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215775"/>
            <a:ext cx="50817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fr-CA" sz="2100" u="sng">
                <a:solidFill>
                  <a:schemeClr val="hlink"/>
                </a:solidFill>
                <a:hlinkClick r:id="rId3"/>
              </a:rPr>
              <a:t>Create React App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fr-CA" sz="21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Material UI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fr-CA" sz="21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Styled Components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fr-CA" sz="21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Redux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lang="fr-CA" sz="21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Context API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fr-CA" sz="2100" u="sng">
                <a:solidFill>
                  <a:schemeClr val="hlink"/>
                </a:solidFill>
                <a:hlinkClick r:id="rId8"/>
              </a:rPr>
              <a:t>Hooks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fr-CA" sz="2100" u="sng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Higher Order Components</a:t>
            </a:r>
            <a:r>
              <a:rPr lang="fr-CA" sz="2100"/>
              <a:t> (HOC)</a:t>
            </a:r>
            <a:endParaRPr sz="2100"/>
          </a:p>
        </p:txBody>
      </p:sp>
      <p:pic>
        <p:nvPicPr>
          <p:cNvPr id="132" name="Google Shape;132;p24"/>
          <p:cNvPicPr preferRelativeResize="0"/>
          <p:nvPr/>
        </p:nvPicPr>
        <p:blipFill rotWithShape="1">
          <a:blip r:embed="rId10">
            <a:alphaModFix/>
          </a:blip>
          <a:srcRect b="17345" l="9893" r="9409" t="12142"/>
          <a:stretch/>
        </p:blipFill>
        <p:spPr>
          <a:xfrm>
            <a:off x="5362050" y="1448038"/>
            <a:ext cx="1572450" cy="137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 rotWithShape="1">
          <a:blip r:embed="rId11">
            <a:alphaModFix/>
          </a:blip>
          <a:srcRect b="4821" l="2714" r="5263" t="2995"/>
          <a:stretch/>
        </p:blipFill>
        <p:spPr>
          <a:xfrm>
            <a:off x="7347900" y="2017850"/>
            <a:ext cx="1572450" cy="157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/>
          <p:nvPr/>
        </p:nvSpPr>
        <p:spPr>
          <a:xfrm>
            <a:off x="5380825" y="3204813"/>
            <a:ext cx="1572600" cy="161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362050" y="3209125"/>
            <a:ext cx="1610175" cy="16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7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Exercices (thanks Émilio xx)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u="sng">
                <a:solidFill>
                  <a:schemeClr val="hlink"/>
                </a:solidFill>
                <a:hlinkClick r:id="rId3"/>
              </a:rPr>
              <a:t>https://gitlab.com/Blond11516/jdis-academy-6-react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-CA" sz="1800"/>
              <a:t>L'utilisateur doit pouvoir choisir s'il veut afficher la liste des noms de famille, la liste des prénoms féminins ou la liste des prénoms masculins.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CA" sz="1800"/>
              <a:t>L'utilisateur peut sélectionner plus qu'une liste à afficher en même temps.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CA" sz="1800"/>
              <a:t>Selon les listes sélectionnées, un tableau doit afficher les noms avec ces colonnes: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-CA"/>
              <a:t>Type de nom (Last name, first name male, first name female)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-CA"/>
              <a:t>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-CA"/>
              <a:t>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-CA"/>
              <a:t>weight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CA" sz="1800"/>
              <a:t>Si aucune liste n'est sélectionnée, le tableau ne s'affiche pas.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7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Principe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lang="fr-CA"/>
              <a:t>1 rencontre par semaine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fr-CA"/>
              <a:t>Thèmes selon vos intérêts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fr-CA"/>
              <a:t>1 workshop par mois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fr-CA"/>
              <a:t>Au retour de la relâche : Intro à C#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2100"/>
              <a:buChar char="●"/>
            </a:pPr>
            <a:r>
              <a:rPr lang="fr-CA" u="sng">
                <a:solidFill>
                  <a:srgbClr val="61DAFB"/>
                </a:solidFill>
                <a:latin typeface="Average"/>
                <a:ea typeface="Average"/>
                <a:cs typeface="Average"/>
                <a:sym typeface="Averag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https://www.strawpoll.me/17237601</a:t>
            </a:r>
            <a:endParaRPr>
              <a:solidFill>
                <a:srgbClr val="61DAFB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-CA"/>
              <a:t>Joignez notre Slack! </a:t>
            </a:r>
            <a:r>
              <a:rPr lang="fr-CA" u="sng">
                <a:solidFill>
                  <a:schemeClr val="hlink"/>
                </a:solidFill>
                <a:hlinkClick r:id="rId4"/>
              </a:rPr>
              <a:t>https://jdis.slack.com</a:t>
            </a:r>
            <a:r>
              <a:rPr lang="fr-CA"/>
              <a:t> Channel </a:t>
            </a:r>
            <a:r>
              <a:rPr b="1" lang="fr-CA" u="sng"/>
              <a:t>#jdis-academy</a:t>
            </a:r>
            <a:endParaRPr b="1"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7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Pré-requis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lang="fr-CA"/>
              <a:t>HTML, CSS, JavaScript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7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Plan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fr-CA"/>
              <a:t>C’est quoi React?</a:t>
            </a:r>
            <a:endParaRPr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fr-CA"/>
              <a:t>Fonctionnement</a:t>
            </a:r>
            <a:endParaRPr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fr-CA"/>
              <a:t>Exemple rapide</a:t>
            </a:r>
            <a:endParaRPr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fr-CA"/>
              <a:t>Outils communs et concepts avancés</a:t>
            </a:r>
            <a:endParaRPr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fr-CA"/>
              <a:t>Exercices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C’est quoi React?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389600"/>
            <a:ext cx="48978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fr-CA" sz="2100"/>
              <a:t>Framework front-end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fr-CA" sz="2100"/>
              <a:t>Développé par Facebook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fr-CA" sz="2100"/>
              <a:t>Lancé en 2011 (public en 2013)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lang="fr-CA" sz="2100"/>
              <a:t>Déclaratif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fr-CA" sz="2100"/>
              <a:t>Efficient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fr-CA" sz="2100"/>
              <a:t>Flexible</a:t>
            </a:r>
            <a:endParaRPr sz="2100"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100" y="555588"/>
            <a:ext cx="3724275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7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Fonctionnement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236500" y="509675"/>
            <a:ext cx="3097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-CA"/>
              <a:t>Components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725" y="1017725"/>
            <a:ext cx="6342750" cy="380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7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Fonctionnement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236125" y="529325"/>
            <a:ext cx="1598700" cy="4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-CA"/>
              <a:t>DOM virtuel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550" y="1017725"/>
            <a:ext cx="7121900" cy="370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7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Fonctionnement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236125" y="510425"/>
            <a:ext cx="16428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-CA"/>
              <a:t>JSX (Babel)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550" y="1101025"/>
            <a:ext cx="4884899" cy="378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act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