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10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74e6ed6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74e6ed6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emilio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74e6ed6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74e6ed6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74e6ed6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74e6ed6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c74e6ed6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c74e6ed6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Emilio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74e6ed6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74e6ed6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emile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74e6ed6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74e6ed6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c74e6ed6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c74e6ed6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emile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c74e6ed6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c74e6ed6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74e6ed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74e6ed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119E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119E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982133" y="342901"/>
            <a:ext cx="77046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982133" y="2000250"/>
            <a:ext cx="7704600" cy="24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7344329" y="4581130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1972647" y="4581130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258967" y="4581130"/>
            <a:ext cx="427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982133" y="514351"/>
            <a:ext cx="77046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982133" y="2000250"/>
            <a:ext cx="3739800" cy="25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46904" y="2000250"/>
            <a:ext cx="3739800" cy="25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119E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119E5D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iscord.gg/wtpmcH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JDIS Academy #1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Émile Fugulin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Émilio Gonzalez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Problème #4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4301675"/>
            <a:ext cx="8520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Source: Cracking the coding interview #17.21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874" y="1417400"/>
            <a:ext cx="6404251" cy="277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Principe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 rencontre par semaine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Thèmes selon vos intérêts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 workshop par mois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Semaine prochaine: Sécurité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https://www.strawpoll.me/17237601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Présentation d’un problème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Tentatives petits groupes/</a:t>
            </a:r>
            <a:r>
              <a:rPr lang="en-GB"/>
              <a:t>individuelles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Présentation de solutions &amp; group thinking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Résolution finale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REPEAT!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Joignez notre discord!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https://discord.gg/wtpmcHs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Problème #1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4082800"/>
            <a:ext cx="8520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Source: Cracking the coding interview #16.19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425" y="1531525"/>
            <a:ext cx="5947150" cy="24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Problème #2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4192225"/>
            <a:ext cx="8520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Source: Cracking the coding interview #16.20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625" y="1449450"/>
            <a:ext cx="5214750" cy="26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Tries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238" y="1497325"/>
            <a:ext cx="4041525" cy="339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Problème #3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4301675"/>
            <a:ext cx="8520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Source: Cracking the coding interview #17.7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000" y="1410800"/>
            <a:ext cx="5675993" cy="2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836" y="1681525"/>
            <a:ext cx="5880325" cy="27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BFS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900" y="1523276"/>
            <a:ext cx="6811926" cy="3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