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Teclado Virtual por Seguimiento de Ojos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Planteamiento - Solución Propuesta - Conclusión</a:t>
            </a:r>
          </a:p>
          <a:p>
            <a:r>
              <a:t>Junio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Planteamiento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Las personas con discapacidades motrices tienen dificultades para usar teclados tradicionales.</a:t>
            </a:r>
          </a:p>
          <a:p>
            <a:r>
              <a:t>- Las soluciones existentes suelen ser costosas, complejas o poco accesibles.</a:t>
            </a:r>
          </a:p>
          <a:p>
            <a:r>
              <a:t>- Se necesita una herramienta de entrada accesible, intuitiva y de bajo costo para facilitar la escritura.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y Solución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Uso de una cámara web para capturar la mirada del usuario.</a:t>
            </a:r>
          </a:p>
          <a:p>
            <a:r>
              <a:t>- Detección del iris y parpadeo con MediaPipe FaceMesh.</a:t>
            </a:r>
          </a:p>
          <a:p>
            <a:r>
              <a:t>- Movimiento del cursor con el seguimiento del iris.</a:t>
            </a:r>
          </a:p>
          <a:p>
            <a:r>
              <a:t>- Selección de teclas por permanencia visual.</a:t>
            </a:r>
          </a:p>
          <a:p>
            <a:r>
              <a:t>- Autocompletado de palabras usando un diccionario local.</a:t>
            </a:r>
          </a:p>
          <a:p>
            <a:r>
              <a:t>- Tecnologías utilizadas: Python, OpenCV, MediaPipe, NumPy.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 logró implementar un teclado virtual controlado por la mirada y parpadeos.</a:t>
            </a:r>
          </a:p>
          <a:p>
            <a:r>
              <a:t>- El sistema es económico, no invasivo y funcional.</a:t>
            </a:r>
          </a:p>
          <a:p>
            <a:r>
              <a:t>- Aporta una solución accesible para usuarios con movilidad limitada.</a:t>
            </a:r>
          </a:p>
          <a:p>
            <a:r>
              <a:t>- Se plantea como base para futuras mejoras en accesibilidad digital.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