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4"/>
  </p:notesMasterIdLst>
  <p:sldIdLst>
    <p:sldId id="256" r:id="rId2"/>
    <p:sldId id="321" r:id="rId3"/>
    <p:sldId id="311" r:id="rId4"/>
    <p:sldId id="312" r:id="rId5"/>
    <p:sldId id="320" r:id="rId6"/>
    <p:sldId id="319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2" autoAdjust="0"/>
    <p:restoredTop sz="94427"/>
  </p:normalViewPr>
  <p:slideViewPr>
    <p:cSldViewPr snapToGrid="0" snapToObjects="1" showGuides="1">
      <p:cViewPr varScale="1">
        <p:scale>
          <a:sx n="68" d="100"/>
          <a:sy n="68" d="100"/>
        </p:scale>
        <p:origin x="640" y="6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assignment presentation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</a:t>
            </a:r>
            <a:r>
              <a:rPr lang="en-US" dirty="0" smtClean="0"/>
              <a:t>2018</a:t>
            </a:r>
            <a:endParaRPr lang="en-US" dirty="0" smtClean="0"/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</a:t>
            </a:r>
            <a:r>
              <a:rPr lang="en-US" dirty="0" smtClean="0"/>
              <a:t>analysis</a:t>
            </a:r>
          </a:p>
          <a:p>
            <a:pPr lvl="1"/>
            <a:endParaRPr lang="en-US" dirty="0"/>
          </a:p>
          <a:p>
            <a:r>
              <a:rPr lang="en-US" dirty="0" smtClean="0"/>
              <a:t>Don’t feel constrained by PowerPoint – use Word, Excel, Orange, etc. to communicate your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Assignment 1 is due by 10am ET on November 1, 2018</a:t>
            </a:r>
          </a:p>
          <a:p>
            <a:pPr lvl="1"/>
            <a:r>
              <a:rPr lang="en-US" dirty="0" smtClean="0"/>
              <a:t>In a Word document: </a:t>
            </a:r>
          </a:p>
          <a:p>
            <a:pPr lvl="2"/>
            <a:r>
              <a:rPr lang="en-US" dirty="0" smtClean="0"/>
              <a:t>list 3 business problems you can potentially solve with your data set</a:t>
            </a:r>
          </a:p>
          <a:p>
            <a:pPr lvl="2"/>
            <a:r>
              <a:rPr lang="en-US" dirty="0" smtClean="0"/>
              <a:t>For each business problem specify the attributes and the target</a:t>
            </a:r>
          </a:p>
          <a:p>
            <a:pPr lvl="2"/>
            <a:r>
              <a:rPr lang="en-US" dirty="0" smtClean="0"/>
              <a:t>For each business problem describe the steps you will take to go from prediction to solving the business problem</a:t>
            </a:r>
          </a:p>
          <a:p>
            <a:pPr lvl="2"/>
            <a:endParaRPr lang="en-US" dirty="0"/>
          </a:p>
          <a:p>
            <a:r>
              <a:rPr lang="en-US" dirty="0" smtClean="0"/>
              <a:t>Group Assignment 2 is due by 10am on December 6, 2018</a:t>
            </a:r>
          </a:p>
          <a:p>
            <a:pPr lvl="1"/>
            <a:r>
              <a:rPr lang="en-US" dirty="0" smtClean="0"/>
              <a:t>Instructions for Group Assignment 2 are outlined in the pages that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</a:t>
            </a:r>
            <a:r>
              <a:rPr lang="en-US" dirty="0" smtClean="0"/>
              <a:t>look </a:t>
            </a:r>
            <a:r>
              <a:rPr lang="en-US" dirty="0" smtClean="0"/>
              <a:t>up your </a:t>
            </a:r>
            <a:r>
              <a:rPr lang="en-US" dirty="0" smtClean="0"/>
              <a:t>teammates and connect with them.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team will have </a:t>
            </a:r>
            <a:r>
              <a:rPr lang="en-US" dirty="0" smtClean="0"/>
              <a:t>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 smtClean="0"/>
              <a:t>Explore</a:t>
            </a:r>
          </a:p>
          <a:p>
            <a:pPr lvl="1"/>
            <a:r>
              <a:rPr lang="en-US" sz="1400" dirty="0" smtClean="0"/>
              <a:t>What kinds of problems will this data set help solve?</a:t>
            </a:r>
          </a:p>
          <a:p>
            <a:pPr lvl="1"/>
            <a:r>
              <a:rPr lang="en-US" sz="1400" dirty="0" smtClean="0"/>
              <a:t>List of business problems that can be solved by regression (features, target)</a:t>
            </a:r>
          </a:p>
          <a:p>
            <a:pPr lvl="1"/>
            <a:r>
              <a:rPr lang="en-US" sz="1400" dirty="0" smtClean="0"/>
              <a:t>List of business problems that can be solved by logistic regression (features, target)</a:t>
            </a:r>
          </a:p>
          <a:p>
            <a:r>
              <a:rPr lang="en-US" sz="1400" dirty="0" smtClean="0"/>
              <a:t>Decide</a:t>
            </a:r>
          </a:p>
          <a:p>
            <a:pPr lvl="1"/>
            <a:r>
              <a:rPr lang="en-US" sz="1400" dirty="0" smtClean="0"/>
              <a:t>What </a:t>
            </a:r>
            <a:r>
              <a:rPr lang="en-US" sz="1400" i="1" dirty="0" smtClean="0"/>
              <a:t>one</a:t>
            </a:r>
            <a:r>
              <a:rPr lang="en-US" sz="1400" dirty="0" smtClean="0"/>
              <a:t> problem is the team going to solve? How and why did we decide to focus on this problem?</a:t>
            </a:r>
          </a:p>
          <a:p>
            <a:pPr lvl="1"/>
            <a:r>
              <a:rPr lang="en-US" sz="1400" dirty="0" smtClean="0"/>
              <a:t>What steps will you take to solve the problem? List the steps clearly. </a:t>
            </a:r>
            <a:endParaRPr lang="en-US" sz="1400" dirty="0" smtClean="0"/>
          </a:p>
          <a:p>
            <a:r>
              <a:rPr lang="en-US" sz="1600" dirty="0" smtClean="0"/>
              <a:t>Model</a:t>
            </a:r>
          </a:p>
          <a:p>
            <a:pPr lvl="1"/>
            <a:r>
              <a:rPr lang="en-US" sz="1400" dirty="0" smtClean="0"/>
              <a:t>Create the model(s) in Orange</a:t>
            </a:r>
          </a:p>
          <a:p>
            <a:pPr lvl="1"/>
            <a:r>
              <a:rPr lang="en-US" sz="1400" dirty="0" smtClean="0"/>
              <a:t>Measure and fine tune model performance </a:t>
            </a:r>
            <a:endParaRPr lang="en-US" sz="1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/>
              <a:t>Solve</a:t>
            </a:r>
          </a:p>
          <a:p>
            <a:pPr lvl="1"/>
            <a:r>
              <a:rPr lang="en-US" sz="1400" dirty="0"/>
              <a:t>For each step in your solution describe the inputs, the manipulations that take place, the outputs produced. Steps you’ll probably use:</a:t>
            </a:r>
          </a:p>
          <a:p>
            <a:pPr lvl="1"/>
            <a:r>
              <a:rPr lang="en-US" sz="1400" dirty="0"/>
              <a:t>Visualize</a:t>
            </a:r>
          </a:p>
          <a:p>
            <a:pPr lvl="1"/>
            <a:r>
              <a:rPr lang="en-US" sz="1400" dirty="0"/>
              <a:t>Process the data for missing values and other issues</a:t>
            </a:r>
          </a:p>
          <a:p>
            <a:pPr lvl="1"/>
            <a:r>
              <a:rPr lang="en-US" sz="1400" dirty="0"/>
              <a:t>Select/construct features</a:t>
            </a:r>
          </a:p>
          <a:p>
            <a:pPr lvl="1"/>
            <a:r>
              <a:rPr lang="mr-IN" sz="14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Create models and select the one that works best</a:t>
            </a:r>
          </a:p>
          <a:p>
            <a:r>
              <a:rPr lang="en-US" sz="1400" dirty="0"/>
              <a:t>Write up your results </a:t>
            </a:r>
            <a:r>
              <a:rPr lang="mr-IN" sz="1400" dirty="0"/>
              <a:t>–</a:t>
            </a:r>
            <a:r>
              <a:rPr lang="en-US" sz="1400" dirty="0"/>
              <a:t> 10 to 15 (max) slides </a:t>
            </a:r>
            <a:r>
              <a:rPr lang="mr-IN" sz="1400" dirty="0"/>
              <a:t>–</a:t>
            </a:r>
            <a:r>
              <a:rPr lang="en-US" sz="1400" dirty="0"/>
              <a:t> see slides below for additional information.</a:t>
            </a:r>
          </a:p>
          <a:p>
            <a:pPr lvl="1"/>
            <a:r>
              <a:rPr lang="en-US" sz="1400" dirty="0"/>
              <a:t>Describe the business problem</a:t>
            </a:r>
          </a:p>
          <a:p>
            <a:pPr lvl="1"/>
            <a:r>
              <a:rPr lang="en-US" sz="1400" dirty="0"/>
              <a:t>Describe the data</a:t>
            </a:r>
          </a:p>
          <a:p>
            <a:pPr lvl="1"/>
            <a:r>
              <a:rPr lang="en-US" sz="1400" dirty="0"/>
              <a:t>Explain your approach</a:t>
            </a:r>
          </a:p>
          <a:p>
            <a:pPr lvl="1"/>
            <a:r>
              <a:rPr lang="en-US" sz="1400" dirty="0"/>
              <a:t>Show your main results</a:t>
            </a:r>
          </a:p>
          <a:p>
            <a:pPr lvl="1"/>
            <a:r>
              <a:rPr lang="en-US" sz="1400" dirty="0"/>
              <a:t>Outline challenges, assumptions, limitations under which results hold, other interesting things to pursue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the data but check to see if:</a:t>
            </a:r>
          </a:p>
          <a:p>
            <a:pPr lvl="1"/>
            <a:r>
              <a:rPr lang="en-US" dirty="0" smtClean="0"/>
              <a:t>Some attributes are purely administrative (e.g., GAME ID, CUSTOMER ID,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attributes can be “discretized” or bucketed (e.g., from dates to seasons, from salaries to salary bands,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predictions does the data allow you to make (this can include clusters that can be formed from the data)?</a:t>
            </a:r>
          </a:p>
          <a:p>
            <a:r>
              <a:rPr lang="en-US" dirty="0" smtClean="0"/>
              <a:t>Which key business questions do we need answers to? Which ones can benefit from using the data we’ve collected?</a:t>
            </a:r>
          </a:p>
          <a:p>
            <a:r>
              <a:rPr lang="en-US" dirty="0" smtClean="0"/>
              <a:t>How can predictive models solve the business problem? </a:t>
            </a:r>
          </a:p>
          <a:p>
            <a:pPr lvl="1"/>
            <a:r>
              <a:rPr lang="en-US" dirty="0" smtClean="0"/>
              <a:t>Be precise about each prediction by identifying the attributes and the target value. Think in terms of a data table. (This is usually the time you’ll set aside some attributes from the predictive model.)</a:t>
            </a:r>
          </a:p>
          <a:p>
            <a:pPr lvl="1"/>
            <a:r>
              <a:rPr lang="en-US" dirty="0" smtClean="0"/>
              <a:t>Select, fine tune, and measure the predictive performance of a handful of models; choose the best one.</a:t>
            </a:r>
          </a:p>
          <a:p>
            <a:pPr lvl="1"/>
            <a:r>
              <a:rPr lang="en-US" dirty="0" smtClean="0"/>
              <a:t>What is the scheme for calculating the answer to the business problem based on the results of the prediction(s)?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23794</TotalTime>
  <Words>963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Group assignment presentation guidelines</vt:lpstr>
      <vt:lpstr>Due dates</vt:lpstr>
      <vt:lpstr>Group Assignment</vt:lpstr>
      <vt:lpstr>What and how</vt:lpstr>
      <vt:lpstr>Overall Approach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Windows User</cp:lastModifiedBy>
  <cp:revision>517</cp:revision>
  <cp:lastPrinted>2017-04-27T14:07:35Z</cp:lastPrinted>
  <dcterms:created xsi:type="dcterms:W3CDTF">2017-03-27T13:30:07Z</dcterms:created>
  <dcterms:modified xsi:type="dcterms:W3CDTF">2018-10-18T16:53:43Z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