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9A"/>
    <a:srgbClr val="29AFC3"/>
    <a:srgbClr val="C9EEF4"/>
    <a:srgbClr val="90DBE8"/>
    <a:srgbClr val="57C7DC"/>
    <a:srgbClr val="56C9DB"/>
    <a:srgbClr val="2AB3CC"/>
    <a:srgbClr val="59C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086350" y="95250"/>
            <a:ext cx="3524250" cy="6667500"/>
            <a:chOff x="7734" y="150"/>
            <a:chExt cx="5550" cy="10500"/>
          </a:xfrm>
        </p:grpSpPr>
        <p:grpSp>
          <p:nvGrpSpPr>
            <p:cNvPr id="14" name="Group 13"/>
            <p:cNvGrpSpPr/>
            <p:nvPr/>
          </p:nvGrpSpPr>
          <p:grpSpPr>
            <a:xfrm>
              <a:off x="7734" y="150"/>
              <a:ext cx="5550" cy="10500"/>
              <a:chOff x="934" y="150"/>
              <a:chExt cx="5550" cy="105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34" y="150"/>
                <a:ext cx="5550" cy="10500"/>
                <a:chOff x="934" y="150"/>
                <a:chExt cx="5550" cy="10500"/>
              </a:xfrm>
            </p:grpSpPr>
            <p:sp>
              <p:nvSpPr>
                <p:cNvPr id="16" name="Rectangles 15"/>
                <p:cNvSpPr/>
                <p:nvPr/>
              </p:nvSpPr>
              <p:spPr>
                <a:xfrm>
                  <a:off x="934" y="150"/>
                  <a:ext cx="5550" cy="10500"/>
                </a:xfrm>
                <a:prstGeom prst="rect">
                  <a:avLst/>
                </a:prstGeom>
                <a:gradFill>
                  <a:gsLst>
                    <a:gs pos="0">
                      <a:schemeClr val="bg1"/>
                    </a:gs>
                    <a:gs pos="541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flipV="1">
                  <a:off x="934" y="150"/>
                  <a:ext cx="5550" cy="1981"/>
                </a:xfrm>
                <a:custGeom>
                  <a:avLst/>
                  <a:gdLst>
                    <a:gd name="connsiteX0" fmla="*/ 0 w 5550"/>
                    <a:gd name="connsiteY0" fmla="*/ 2105 h 5529"/>
                    <a:gd name="connsiteX1" fmla="*/ 2766 w 5550"/>
                    <a:gd name="connsiteY1" fmla="*/ 0 h 5529"/>
                    <a:gd name="connsiteX2" fmla="*/ 5531 w 5550"/>
                    <a:gd name="connsiteY2" fmla="*/ 2105 h 5529"/>
                    <a:gd name="connsiteX3" fmla="*/ 5550 w 5550"/>
                    <a:gd name="connsiteY3" fmla="*/ 5529 h 5529"/>
                    <a:gd name="connsiteX4" fmla="*/ 0 w 5550"/>
                    <a:gd name="connsiteY4" fmla="*/ 5529 h 5529"/>
                    <a:gd name="connsiteX5" fmla="*/ 0 w 5550"/>
                    <a:gd name="connsiteY5" fmla="*/ 2105 h 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50" h="5529">
                      <a:moveTo>
                        <a:pt x="0" y="2105"/>
                      </a:moveTo>
                      <a:lnTo>
                        <a:pt x="2766" y="0"/>
                      </a:lnTo>
                      <a:lnTo>
                        <a:pt x="5531" y="2105"/>
                      </a:lnTo>
                      <a:lnTo>
                        <a:pt x="5550" y="5529"/>
                      </a:lnTo>
                      <a:lnTo>
                        <a:pt x="0" y="5529"/>
                      </a:lnTo>
                      <a:lnTo>
                        <a:pt x="0" y="2105"/>
                      </a:lnTo>
                      <a:close/>
                    </a:path>
                  </a:pathLst>
                </a:custGeom>
                <a:solidFill>
                  <a:srgbClr val="208D9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Freeform 17"/>
              <p:cNvSpPr/>
              <p:nvPr/>
            </p:nvSpPr>
            <p:spPr>
              <a:xfrm flipV="1">
                <a:off x="934" y="150"/>
                <a:ext cx="5550" cy="1744"/>
              </a:xfrm>
              <a:custGeom>
                <a:avLst/>
                <a:gdLst>
                  <a:gd name="connsiteX0" fmla="*/ 0 w 5550"/>
                  <a:gd name="connsiteY0" fmla="*/ 2105 h 5529"/>
                  <a:gd name="connsiteX1" fmla="*/ 2766 w 5550"/>
                  <a:gd name="connsiteY1" fmla="*/ 0 h 5529"/>
                  <a:gd name="connsiteX2" fmla="*/ 5531 w 5550"/>
                  <a:gd name="connsiteY2" fmla="*/ 2105 h 5529"/>
                  <a:gd name="connsiteX3" fmla="*/ 5550 w 5550"/>
                  <a:gd name="connsiteY3" fmla="*/ 5529 h 5529"/>
                  <a:gd name="connsiteX4" fmla="*/ 0 w 5550"/>
                  <a:gd name="connsiteY4" fmla="*/ 5529 h 5529"/>
                  <a:gd name="connsiteX5" fmla="*/ 0 w 5550"/>
                  <a:gd name="connsiteY5" fmla="*/ 2105 h 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0" h="5529">
                    <a:moveTo>
                      <a:pt x="0" y="2105"/>
                    </a:moveTo>
                    <a:lnTo>
                      <a:pt x="2766" y="0"/>
                    </a:lnTo>
                    <a:lnTo>
                      <a:pt x="5531" y="2105"/>
                    </a:lnTo>
                    <a:lnTo>
                      <a:pt x="5550" y="5529"/>
                    </a:lnTo>
                    <a:lnTo>
                      <a:pt x="0" y="5529"/>
                    </a:lnTo>
                    <a:lnTo>
                      <a:pt x="0" y="2105"/>
                    </a:lnTo>
                    <a:close/>
                  </a:path>
                </a:pathLst>
              </a:custGeom>
              <a:gradFill>
                <a:gsLst>
                  <a:gs pos="0">
                    <a:srgbClr val="29AFC3"/>
                  </a:gs>
                  <a:gs pos="100000">
                    <a:srgbClr val="C9EEF4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19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4" y="321"/>
              <a:ext cx="2250" cy="204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16685" y="95250"/>
            <a:ext cx="3524250" cy="6667500"/>
            <a:chOff x="2231" y="150"/>
            <a:chExt cx="5550" cy="10500"/>
          </a:xfrm>
        </p:grpSpPr>
        <p:grpSp>
          <p:nvGrpSpPr>
            <p:cNvPr id="13" name="Group 12"/>
            <p:cNvGrpSpPr/>
            <p:nvPr/>
          </p:nvGrpSpPr>
          <p:grpSpPr>
            <a:xfrm>
              <a:off x="2231" y="150"/>
              <a:ext cx="5550" cy="10500"/>
              <a:chOff x="934" y="150"/>
              <a:chExt cx="5550" cy="105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34" y="150"/>
                <a:ext cx="5550" cy="10500"/>
                <a:chOff x="934" y="150"/>
                <a:chExt cx="5550" cy="10500"/>
              </a:xfrm>
            </p:grpSpPr>
            <p:sp>
              <p:nvSpPr>
                <p:cNvPr id="4" name="Rectangles 3"/>
                <p:cNvSpPr/>
                <p:nvPr/>
              </p:nvSpPr>
              <p:spPr>
                <a:xfrm>
                  <a:off x="934" y="150"/>
                  <a:ext cx="5550" cy="105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41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 flipV="1">
                  <a:off x="934" y="150"/>
                  <a:ext cx="5550" cy="5251"/>
                </a:xfrm>
                <a:custGeom>
                  <a:avLst/>
                  <a:gdLst>
                    <a:gd name="connsiteX0" fmla="*/ 0 w 5550"/>
                    <a:gd name="connsiteY0" fmla="*/ 2105 h 5529"/>
                    <a:gd name="connsiteX1" fmla="*/ 2766 w 5550"/>
                    <a:gd name="connsiteY1" fmla="*/ 0 h 5529"/>
                    <a:gd name="connsiteX2" fmla="*/ 5531 w 5550"/>
                    <a:gd name="connsiteY2" fmla="*/ 2105 h 5529"/>
                    <a:gd name="connsiteX3" fmla="*/ 5550 w 5550"/>
                    <a:gd name="connsiteY3" fmla="*/ 5529 h 5529"/>
                    <a:gd name="connsiteX4" fmla="*/ 0 w 5550"/>
                    <a:gd name="connsiteY4" fmla="*/ 5529 h 5529"/>
                    <a:gd name="connsiteX5" fmla="*/ 0 w 5550"/>
                    <a:gd name="connsiteY5" fmla="*/ 2105 h 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50" h="5529">
                      <a:moveTo>
                        <a:pt x="0" y="2105"/>
                      </a:moveTo>
                      <a:lnTo>
                        <a:pt x="2766" y="0"/>
                      </a:lnTo>
                      <a:lnTo>
                        <a:pt x="5531" y="2105"/>
                      </a:lnTo>
                      <a:lnTo>
                        <a:pt x="5550" y="5529"/>
                      </a:lnTo>
                      <a:lnTo>
                        <a:pt x="0" y="5529"/>
                      </a:lnTo>
                      <a:lnTo>
                        <a:pt x="0" y="2105"/>
                      </a:lnTo>
                      <a:close/>
                    </a:path>
                  </a:pathLst>
                </a:custGeom>
                <a:solidFill>
                  <a:srgbClr val="208D9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reeform 11"/>
              <p:cNvSpPr/>
              <p:nvPr/>
            </p:nvSpPr>
            <p:spPr>
              <a:xfrm flipV="1">
                <a:off x="934" y="150"/>
                <a:ext cx="5550" cy="4683"/>
              </a:xfrm>
              <a:custGeom>
                <a:avLst/>
                <a:gdLst>
                  <a:gd name="connsiteX0" fmla="*/ 0 w 5550"/>
                  <a:gd name="connsiteY0" fmla="*/ 2105 h 5529"/>
                  <a:gd name="connsiteX1" fmla="*/ 2766 w 5550"/>
                  <a:gd name="connsiteY1" fmla="*/ 0 h 5529"/>
                  <a:gd name="connsiteX2" fmla="*/ 5531 w 5550"/>
                  <a:gd name="connsiteY2" fmla="*/ 2105 h 5529"/>
                  <a:gd name="connsiteX3" fmla="*/ 5550 w 5550"/>
                  <a:gd name="connsiteY3" fmla="*/ 5529 h 5529"/>
                  <a:gd name="connsiteX4" fmla="*/ 0 w 5550"/>
                  <a:gd name="connsiteY4" fmla="*/ 5529 h 5529"/>
                  <a:gd name="connsiteX5" fmla="*/ 0 w 5550"/>
                  <a:gd name="connsiteY5" fmla="*/ 2105 h 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0" h="5529">
                    <a:moveTo>
                      <a:pt x="0" y="2105"/>
                    </a:moveTo>
                    <a:lnTo>
                      <a:pt x="2766" y="0"/>
                    </a:lnTo>
                    <a:lnTo>
                      <a:pt x="5531" y="2105"/>
                    </a:lnTo>
                    <a:lnTo>
                      <a:pt x="5550" y="5529"/>
                    </a:lnTo>
                    <a:lnTo>
                      <a:pt x="0" y="5529"/>
                    </a:lnTo>
                    <a:lnTo>
                      <a:pt x="0" y="2105"/>
                    </a:lnTo>
                    <a:close/>
                  </a:path>
                </a:pathLst>
              </a:custGeom>
              <a:gradFill>
                <a:gsLst>
                  <a:gs pos="0">
                    <a:srgbClr val="29AFC3"/>
                  </a:gs>
                  <a:gs pos="100000">
                    <a:srgbClr val="C9EEF4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" y="1543"/>
              <a:ext cx="3834" cy="347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2E51A6-DB4F-2CDE-A3A5-F2E92E6F9171}"/>
              </a:ext>
            </a:extLst>
          </p:cNvPr>
          <p:cNvGrpSpPr/>
          <p:nvPr/>
        </p:nvGrpSpPr>
        <p:grpSpPr>
          <a:xfrm>
            <a:off x="8610600" y="95250"/>
            <a:ext cx="3524250" cy="6667500"/>
            <a:chOff x="934" y="150"/>
            <a:chExt cx="5550" cy="10500"/>
          </a:xfrm>
        </p:grpSpPr>
        <p:sp>
          <p:nvSpPr>
            <p:cNvPr id="11" name="Rectangles 3">
              <a:extLst>
                <a:ext uri="{FF2B5EF4-FFF2-40B4-BE49-F238E27FC236}">
                  <a16:creationId xmlns:a16="http://schemas.microsoft.com/office/drawing/2014/main" id="{9FB4E9CC-CB6D-B3B7-8A2F-4E0628A66CBD}"/>
                </a:ext>
              </a:extLst>
            </p:cNvPr>
            <p:cNvSpPr/>
            <p:nvPr/>
          </p:nvSpPr>
          <p:spPr>
            <a:xfrm>
              <a:off x="934" y="150"/>
              <a:ext cx="5550" cy="105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41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C2BCA77E-DBBB-CBF7-C2F0-A618AC9139BC}"/>
                </a:ext>
              </a:extLst>
            </p:cNvPr>
            <p:cNvSpPr/>
            <p:nvPr/>
          </p:nvSpPr>
          <p:spPr>
            <a:xfrm flipV="1">
              <a:off x="934" y="150"/>
              <a:ext cx="5550" cy="4683"/>
            </a:xfrm>
            <a:custGeom>
              <a:avLst/>
              <a:gdLst>
                <a:gd name="connsiteX0" fmla="*/ 0 w 5550"/>
                <a:gd name="connsiteY0" fmla="*/ 2105 h 5529"/>
                <a:gd name="connsiteX1" fmla="*/ 2766 w 5550"/>
                <a:gd name="connsiteY1" fmla="*/ 0 h 5529"/>
                <a:gd name="connsiteX2" fmla="*/ 5531 w 5550"/>
                <a:gd name="connsiteY2" fmla="*/ 2105 h 5529"/>
                <a:gd name="connsiteX3" fmla="*/ 5550 w 5550"/>
                <a:gd name="connsiteY3" fmla="*/ 5529 h 5529"/>
                <a:gd name="connsiteX4" fmla="*/ 0 w 5550"/>
                <a:gd name="connsiteY4" fmla="*/ 5529 h 5529"/>
                <a:gd name="connsiteX5" fmla="*/ 0 w 5550"/>
                <a:gd name="connsiteY5" fmla="*/ 2105 h 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0" h="5529">
                  <a:moveTo>
                    <a:pt x="0" y="2105"/>
                  </a:moveTo>
                  <a:lnTo>
                    <a:pt x="2766" y="0"/>
                  </a:lnTo>
                  <a:lnTo>
                    <a:pt x="5531" y="2105"/>
                  </a:lnTo>
                  <a:lnTo>
                    <a:pt x="5550" y="5529"/>
                  </a:lnTo>
                  <a:lnTo>
                    <a:pt x="0" y="5529"/>
                  </a:lnTo>
                  <a:lnTo>
                    <a:pt x="0" y="2105"/>
                  </a:lnTo>
                  <a:close/>
                </a:path>
              </a:pathLst>
            </a:custGeom>
            <a:gradFill>
              <a:gsLst>
                <a:gs pos="0">
                  <a:srgbClr val="29AFC3">
                    <a:alpha val="30000"/>
                  </a:srgbClr>
                </a:gs>
                <a:gs pos="100000">
                  <a:srgbClr val="C9EEF4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16685" y="95250"/>
            <a:ext cx="3524250" cy="6667500"/>
            <a:chOff x="2231" y="150"/>
            <a:chExt cx="5550" cy="10500"/>
          </a:xfrm>
        </p:grpSpPr>
        <p:grpSp>
          <p:nvGrpSpPr>
            <p:cNvPr id="13" name="Group 12"/>
            <p:cNvGrpSpPr/>
            <p:nvPr/>
          </p:nvGrpSpPr>
          <p:grpSpPr>
            <a:xfrm>
              <a:off x="2231" y="150"/>
              <a:ext cx="5550" cy="10500"/>
              <a:chOff x="934" y="150"/>
              <a:chExt cx="5550" cy="105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34" y="150"/>
                <a:ext cx="5550" cy="10500"/>
                <a:chOff x="934" y="150"/>
                <a:chExt cx="5550" cy="10500"/>
              </a:xfrm>
            </p:grpSpPr>
            <p:sp>
              <p:nvSpPr>
                <p:cNvPr id="4" name="Rectangles 3"/>
                <p:cNvSpPr/>
                <p:nvPr/>
              </p:nvSpPr>
              <p:spPr>
                <a:xfrm>
                  <a:off x="934" y="150"/>
                  <a:ext cx="5550" cy="1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 flipV="1">
                  <a:off x="934" y="150"/>
                  <a:ext cx="5550" cy="5251"/>
                </a:xfrm>
                <a:custGeom>
                  <a:avLst/>
                  <a:gdLst>
                    <a:gd name="connsiteX0" fmla="*/ 0 w 5550"/>
                    <a:gd name="connsiteY0" fmla="*/ 2105 h 5529"/>
                    <a:gd name="connsiteX1" fmla="*/ 2766 w 5550"/>
                    <a:gd name="connsiteY1" fmla="*/ 0 h 5529"/>
                    <a:gd name="connsiteX2" fmla="*/ 5531 w 5550"/>
                    <a:gd name="connsiteY2" fmla="*/ 2105 h 5529"/>
                    <a:gd name="connsiteX3" fmla="*/ 5550 w 5550"/>
                    <a:gd name="connsiteY3" fmla="*/ 5529 h 5529"/>
                    <a:gd name="connsiteX4" fmla="*/ 0 w 5550"/>
                    <a:gd name="connsiteY4" fmla="*/ 5529 h 5529"/>
                    <a:gd name="connsiteX5" fmla="*/ 0 w 5550"/>
                    <a:gd name="connsiteY5" fmla="*/ 2105 h 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50" h="5529">
                      <a:moveTo>
                        <a:pt x="0" y="2105"/>
                      </a:moveTo>
                      <a:lnTo>
                        <a:pt x="2766" y="0"/>
                      </a:lnTo>
                      <a:lnTo>
                        <a:pt x="5531" y="2105"/>
                      </a:lnTo>
                      <a:lnTo>
                        <a:pt x="5550" y="5529"/>
                      </a:lnTo>
                      <a:lnTo>
                        <a:pt x="0" y="5529"/>
                      </a:lnTo>
                      <a:lnTo>
                        <a:pt x="0" y="2105"/>
                      </a:lnTo>
                      <a:close/>
                    </a:path>
                  </a:pathLst>
                </a:custGeom>
                <a:solidFill>
                  <a:srgbClr val="208D9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reeform 11"/>
              <p:cNvSpPr/>
              <p:nvPr/>
            </p:nvSpPr>
            <p:spPr>
              <a:xfrm flipV="1">
                <a:off x="934" y="150"/>
                <a:ext cx="5550" cy="4683"/>
              </a:xfrm>
              <a:custGeom>
                <a:avLst/>
                <a:gdLst>
                  <a:gd name="connsiteX0" fmla="*/ 0 w 5550"/>
                  <a:gd name="connsiteY0" fmla="*/ 2105 h 5529"/>
                  <a:gd name="connsiteX1" fmla="*/ 2766 w 5550"/>
                  <a:gd name="connsiteY1" fmla="*/ 0 h 5529"/>
                  <a:gd name="connsiteX2" fmla="*/ 5531 w 5550"/>
                  <a:gd name="connsiteY2" fmla="*/ 2105 h 5529"/>
                  <a:gd name="connsiteX3" fmla="*/ 5550 w 5550"/>
                  <a:gd name="connsiteY3" fmla="*/ 5529 h 5529"/>
                  <a:gd name="connsiteX4" fmla="*/ 0 w 5550"/>
                  <a:gd name="connsiteY4" fmla="*/ 5529 h 5529"/>
                  <a:gd name="connsiteX5" fmla="*/ 0 w 5550"/>
                  <a:gd name="connsiteY5" fmla="*/ 2105 h 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0" h="5529">
                    <a:moveTo>
                      <a:pt x="0" y="2105"/>
                    </a:moveTo>
                    <a:lnTo>
                      <a:pt x="2766" y="0"/>
                    </a:lnTo>
                    <a:lnTo>
                      <a:pt x="5531" y="2105"/>
                    </a:lnTo>
                    <a:lnTo>
                      <a:pt x="5550" y="5529"/>
                    </a:lnTo>
                    <a:lnTo>
                      <a:pt x="0" y="5529"/>
                    </a:lnTo>
                    <a:lnTo>
                      <a:pt x="0" y="2105"/>
                    </a:lnTo>
                    <a:close/>
                  </a:path>
                </a:pathLst>
              </a:custGeom>
              <a:gradFill>
                <a:gsLst>
                  <a:gs pos="0">
                    <a:srgbClr val="29AFC3"/>
                  </a:gs>
                  <a:gs pos="100000">
                    <a:srgbClr val="C9EEF4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" y="1543"/>
              <a:ext cx="3834" cy="347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C213D6-C537-B10F-B677-7942F9A0B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12" y="95250"/>
            <a:ext cx="3571875" cy="6667500"/>
          </a:xfrm>
          <a:prstGeom prst="rect">
            <a:avLst/>
          </a:prstGeom>
        </p:spPr>
      </p:pic>
      <p:sp>
        <p:nvSpPr>
          <p:cNvPr id="5" name="Freeform 11">
            <a:extLst>
              <a:ext uri="{FF2B5EF4-FFF2-40B4-BE49-F238E27FC236}">
                <a16:creationId xmlns:a16="http://schemas.microsoft.com/office/drawing/2014/main" id="{CFF9EBBB-25EA-7BE9-3FA8-F079B814D187}"/>
              </a:ext>
            </a:extLst>
          </p:cNvPr>
          <p:cNvSpPr/>
          <p:nvPr/>
        </p:nvSpPr>
        <p:spPr>
          <a:xfrm flipV="1">
            <a:off x="8467724" y="368300"/>
            <a:ext cx="3524250" cy="2973705"/>
          </a:xfrm>
          <a:custGeom>
            <a:avLst/>
            <a:gdLst>
              <a:gd name="connsiteX0" fmla="*/ 0 w 5550"/>
              <a:gd name="connsiteY0" fmla="*/ 2105 h 5529"/>
              <a:gd name="connsiteX1" fmla="*/ 2766 w 5550"/>
              <a:gd name="connsiteY1" fmla="*/ 0 h 5529"/>
              <a:gd name="connsiteX2" fmla="*/ 5531 w 5550"/>
              <a:gd name="connsiteY2" fmla="*/ 2105 h 5529"/>
              <a:gd name="connsiteX3" fmla="*/ 5550 w 5550"/>
              <a:gd name="connsiteY3" fmla="*/ 5529 h 5529"/>
              <a:gd name="connsiteX4" fmla="*/ 0 w 5550"/>
              <a:gd name="connsiteY4" fmla="*/ 5529 h 5529"/>
              <a:gd name="connsiteX5" fmla="*/ 0 w 5550"/>
              <a:gd name="connsiteY5" fmla="*/ 2105 h 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0" h="5529">
                <a:moveTo>
                  <a:pt x="0" y="2105"/>
                </a:moveTo>
                <a:lnTo>
                  <a:pt x="2766" y="0"/>
                </a:lnTo>
                <a:lnTo>
                  <a:pt x="5531" y="2105"/>
                </a:lnTo>
                <a:lnTo>
                  <a:pt x="5550" y="5529"/>
                </a:lnTo>
                <a:lnTo>
                  <a:pt x="0" y="5529"/>
                </a:lnTo>
                <a:lnTo>
                  <a:pt x="0" y="2105"/>
                </a:lnTo>
                <a:close/>
              </a:path>
            </a:pathLst>
          </a:custGeom>
          <a:gradFill>
            <a:gsLst>
              <a:gs pos="0">
                <a:srgbClr val="29AFC3"/>
              </a:gs>
              <a:gs pos="100000">
                <a:srgbClr val="C9EEF4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numbe</dc:creator>
  <cp:lastModifiedBy>JD Master</cp:lastModifiedBy>
  <cp:revision>2</cp:revision>
  <dcterms:created xsi:type="dcterms:W3CDTF">2024-10-02T10:34:42Z</dcterms:created>
  <dcterms:modified xsi:type="dcterms:W3CDTF">2024-10-05T16:23:48Z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137F20A537A445D7A928B0D56D71D03F_11</vt:lpwstr>
  </property>
  <property fmtid="{D5CDD505-2E9C-101B-9397-08002B2CF9AE}" pid="3" name="KSOProductBuildVer">
    <vt:lpwstr>1033-12.2.0.18283</vt:lpwstr>
  </property>
</Properties>
</file>