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4" roundtripDataSignature="AMtx7mjgusjmEzGH3kyif8EchuhkORKZ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2" name="Google Shape;7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dd364bbc1_1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3" name="Google Shape;143;g13dd364bbc1_1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13dd364bbc1_1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1" name="Google Shape;15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2" name="Google Shape;152;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9" name="Google Shape;15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0" name="Google Shape;160;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7" name="Google Shape;16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8" name="Google Shape;168;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d7e622a1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5" name="Google Shape;175;g13d7e622a1a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13d7e622a1a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d7e622a1a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3" name="Google Shape;183;g13d7e622a1a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13d7e622a1a_0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1" name="Google Shape;19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2" name="Google Shape;192;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9" name="Google Shape;19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0" name="Google Shape;200;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7" name="Google Shape;20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8" name="Google Shape;208;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8" name="Google Shape;7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9" name="Google Shape;7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7" name="Google Shape;87;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4" name="Google Shape;9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5" name="Google Shape;9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2" name="Google Shape;10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3" name="Google Shape;103;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1" name="Google Shape;11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2" name="Google Shape;11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9" name="Google Shape;11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0" name="Google Shape;120;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7" name="Google Shape;12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8" name="Google Shape;128;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d7e622a1a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5" name="Google Shape;135;g13d7e622a1a_0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13d7e622a1a_0_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6"/>
          <p:cNvSpPr txBox="1"/>
          <p:nvPr>
            <p:ph type="ctrTitle"/>
          </p:nvPr>
        </p:nvSpPr>
        <p:spPr>
          <a:xfrm>
            <a:off x="685800" y="2667000"/>
            <a:ext cx="7772400" cy="12414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 type="subTitle"/>
          </p:nvPr>
        </p:nvSpPr>
        <p:spPr>
          <a:xfrm>
            <a:off x="685800" y="3886200"/>
            <a:ext cx="6400800" cy="381000"/>
          </a:xfrm>
          <a:prstGeom prst="rect">
            <a:avLst/>
          </a:prstGeom>
          <a:noFill/>
          <a:ln>
            <a:noFill/>
          </a:ln>
        </p:spPr>
        <p:txBody>
          <a:bodyPr anchorCtr="0" anchor="t" bIns="45700" lIns="91425" spcFirstLastPara="1" rIns="91425" wrap="square" tIns="45700">
            <a:noAutofit/>
          </a:bodyPr>
          <a:lstStyle>
            <a:lvl1pPr lvl="0" algn="l">
              <a:spcBef>
                <a:spcPts val="360"/>
              </a:spcBef>
              <a:spcAft>
                <a:spcPts val="0"/>
              </a:spcAft>
              <a:buSzPts val="1350"/>
              <a:buFont typeface="Arial"/>
              <a:buNone/>
              <a:defRPr sz="1800"/>
            </a:lvl1pPr>
            <a:lvl2pPr lvl="1" algn="l">
              <a:spcBef>
                <a:spcPts val="360"/>
              </a:spcBef>
              <a:spcAft>
                <a:spcPts val="0"/>
              </a:spcAft>
              <a:buSzPts val="1800"/>
              <a:buChar char="■"/>
              <a:defRPr/>
            </a:lvl2pPr>
            <a:lvl3pPr lvl="2" algn="l">
              <a:spcBef>
                <a:spcPts val="360"/>
              </a:spcBef>
              <a:spcAft>
                <a:spcPts val="0"/>
              </a:spcAft>
              <a:buSzPts val="1080"/>
              <a:buChar char="►"/>
              <a:defRPr/>
            </a:lvl3pPr>
            <a:lvl4pPr lvl="3" algn="l">
              <a:spcBef>
                <a:spcPts val="360"/>
              </a:spcBef>
              <a:spcAft>
                <a:spcPts val="0"/>
              </a:spcAft>
              <a:buClr>
                <a:schemeClr val="dk1"/>
              </a:buClr>
              <a:buSzPts val="900"/>
              <a:buChar char="■"/>
              <a:defRPr/>
            </a:lvl4pPr>
            <a:lvl5pPr lvl="4" algn="l">
              <a:spcBef>
                <a:spcPts val="360"/>
              </a:spcBef>
              <a:spcAft>
                <a:spcPts val="0"/>
              </a:spcAft>
              <a:buSzPts val="900"/>
              <a:buChar char="►"/>
              <a:defRPr/>
            </a:lvl5pPr>
            <a:lvl6pPr lvl="5" algn="l">
              <a:spcBef>
                <a:spcPts val="360"/>
              </a:spcBef>
              <a:spcAft>
                <a:spcPts val="0"/>
              </a:spcAft>
              <a:buSzPts val="900"/>
              <a:buChar char="►"/>
              <a:defRPr/>
            </a:lvl6pPr>
            <a:lvl7pPr lvl="6" algn="l">
              <a:spcBef>
                <a:spcPts val="360"/>
              </a:spcBef>
              <a:spcAft>
                <a:spcPts val="0"/>
              </a:spcAft>
              <a:buSzPts val="900"/>
              <a:buChar char="►"/>
              <a:defRPr/>
            </a:lvl7pPr>
            <a:lvl8pPr lvl="7" algn="l">
              <a:spcBef>
                <a:spcPts val="360"/>
              </a:spcBef>
              <a:spcAft>
                <a:spcPts val="0"/>
              </a:spcAft>
              <a:buSzPts val="900"/>
              <a:buChar char="►"/>
              <a:defRPr/>
            </a:lvl8pPr>
            <a:lvl9pPr lvl="8" algn="l">
              <a:spcBef>
                <a:spcPts val="360"/>
              </a:spcBef>
              <a:spcAft>
                <a:spcPts val="0"/>
              </a:spcAft>
              <a:buSzPts val="9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0" name="Shape 60"/>
        <p:cNvGrpSpPr/>
        <p:nvPr/>
      </p:nvGrpSpPr>
      <p:grpSpPr>
        <a:xfrm>
          <a:off x="0" y="0"/>
          <a:ext cx="0" cy="0"/>
          <a:chOff x="0" y="0"/>
          <a:chExt cx="0" cy="0"/>
        </a:xfrm>
      </p:grpSpPr>
      <p:sp>
        <p:nvSpPr>
          <p:cNvPr id="61" name="Google Shape;61;p25"/>
          <p:cNvSpPr txBox="1"/>
          <p:nvPr>
            <p:ph type="title"/>
          </p:nvPr>
        </p:nvSpPr>
        <p:spPr>
          <a:xfrm>
            <a:off x="457200" y="152400"/>
            <a:ext cx="8229600" cy="609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5"/>
          <p:cNvSpPr txBox="1"/>
          <p:nvPr>
            <p:ph idx="1" type="body"/>
          </p:nvPr>
        </p:nvSpPr>
        <p:spPr>
          <a:xfrm rot="5400000">
            <a:off x="2309019" y="-632618"/>
            <a:ext cx="4525963" cy="82296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42900" lvl="1" marL="914400" algn="l">
              <a:spcBef>
                <a:spcPts val="360"/>
              </a:spcBef>
              <a:spcAft>
                <a:spcPts val="0"/>
              </a:spcAft>
              <a:buSzPts val="1800"/>
              <a:buChar char="■"/>
              <a:defRPr/>
            </a:lvl2pPr>
            <a:lvl3pPr indent="-297180" lvl="2" marL="1371600" algn="l">
              <a:spcBef>
                <a:spcPts val="360"/>
              </a:spcBef>
              <a:spcAft>
                <a:spcPts val="0"/>
              </a:spcAft>
              <a:buSzPts val="1080"/>
              <a:buChar char="►"/>
              <a:defRPr/>
            </a:lvl3pPr>
            <a:lvl4pPr indent="-285750" lvl="3" marL="1828800" algn="l">
              <a:spcBef>
                <a:spcPts val="360"/>
              </a:spcBef>
              <a:spcAft>
                <a:spcPts val="0"/>
              </a:spcAft>
              <a:buClr>
                <a:schemeClr val="dk1"/>
              </a:buClr>
              <a:buSzPts val="90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63" name="Google Shape;63;p2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2" type="sldNum"/>
          </p:nvPr>
        </p:nvSpPr>
        <p:spPr>
          <a:xfrm>
            <a:off x="457200" y="6248400"/>
            <a:ext cx="2133600" cy="476250"/>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l">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l">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l">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l">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l">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l">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l">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l">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26"/>
          <p:cNvSpPr txBox="1"/>
          <p:nvPr>
            <p:ph type="title"/>
          </p:nvPr>
        </p:nvSpPr>
        <p:spPr>
          <a:xfrm rot="5400000">
            <a:off x="4861719" y="1920082"/>
            <a:ext cx="5592763"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 type="body"/>
          </p:nvPr>
        </p:nvSpPr>
        <p:spPr>
          <a:xfrm rot="5400000">
            <a:off x="670719" y="-61119"/>
            <a:ext cx="5592763" cy="60198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42900" lvl="1" marL="914400" algn="l">
              <a:spcBef>
                <a:spcPts val="360"/>
              </a:spcBef>
              <a:spcAft>
                <a:spcPts val="0"/>
              </a:spcAft>
              <a:buSzPts val="1800"/>
              <a:buChar char="■"/>
              <a:defRPr/>
            </a:lvl2pPr>
            <a:lvl3pPr indent="-297180" lvl="2" marL="1371600" algn="l">
              <a:spcBef>
                <a:spcPts val="360"/>
              </a:spcBef>
              <a:spcAft>
                <a:spcPts val="0"/>
              </a:spcAft>
              <a:buSzPts val="1080"/>
              <a:buChar char="►"/>
              <a:defRPr/>
            </a:lvl3pPr>
            <a:lvl4pPr indent="-285750" lvl="3" marL="1828800" algn="l">
              <a:spcBef>
                <a:spcPts val="360"/>
              </a:spcBef>
              <a:spcAft>
                <a:spcPts val="0"/>
              </a:spcAft>
              <a:buClr>
                <a:schemeClr val="dk1"/>
              </a:buClr>
              <a:buSzPts val="90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68" name="Google Shape;68;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6"/>
          <p:cNvSpPr txBox="1"/>
          <p:nvPr>
            <p:ph idx="12" type="sldNum"/>
          </p:nvPr>
        </p:nvSpPr>
        <p:spPr>
          <a:xfrm>
            <a:off x="457200" y="6248400"/>
            <a:ext cx="2133600" cy="476250"/>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l">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l">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l">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l">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l">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l">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l">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l">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457200" y="152400"/>
            <a:ext cx="8229600" cy="609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 type="body"/>
          </p:nvPr>
        </p:nvSpPr>
        <p:spPr>
          <a:xfrm>
            <a:off x="457200" y="1219200"/>
            <a:ext cx="8229600" cy="4525963"/>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42900" lvl="1" marL="914400" algn="l">
              <a:spcBef>
                <a:spcPts val="360"/>
              </a:spcBef>
              <a:spcAft>
                <a:spcPts val="0"/>
              </a:spcAft>
              <a:buSzPts val="1800"/>
              <a:buChar char="■"/>
              <a:defRPr/>
            </a:lvl2pPr>
            <a:lvl3pPr indent="-297180" lvl="2" marL="1371600" algn="l">
              <a:spcBef>
                <a:spcPts val="360"/>
              </a:spcBef>
              <a:spcAft>
                <a:spcPts val="0"/>
              </a:spcAft>
              <a:buSzPts val="1080"/>
              <a:buChar char="►"/>
              <a:defRPr/>
            </a:lvl3pPr>
            <a:lvl4pPr indent="-285750" lvl="3" marL="1828800" algn="l">
              <a:spcBef>
                <a:spcPts val="360"/>
              </a:spcBef>
              <a:spcAft>
                <a:spcPts val="0"/>
              </a:spcAft>
              <a:buClr>
                <a:schemeClr val="dk1"/>
              </a:buClr>
              <a:buSzPts val="90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20" name="Google Shape;20;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2" type="sldNum"/>
          </p:nvPr>
        </p:nvSpPr>
        <p:spPr>
          <a:xfrm>
            <a:off x="457200" y="6248400"/>
            <a:ext cx="2133600" cy="476250"/>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l">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l">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l">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l">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l">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l">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l">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l">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960"/>
              <a:buNone/>
              <a:defRPr sz="1600"/>
            </a:lvl3pPr>
            <a:lvl4pPr indent="-228600" lvl="3" marL="1828800" algn="l">
              <a:spcBef>
                <a:spcPts val="280"/>
              </a:spcBef>
              <a:spcAft>
                <a:spcPts val="0"/>
              </a:spcAft>
              <a:buClr>
                <a:schemeClr val="dk1"/>
              </a:buClr>
              <a:buSzPts val="700"/>
              <a:buNone/>
              <a:defRPr sz="1400"/>
            </a:lvl4pPr>
            <a:lvl5pPr indent="-228600" lvl="4" marL="2286000" algn="l">
              <a:spcBef>
                <a:spcPts val="280"/>
              </a:spcBef>
              <a:spcAft>
                <a:spcPts val="0"/>
              </a:spcAft>
              <a:buSzPts val="700"/>
              <a:buNone/>
              <a:defRPr sz="1400"/>
            </a:lvl5pPr>
            <a:lvl6pPr indent="-228600" lvl="5" marL="2743200" algn="l">
              <a:spcBef>
                <a:spcPts val="280"/>
              </a:spcBef>
              <a:spcAft>
                <a:spcPts val="0"/>
              </a:spcAft>
              <a:buSzPts val="700"/>
              <a:buNone/>
              <a:defRPr sz="1400"/>
            </a:lvl6pPr>
            <a:lvl7pPr indent="-228600" lvl="6" marL="3200400" algn="l">
              <a:spcBef>
                <a:spcPts val="280"/>
              </a:spcBef>
              <a:spcAft>
                <a:spcPts val="0"/>
              </a:spcAft>
              <a:buSzPts val="700"/>
              <a:buNone/>
              <a:defRPr sz="1400"/>
            </a:lvl7pPr>
            <a:lvl8pPr indent="-228600" lvl="7" marL="3657600" algn="l">
              <a:spcBef>
                <a:spcPts val="280"/>
              </a:spcBef>
              <a:spcAft>
                <a:spcPts val="0"/>
              </a:spcAft>
              <a:buSzPts val="700"/>
              <a:buNone/>
              <a:defRPr sz="1400"/>
            </a:lvl8pPr>
            <a:lvl9pPr indent="-228600" lvl="8" marL="4114800" algn="l">
              <a:spcBef>
                <a:spcPts val="280"/>
              </a:spcBef>
              <a:spcAft>
                <a:spcPts val="0"/>
              </a:spcAft>
              <a:buSzPts val="700"/>
              <a:buNone/>
              <a:defRPr sz="1400"/>
            </a:lvl9pPr>
          </a:lstStyle>
          <a:p/>
        </p:txBody>
      </p:sp>
      <p:sp>
        <p:nvSpPr>
          <p:cNvPr id="25" name="Google Shape;25;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457200" y="6248400"/>
            <a:ext cx="2133600" cy="476250"/>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l">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l">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l">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l">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l">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l">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l">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l">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19"/>
          <p:cNvSpPr txBox="1"/>
          <p:nvPr>
            <p:ph type="title"/>
          </p:nvPr>
        </p:nvSpPr>
        <p:spPr>
          <a:xfrm>
            <a:off x="457200" y="152400"/>
            <a:ext cx="8229600" cy="609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9"/>
          <p:cNvSpPr txBox="1"/>
          <p:nvPr>
            <p:ph idx="1" type="body"/>
          </p:nvPr>
        </p:nvSpPr>
        <p:spPr>
          <a:xfrm>
            <a:off x="457200" y="1219200"/>
            <a:ext cx="4038600" cy="4525963"/>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81000" lvl="1" marL="914400" algn="l">
              <a:spcBef>
                <a:spcPts val="480"/>
              </a:spcBef>
              <a:spcAft>
                <a:spcPts val="0"/>
              </a:spcAft>
              <a:buSzPts val="2400"/>
              <a:buChar char="■"/>
              <a:defRPr sz="2400"/>
            </a:lvl2pPr>
            <a:lvl3pPr indent="-304800" lvl="2" marL="1371600" algn="l">
              <a:spcBef>
                <a:spcPts val="400"/>
              </a:spcBef>
              <a:spcAft>
                <a:spcPts val="0"/>
              </a:spcAft>
              <a:buSzPts val="1200"/>
              <a:buChar char="►"/>
              <a:defRPr sz="2000"/>
            </a:lvl3pPr>
            <a:lvl4pPr indent="-285750" lvl="3" marL="1828800" algn="l">
              <a:spcBef>
                <a:spcPts val="360"/>
              </a:spcBef>
              <a:spcAft>
                <a:spcPts val="0"/>
              </a:spcAft>
              <a:buClr>
                <a:schemeClr val="dk1"/>
              </a:buClr>
              <a:buSzPts val="90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30" name="Google Shape;30;p19"/>
          <p:cNvSpPr txBox="1"/>
          <p:nvPr>
            <p:ph idx="2" type="body"/>
          </p:nvPr>
        </p:nvSpPr>
        <p:spPr>
          <a:xfrm>
            <a:off x="4648200" y="1219200"/>
            <a:ext cx="4038600" cy="4525963"/>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81000" lvl="1" marL="914400" algn="l">
              <a:spcBef>
                <a:spcPts val="480"/>
              </a:spcBef>
              <a:spcAft>
                <a:spcPts val="0"/>
              </a:spcAft>
              <a:buSzPts val="2400"/>
              <a:buChar char="■"/>
              <a:defRPr sz="2400"/>
            </a:lvl2pPr>
            <a:lvl3pPr indent="-304800" lvl="2" marL="1371600" algn="l">
              <a:spcBef>
                <a:spcPts val="400"/>
              </a:spcBef>
              <a:spcAft>
                <a:spcPts val="0"/>
              </a:spcAft>
              <a:buSzPts val="1200"/>
              <a:buChar char="►"/>
              <a:defRPr sz="2000"/>
            </a:lvl3pPr>
            <a:lvl4pPr indent="-285750" lvl="3" marL="1828800" algn="l">
              <a:spcBef>
                <a:spcPts val="360"/>
              </a:spcBef>
              <a:spcAft>
                <a:spcPts val="0"/>
              </a:spcAft>
              <a:buClr>
                <a:schemeClr val="dk1"/>
              </a:buClr>
              <a:buSzPts val="90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31" name="Google Shape;31;p1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2" type="sldNum"/>
          </p:nvPr>
        </p:nvSpPr>
        <p:spPr>
          <a:xfrm>
            <a:off x="457200" y="6248400"/>
            <a:ext cx="2133600" cy="476250"/>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l">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l">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l">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l">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l">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l">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l">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l">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080"/>
              <a:buNone/>
              <a:defRPr b="1" sz="1800"/>
            </a:lvl3pPr>
            <a:lvl4pPr indent="-228600" lvl="3" marL="1828800" algn="l">
              <a:spcBef>
                <a:spcPts val="320"/>
              </a:spcBef>
              <a:spcAft>
                <a:spcPts val="0"/>
              </a:spcAft>
              <a:buClr>
                <a:schemeClr val="dk1"/>
              </a:buClr>
              <a:buSzPts val="80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36" name="Google Shape;36;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55600" lvl="1" marL="914400" algn="l">
              <a:spcBef>
                <a:spcPts val="400"/>
              </a:spcBef>
              <a:spcAft>
                <a:spcPts val="0"/>
              </a:spcAft>
              <a:buSzPts val="2000"/>
              <a:buChar char="■"/>
              <a:defRPr sz="2000"/>
            </a:lvl2pPr>
            <a:lvl3pPr indent="-297180" lvl="2" marL="1371600" algn="l">
              <a:spcBef>
                <a:spcPts val="360"/>
              </a:spcBef>
              <a:spcAft>
                <a:spcPts val="0"/>
              </a:spcAft>
              <a:buSzPts val="1080"/>
              <a:buChar char="►"/>
              <a:defRPr sz="1800"/>
            </a:lvl3pPr>
            <a:lvl4pPr indent="-279400" lvl="3" marL="1828800" algn="l">
              <a:spcBef>
                <a:spcPts val="320"/>
              </a:spcBef>
              <a:spcAft>
                <a:spcPts val="0"/>
              </a:spcAft>
              <a:buClr>
                <a:schemeClr val="dk1"/>
              </a:buClr>
              <a:buSzPts val="80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37" name="Google Shape;37;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080"/>
              <a:buNone/>
              <a:defRPr b="1" sz="1800"/>
            </a:lvl3pPr>
            <a:lvl4pPr indent="-228600" lvl="3" marL="1828800" algn="l">
              <a:spcBef>
                <a:spcPts val="320"/>
              </a:spcBef>
              <a:spcAft>
                <a:spcPts val="0"/>
              </a:spcAft>
              <a:buClr>
                <a:schemeClr val="dk1"/>
              </a:buClr>
              <a:buSzPts val="80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38" name="Google Shape;38;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55600" lvl="1" marL="914400" algn="l">
              <a:spcBef>
                <a:spcPts val="400"/>
              </a:spcBef>
              <a:spcAft>
                <a:spcPts val="0"/>
              </a:spcAft>
              <a:buSzPts val="2000"/>
              <a:buChar char="■"/>
              <a:defRPr sz="2000"/>
            </a:lvl2pPr>
            <a:lvl3pPr indent="-297180" lvl="2" marL="1371600" algn="l">
              <a:spcBef>
                <a:spcPts val="360"/>
              </a:spcBef>
              <a:spcAft>
                <a:spcPts val="0"/>
              </a:spcAft>
              <a:buSzPts val="1080"/>
              <a:buChar char="►"/>
              <a:defRPr sz="1800"/>
            </a:lvl3pPr>
            <a:lvl4pPr indent="-279400" lvl="3" marL="1828800" algn="l">
              <a:spcBef>
                <a:spcPts val="320"/>
              </a:spcBef>
              <a:spcAft>
                <a:spcPts val="0"/>
              </a:spcAft>
              <a:buClr>
                <a:schemeClr val="dk1"/>
              </a:buClr>
              <a:buSzPts val="80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39" name="Google Shape;39;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0"/>
          <p:cNvSpPr txBox="1"/>
          <p:nvPr>
            <p:ph idx="12" type="sldNum"/>
          </p:nvPr>
        </p:nvSpPr>
        <p:spPr>
          <a:xfrm>
            <a:off x="457200" y="6248400"/>
            <a:ext cx="2133600" cy="476250"/>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l">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l">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l">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l">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l">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l">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l">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l">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21"/>
          <p:cNvSpPr txBox="1"/>
          <p:nvPr>
            <p:ph type="title"/>
          </p:nvPr>
        </p:nvSpPr>
        <p:spPr>
          <a:xfrm>
            <a:off x="457200" y="152400"/>
            <a:ext cx="8229600" cy="609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2" type="sldNum"/>
          </p:nvPr>
        </p:nvSpPr>
        <p:spPr>
          <a:xfrm>
            <a:off x="457200" y="6248400"/>
            <a:ext cx="2133600" cy="476250"/>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l">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l">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l">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l">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l">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l">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l">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l">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2" type="sldNum"/>
          </p:nvPr>
        </p:nvSpPr>
        <p:spPr>
          <a:xfrm>
            <a:off x="457200" y="6248400"/>
            <a:ext cx="2133600" cy="476250"/>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l">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l">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l">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l">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l">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l">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l">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l">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8" name="Shape 48"/>
        <p:cNvGrpSpPr/>
        <p:nvPr/>
      </p:nvGrpSpPr>
      <p:grpSpPr>
        <a:xfrm>
          <a:off x="0" y="0"/>
          <a:ext cx="0" cy="0"/>
          <a:chOff x="0" y="0"/>
          <a:chExt cx="0" cy="0"/>
        </a:xfrm>
      </p:grpSpPr>
      <p:sp>
        <p:nvSpPr>
          <p:cNvPr id="49" name="Google Shape;49;p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406400" lvl="1" marL="914400" algn="l">
              <a:spcBef>
                <a:spcPts val="560"/>
              </a:spcBef>
              <a:spcAft>
                <a:spcPts val="0"/>
              </a:spcAft>
              <a:buSzPts val="2800"/>
              <a:buChar char="■"/>
              <a:defRPr sz="2800"/>
            </a:lvl2pPr>
            <a:lvl3pPr indent="-320039" lvl="2" marL="1371600" algn="l">
              <a:spcBef>
                <a:spcPts val="480"/>
              </a:spcBef>
              <a:spcAft>
                <a:spcPts val="0"/>
              </a:spcAft>
              <a:buSzPts val="1440"/>
              <a:buChar char="►"/>
              <a:defRPr sz="2400"/>
            </a:lvl3pPr>
            <a:lvl4pPr indent="-292100" lvl="3" marL="1828800" algn="l">
              <a:spcBef>
                <a:spcPts val="400"/>
              </a:spcBef>
              <a:spcAft>
                <a:spcPts val="0"/>
              </a:spcAft>
              <a:buClr>
                <a:schemeClr val="dk1"/>
              </a:buClr>
              <a:buSzPts val="1000"/>
              <a:buChar char="■"/>
              <a:defRPr sz="2000"/>
            </a:lvl4pPr>
            <a:lvl5pPr indent="-292100" lvl="4" marL="2286000" algn="l">
              <a:spcBef>
                <a:spcPts val="400"/>
              </a:spcBef>
              <a:spcAft>
                <a:spcPts val="0"/>
              </a:spcAft>
              <a:buSzPts val="1000"/>
              <a:buChar char="►"/>
              <a:defRPr sz="2000"/>
            </a:lvl5pPr>
            <a:lvl6pPr indent="-292100" lvl="5" marL="2743200" algn="l">
              <a:spcBef>
                <a:spcPts val="400"/>
              </a:spcBef>
              <a:spcAft>
                <a:spcPts val="0"/>
              </a:spcAft>
              <a:buSzPts val="1000"/>
              <a:buChar char="►"/>
              <a:defRPr sz="2000"/>
            </a:lvl6pPr>
            <a:lvl7pPr indent="-292100" lvl="6" marL="3200400" algn="l">
              <a:spcBef>
                <a:spcPts val="400"/>
              </a:spcBef>
              <a:spcAft>
                <a:spcPts val="0"/>
              </a:spcAft>
              <a:buSzPts val="1000"/>
              <a:buChar char="►"/>
              <a:defRPr sz="2000"/>
            </a:lvl7pPr>
            <a:lvl8pPr indent="-292100" lvl="7" marL="3657600" algn="l">
              <a:spcBef>
                <a:spcPts val="400"/>
              </a:spcBef>
              <a:spcAft>
                <a:spcPts val="0"/>
              </a:spcAft>
              <a:buSzPts val="1000"/>
              <a:buChar char="►"/>
              <a:defRPr sz="2000"/>
            </a:lvl8pPr>
            <a:lvl9pPr indent="-292100" lvl="8" marL="4114800" algn="l">
              <a:spcBef>
                <a:spcPts val="400"/>
              </a:spcBef>
              <a:spcAft>
                <a:spcPts val="0"/>
              </a:spcAft>
              <a:buSzPts val="1000"/>
              <a:buChar char="►"/>
              <a:defRPr sz="2000"/>
            </a:lvl9pPr>
          </a:lstStyle>
          <a:p/>
        </p:txBody>
      </p:sp>
      <p:sp>
        <p:nvSpPr>
          <p:cNvPr id="51" name="Google Shape;51;p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Clr>
                <a:schemeClr val="dk1"/>
              </a:buClr>
              <a:buSzPts val="450"/>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52" name="Google Shape;52;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457200" y="6248400"/>
            <a:ext cx="2133600" cy="476250"/>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l">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l">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l">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l">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l">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l">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l">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l">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p:nvPr>
            <p:ph idx="2" type="pic"/>
          </p:nvPr>
        </p:nvSpPr>
        <p:spPr>
          <a:xfrm>
            <a:off x="1792288" y="612775"/>
            <a:ext cx="5486400" cy="4114800"/>
          </a:xfrm>
          <a:prstGeom prst="rect">
            <a:avLst/>
          </a:prstGeom>
          <a:noFill/>
          <a:ln>
            <a:noFill/>
          </a:ln>
        </p:spPr>
      </p:sp>
      <p:sp>
        <p:nvSpPr>
          <p:cNvPr id="57" name="Google Shape;57;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Clr>
                <a:schemeClr val="dk1"/>
              </a:buClr>
              <a:buSzPts val="450"/>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58" name="Google Shape;58;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2" type="sldNum"/>
          </p:nvPr>
        </p:nvSpPr>
        <p:spPr>
          <a:xfrm>
            <a:off x="457200" y="6248400"/>
            <a:ext cx="2133600" cy="476250"/>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l">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l">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l">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l">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l">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l">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l">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l">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457200" y="152400"/>
            <a:ext cx="8229600" cy="609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2A547E"/>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rgbClr val="2A547E"/>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rgbClr val="2A547E"/>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rgbClr val="2A547E"/>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rgbClr val="2A547E"/>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rgbClr val="2A547E"/>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rgbClr val="2A547E"/>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rgbClr val="2A547E"/>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rgbClr val="2A547E"/>
                </a:solidFill>
                <a:latin typeface="Arial"/>
                <a:ea typeface="Arial"/>
                <a:cs typeface="Arial"/>
                <a:sym typeface="Arial"/>
              </a:defRPr>
            </a:lvl9pPr>
          </a:lstStyle>
          <a:p/>
        </p:txBody>
      </p:sp>
      <p:sp>
        <p:nvSpPr>
          <p:cNvPr id="11" name="Google Shape;11;p15"/>
          <p:cNvSpPr txBox="1"/>
          <p:nvPr>
            <p:ph idx="1" type="body"/>
          </p:nvPr>
        </p:nvSpPr>
        <p:spPr>
          <a:xfrm>
            <a:off x="457200" y="1219200"/>
            <a:ext cx="82296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rgbClr val="336699"/>
              </a:buClr>
              <a:buSzPts val="24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lt2"/>
              </a:buClr>
              <a:buSzPts val="2800"/>
              <a:buFont typeface="Arial"/>
              <a:buChar char="■"/>
              <a:defRPr b="0" i="0" sz="2800" u="none" cap="none" strike="noStrike">
                <a:solidFill>
                  <a:schemeClr val="dk1"/>
                </a:solidFill>
                <a:latin typeface="Arial"/>
                <a:ea typeface="Arial"/>
                <a:cs typeface="Arial"/>
                <a:sym typeface="Arial"/>
              </a:defRPr>
            </a:lvl2pPr>
            <a:lvl3pPr indent="-320039" lvl="2" marL="1371600" marR="0" rtl="0" algn="l">
              <a:spcBef>
                <a:spcPts val="480"/>
              </a:spcBef>
              <a:spcAft>
                <a:spcPts val="0"/>
              </a:spcAft>
              <a:buClr>
                <a:srgbClr val="336699"/>
              </a:buClr>
              <a:buSzPts val="1440"/>
              <a:buFont typeface="Arial"/>
              <a:buChar char="►"/>
              <a:defRPr b="0" i="0" sz="2400" u="none" cap="none" strike="noStrike">
                <a:solidFill>
                  <a:schemeClr val="dk1"/>
                </a:solidFill>
                <a:latin typeface="Arial"/>
                <a:ea typeface="Arial"/>
                <a:cs typeface="Arial"/>
                <a:sym typeface="Arial"/>
              </a:defRPr>
            </a:lvl3pPr>
            <a:lvl4pPr indent="-292100" lvl="3" marL="1828800" marR="0" rtl="0" algn="l">
              <a:spcBef>
                <a:spcPts val="400"/>
              </a:spcBef>
              <a:spcAft>
                <a:spcPts val="0"/>
              </a:spcAft>
              <a:buClr>
                <a:schemeClr val="dk1"/>
              </a:buClr>
              <a:buSzPts val="1000"/>
              <a:buFont typeface="Arial"/>
              <a:buChar char="■"/>
              <a:defRPr b="0" i="0" sz="2000" u="none" cap="none" strike="noStrike">
                <a:solidFill>
                  <a:schemeClr val="dk1"/>
                </a:solidFill>
                <a:latin typeface="Arial"/>
                <a:ea typeface="Arial"/>
                <a:cs typeface="Arial"/>
                <a:sym typeface="Arial"/>
              </a:defRPr>
            </a:lvl4pPr>
            <a:lvl5pPr indent="-292100" lvl="4" marL="2286000" marR="0" rtl="0" algn="l">
              <a:spcBef>
                <a:spcPts val="400"/>
              </a:spcBef>
              <a:spcAft>
                <a:spcPts val="0"/>
              </a:spcAft>
              <a:buClr>
                <a:srgbClr val="336699"/>
              </a:buClr>
              <a:buSzPts val="1000"/>
              <a:buFont typeface="Arial"/>
              <a:buChar char="►"/>
              <a:defRPr b="0" i="0" sz="2000" u="none" cap="none" strike="noStrike">
                <a:solidFill>
                  <a:schemeClr val="dk1"/>
                </a:solidFill>
                <a:latin typeface="Arial"/>
                <a:ea typeface="Arial"/>
                <a:cs typeface="Arial"/>
                <a:sym typeface="Arial"/>
              </a:defRPr>
            </a:lvl5pPr>
            <a:lvl6pPr indent="-292100" lvl="5" marL="2743200" marR="0" rtl="0" algn="l">
              <a:spcBef>
                <a:spcPts val="400"/>
              </a:spcBef>
              <a:spcAft>
                <a:spcPts val="0"/>
              </a:spcAft>
              <a:buClr>
                <a:srgbClr val="336699"/>
              </a:buClr>
              <a:buSzPts val="1000"/>
              <a:buFont typeface="Arial"/>
              <a:buChar char="►"/>
              <a:defRPr b="0" i="0" sz="2000" u="none" cap="none" strike="noStrike">
                <a:solidFill>
                  <a:schemeClr val="dk1"/>
                </a:solidFill>
                <a:latin typeface="Arial"/>
                <a:ea typeface="Arial"/>
                <a:cs typeface="Arial"/>
                <a:sym typeface="Arial"/>
              </a:defRPr>
            </a:lvl6pPr>
            <a:lvl7pPr indent="-292100" lvl="6" marL="3200400" marR="0" rtl="0" algn="l">
              <a:spcBef>
                <a:spcPts val="400"/>
              </a:spcBef>
              <a:spcAft>
                <a:spcPts val="0"/>
              </a:spcAft>
              <a:buClr>
                <a:srgbClr val="336699"/>
              </a:buClr>
              <a:buSzPts val="1000"/>
              <a:buFont typeface="Arial"/>
              <a:buChar char="►"/>
              <a:defRPr b="0" i="0" sz="2000" u="none" cap="none" strike="noStrike">
                <a:solidFill>
                  <a:schemeClr val="dk1"/>
                </a:solidFill>
                <a:latin typeface="Arial"/>
                <a:ea typeface="Arial"/>
                <a:cs typeface="Arial"/>
                <a:sym typeface="Arial"/>
              </a:defRPr>
            </a:lvl7pPr>
            <a:lvl8pPr indent="-292100" lvl="7" marL="3657600" marR="0" rtl="0" algn="l">
              <a:spcBef>
                <a:spcPts val="400"/>
              </a:spcBef>
              <a:spcAft>
                <a:spcPts val="0"/>
              </a:spcAft>
              <a:buClr>
                <a:srgbClr val="336699"/>
              </a:buClr>
              <a:buSzPts val="1000"/>
              <a:buFont typeface="Arial"/>
              <a:buChar char="►"/>
              <a:defRPr b="0" i="0" sz="2000" u="none" cap="none" strike="noStrike">
                <a:solidFill>
                  <a:schemeClr val="dk1"/>
                </a:solidFill>
                <a:latin typeface="Arial"/>
                <a:ea typeface="Arial"/>
                <a:cs typeface="Arial"/>
                <a:sym typeface="Arial"/>
              </a:defRPr>
            </a:lvl8pPr>
            <a:lvl9pPr indent="-292100" lvl="8" marL="4114800" marR="0" rtl="0" algn="l">
              <a:spcBef>
                <a:spcPts val="400"/>
              </a:spcBef>
              <a:spcAft>
                <a:spcPts val="0"/>
              </a:spcAft>
              <a:buClr>
                <a:srgbClr val="336699"/>
              </a:buClr>
              <a:buSzPts val="1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5"/>
          <p:cNvSpPr txBox="1"/>
          <p:nvPr>
            <p:ph idx="12" type="sldNum"/>
          </p:nvPr>
        </p:nvSpPr>
        <p:spPr>
          <a:xfrm>
            <a:off x="457200" y="6248400"/>
            <a:ext cx="2133600" cy="4762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l">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l">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l">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l">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drive.google.com/file/d/1N75L_HsHr4-RX-l48qlzeXPwXzezM3RY/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0" y="2286000"/>
            <a:ext cx="9144000" cy="12414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0000"/>
              <a:t>Post Mortem</a:t>
            </a:r>
            <a:br>
              <a:rPr lang="en-US" sz="10000"/>
            </a:br>
            <a:r>
              <a:rPr lang="en-US" sz="10000"/>
              <a:t>Template</a:t>
            </a:r>
            <a:endParaRPr sz="10000"/>
          </a:p>
        </p:txBody>
      </p:sp>
      <p:sp>
        <p:nvSpPr>
          <p:cNvPr id="75" name="Google Shape;75;p1"/>
          <p:cNvSpPr txBox="1"/>
          <p:nvPr/>
        </p:nvSpPr>
        <p:spPr>
          <a:xfrm>
            <a:off x="0" y="5020270"/>
            <a:ext cx="91440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Final Project</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3dd364bbc1_1_2"/>
          <p:cNvSpPr txBox="1"/>
          <p:nvPr>
            <p:ph type="title"/>
          </p:nvPr>
        </p:nvSpPr>
        <p:spPr>
          <a:xfrm>
            <a:off x="457200" y="152400"/>
            <a:ext cx="8229600"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Team Member : Juan Diego Lugo</a:t>
            </a:r>
            <a:endParaRPr sz="4000"/>
          </a:p>
        </p:txBody>
      </p:sp>
      <p:sp>
        <p:nvSpPr>
          <p:cNvPr id="147" name="Google Shape;147;g13dd364bbc1_1_2"/>
          <p:cNvSpPr txBox="1"/>
          <p:nvPr>
            <p:ph idx="1" type="body"/>
          </p:nvPr>
        </p:nvSpPr>
        <p:spPr>
          <a:xfrm>
            <a:off x="457200" y="1143000"/>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None/>
            </a:pPr>
            <a:r>
              <a:t/>
            </a:r>
            <a:endParaRPr sz="100"/>
          </a:p>
          <a:p>
            <a:pPr indent="-285750" lvl="1" marL="742950" rtl="0" algn="l">
              <a:spcBef>
                <a:spcPts val="560"/>
              </a:spcBef>
              <a:spcAft>
                <a:spcPts val="0"/>
              </a:spcAft>
              <a:buSzPts val="2800"/>
              <a:buChar char="■"/>
            </a:pPr>
            <a:r>
              <a:rPr lang="en-US"/>
              <a:t>AI Human(Melee and Range):</a:t>
            </a:r>
            <a:endParaRPr/>
          </a:p>
          <a:p>
            <a:pPr indent="-222250" lvl="1" marL="742950" rtl="0" algn="l">
              <a:spcBef>
                <a:spcPts val="560"/>
              </a:spcBef>
              <a:spcAft>
                <a:spcPts val="0"/>
              </a:spcAft>
              <a:buSzPts val="1800"/>
              <a:buChar char="■"/>
            </a:pPr>
            <a:r>
              <a:rPr lang="en-US"/>
              <a:t>different</a:t>
            </a:r>
            <a:r>
              <a:rPr lang="en-US"/>
              <a:t> attacks base of range, directional hurt reaction, Target System, </a:t>
            </a:r>
            <a:r>
              <a:rPr lang="en-US" sz="2500"/>
              <a:t>Strafe System, rotation system base of target, melee and range attacks</a:t>
            </a:r>
            <a:endParaRPr/>
          </a:p>
          <a:p>
            <a:pPr indent="-349250" lvl="1" marL="742950" rtl="0" algn="l">
              <a:spcBef>
                <a:spcPts val="560"/>
              </a:spcBef>
              <a:spcAft>
                <a:spcPts val="0"/>
              </a:spcAft>
              <a:buSzPts val="2800"/>
              <a:buChar char="■"/>
            </a:pPr>
            <a:r>
              <a:rPr lang="en-US"/>
              <a:t>AI Boss</a:t>
            </a:r>
            <a:endParaRPr/>
          </a:p>
          <a:p>
            <a:pPr indent="-266700" lvl="1" marL="742950" rtl="0" algn="l">
              <a:spcBef>
                <a:spcPts val="560"/>
              </a:spcBef>
              <a:spcAft>
                <a:spcPts val="0"/>
              </a:spcAft>
              <a:buSzPts val="1500"/>
              <a:buChar char="■"/>
            </a:pPr>
            <a:r>
              <a:rPr lang="en-US" sz="2500"/>
              <a:t>Advance Behaviour tree base of combat behaviors and logic, Strafe System,dodge,Attacks base of distance:Leap jump Attack, Leap dash poke attack,Special attack, four distance reader for reac Far, medium,mid close, close, 2 different trace attacks, range reader for targeting and UI </a:t>
            </a:r>
            <a:endParaRPr sz="2500"/>
          </a:p>
        </p:txBody>
      </p:sp>
      <p:sp>
        <p:nvSpPr>
          <p:cNvPr id="148" name="Google Shape;148;g13dd364bbc1_1_2"/>
          <p:cNvSpPr txBox="1"/>
          <p:nvPr>
            <p:ph idx="12" type="sldNum"/>
          </p:nvPr>
        </p:nvSpPr>
        <p:spPr>
          <a:xfrm>
            <a:off x="457200" y="6248400"/>
            <a:ext cx="21336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type="title"/>
          </p:nvPr>
        </p:nvSpPr>
        <p:spPr>
          <a:xfrm>
            <a:off x="457200" y="152400"/>
            <a:ext cx="8229600"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Team Member </a:t>
            </a:r>
            <a:r>
              <a:rPr lang="en-US" sz="4000"/>
              <a:t>: Juan Diego Lugo</a:t>
            </a:r>
            <a:endParaRPr sz="4000"/>
          </a:p>
        </p:txBody>
      </p:sp>
      <p:sp>
        <p:nvSpPr>
          <p:cNvPr id="155" name="Google Shape;155;p9"/>
          <p:cNvSpPr txBox="1"/>
          <p:nvPr>
            <p:ph idx="1" type="body"/>
          </p:nvPr>
        </p:nvSpPr>
        <p:spPr>
          <a:xfrm>
            <a:off x="457200" y="11430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700"/>
              <a:buChar char="►"/>
            </a:pPr>
            <a:r>
              <a:rPr lang="en-US" sz="3600"/>
              <a:t>Main Piece of Tech:</a:t>
            </a:r>
            <a:endParaRPr sz="3600"/>
          </a:p>
          <a:p>
            <a:pPr indent="457200" lvl="0" marL="457200" rtl="0" algn="l">
              <a:spcBef>
                <a:spcPts val="0"/>
              </a:spcBef>
              <a:spcAft>
                <a:spcPts val="0"/>
              </a:spcAft>
              <a:buNone/>
            </a:pPr>
            <a:r>
              <a:rPr lang="en-US" sz="3600"/>
              <a:t>Player and AI Combat System</a:t>
            </a:r>
            <a:endParaRPr sz="3600"/>
          </a:p>
          <a:p>
            <a:pPr indent="-273050" lvl="1" marL="742950" rtl="0" algn="l">
              <a:spcBef>
                <a:spcPts val="560"/>
              </a:spcBef>
              <a:spcAft>
                <a:spcPts val="0"/>
              </a:spcAft>
              <a:buSzPts val="2600"/>
              <a:buChar char="■"/>
            </a:pPr>
            <a:r>
              <a:rPr lang="en-US" sz="2600"/>
              <a:t>Implementation of an advance Combat System that can be use for melee or/and range </a:t>
            </a:r>
            <a:r>
              <a:rPr lang="en-US" sz="2600"/>
              <a:t>gameplay</a:t>
            </a:r>
            <a:r>
              <a:rPr lang="en-US" sz="2600"/>
              <a:t>. This cover every advance </a:t>
            </a:r>
            <a:r>
              <a:rPr lang="en-US" sz="2600"/>
              <a:t>topics in Unreal Engine</a:t>
            </a:r>
            <a:r>
              <a:rPr lang="en-US" sz="2600"/>
              <a:t> for Gameplay programming like Object oriented, enums, interface and Animation Programming like Ik controls, advance math for reading direction, speed, rotation and Advance State machines. AI is own implementation of combat system and cover </a:t>
            </a:r>
            <a:r>
              <a:rPr lang="en-US" sz="2600"/>
              <a:t>every</a:t>
            </a:r>
            <a:r>
              <a:rPr lang="en-US" sz="2600"/>
              <a:t> advance topics in Unreal Engine like </a:t>
            </a:r>
            <a:r>
              <a:rPr lang="en-US" sz="2600"/>
              <a:t>behaviour</a:t>
            </a:r>
            <a:r>
              <a:rPr lang="en-US" sz="2600"/>
              <a:t> tree and eqs.</a:t>
            </a:r>
            <a:endParaRPr sz="2600"/>
          </a:p>
        </p:txBody>
      </p:sp>
      <p:sp>
        <p:nvSpPr>
          <p:cNvPr id="156" name="Google Shape;156;p9"/>
          <p:cNvSpPr txBox="1"/>
          <p:nvPr>
            <p:ph idx="12" type="sldNum"/>
          </p:nvPr>
        </p:nvSpPr>
        <p:spPr>
          <a:xfrm>
            <a:off x="457200" y="6248400"/>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0"/>
          <p:cNvSpPr txBox="1"/>
          <p:nvPr>
            <p:ph type="title"/>
          </p:nvPr>
        </p:nvSpPr>
        <p:spPr>
          <a:xfrm>
            <a:off x="457200" y="152400"/>
            <a:ext cx="8229600"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Team Member: Simon Alzate</a:t>
            </a:r>
            <a:endParaRPr sz="4000"/>
          </a:p>
        </p:txBody>
      </p:sp>
      <p:sp>
        <p:nvSpPr>
          <p:cNvPr id="163" name="Google Shape;163;p10"/>
          <p:cNvSpPr txBox="1"/>
          <p:nvPr>
            <p:ph idx="1" type="body"/>
          </p:nvPr>
        </p:nvSpPr>
        <p:spPr>
          <a:xfrm>
            <a:off x="457200" y="1143000"/>
            <a:ext cx="8229600" cy="52029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700"/>
              <a:buChar char="►"/>
            </a:pPr>
            <a:r>
              <a:rPr lang="en-US" sz="3600"/>
              <a:t>UI designer and programmer</a:t>
            </a:r>
            <a:endParaRPr/>
          </a:p>
          <a:p>
            <a:pPr indent="-342900" lvl="1" marL="742950" rtl="0" algn="l">
              <a:lnSpc>
                <a:spcPct val="115000"/>
              </a:lnSpc>
              <a:spcBef>
                <a:spcPts val="0"/>
              </a:spcBef>
              <a:spcAft>
                <a:spcPts val="0"/>
              </a:spcAft>
              <a:buClr>
                <a:schemeClr val="dk1"/>
              </a:buClr>
              <a:buSzPts val="2700"/>
              <a:buChar char="■"/>
            </a:pPr>
            <a:r>
              <a:rPr lang="en-US" sz="2700">
                <a:solidFill>
                  <a:srgbClr val="333333"/>
                </a:solidFill>
              </a:rPr>
              <a:t>Developed many gameplay systems and mechanics including the death system, quests system, currency, checkpoints, saving system, interactions, and healing.</a:t>
            </a:r>
            <a:endParaRPr sz="2700">
              <a:solidFill>
                <a:srgbClr val="333333"/>
              </a:solidFill>
            </a:endParaRPr>
          </a:p>
          <a:p>
            <a:pPr indent="-342900" lvl="1" marL="742950" rtl="0" algn="l">
              <a:lnSpc>
                <a:spcPct val="115000"/>
              </a:lnSpc>
              <a:spcBef>
                <a:spcPts val="0"/>
              </a:spcBef>
              <a:spcAft>
                <a:spcPts val="0"/>
              </a:spcAft>
              <a:buClr>
                <a:schemeClr val="dk1"/>
              </a:buClr>
              <a:buSzPts val="2700"/>
              <a:buChar char="■"/>
            </a:pPr>
            <a:r>
              <a:rPr lang="en-US" sz="2700">
                <a:solidFill>
                  <a:srgbClr val="333333"/>
                </a:solidFill>
              </a:rPr>
              <a:t>Designed and developed all of the game's UI, shop functionality, and game progression; also worked on the design of our level.</a:t>
            </a:r>
            <a:endParaRPr sz="2500">
              <a:solidFill>
                <a:srgbClr val="333333"/>
              </a:solidFill>
            </a:endParaRPr>
          </a:p>
          <a:p>
            <a:pPr indent="-342900" lvl="1" marL="742950" rtl="0" algn="l">
              <a:lnSpc>
                <a:spcPct val="115000"/>
              </a:lnSpc>
              <a:spcBef>
                <a:spcPts val="0"/>
              </a:spcBef>
              <a:spcAft>
                <a:spcPts val="0"/>
              </a:spcAft>
              <a:buClr>
                <a:schemeClr val="dk1"/>
              </a:buClr>
              <a:buSzPts val="2700"/>
              <a:buChar char="■"/>
            </a:pPr>
            <a:r>
              <a:rPr lang="en-US" sz="2700">
                <a:solidFill>
                  <a:srgbClr val="333333"/>
                </a:solidFill>
              </a:rPr>
              <a:t>Debugged game mechanics to fix problems and polish gameplay and meet expectations.</a:t>
            </a:r>
            <a:endParaRPr sz="2700">
              <a:solidFill>
                <a:srgbClr val="333333"/>
              </a:solidFill>
            </a:endParaRPr>
          </a:p>
          <a:p>
            <a:pPr indent="-222250" lvl="1" marL="742950" rtl="0" algn="l">
              <a:spcBef>
                <a:spcPts val="560"/>
              </a:spcBef>
              <a:spcAft>
                <a:spcPts val="0"/>
              </a:spcAft>
              <a:buSzPts val="1800"/>
              <a:buChar char="■"/>
            </a:pPr>
            <a:r>
              <a:t/>
            </a:r>
            <a:endParaRPr/>
          </a:p>
        </p:txBody>
      </p:sp>
      <p:sp>
        <p:nvSpPr>
          <p:cNvPr id="164" name="Google Shape;164;p10"/>
          <p:cNvSpPr txBox="1"/>
          <p:nvPr>
            <p:ph idx="12" type="sldNum"/>
          </p:nvPr>
        </p:nvSpPr>
        <p:spPr>
          <a:xfrm>
            <a:off x="457200" y="6248400"/>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457200" y="152400"/>
            <a:ext cx="8229600"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Team Member: Simon Alzate</a:t>
            </a:r>
            <a:endParaRPr sz="4000"/>
          </a:p>
        </p:txBody>
      </p:sp>
      <p:sp>
        <p:nvSpPr>
          <p:cNvPr id="171" name="Google Shape;171;p11"/>
          <p:cNvSpPr txBox="1"/>
          <p:nvPr>
            <p:ph idx="1" type="body"/>
          </p:nvPr>
        </p:nvSpPr>
        <p:spPr>
          <a:xfrm>
            <a:off x="457200" y="11430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700"/>
              <a:buChar char="►"/>
            </a:pPr>
            <a:r>
              <a:rPr lang="en-US" sz="3600"/>
              <a:t>Quests System</a:t>
            </a:r>
            <a:endParaRPr/>
          </a:p>
          <a:p>
            <a:pPr indent="-285750" lvl="1" marL="742950" rtl="0" algn="l">
              <a:spcBef>
                <a:spcPts val="560"/>
              </a:spcBef>
              <a:spcAft>
                <a:spcPts val="0"/>
              </a:spcAft>
              <a:buSzPts val="2800"/>
              <a:buChar char="■"/>
            </a:pPr>
            <a:r>
              <a:rPr lang="en-US"/>
              <a:t>Keeping track of the player’s progression through the game using quests that require killing a certain amount of enemies was essential for the game progression.  This required handling and checking multiple variables so </a:t>
            </a:r>
            <a:r>
              <a:rPr lang="en-US"/>
              <a:t>the next quest would be activated only when it was intended to do so.</a:t>
            </a:r>
            <a:endParaRPr/>
          </a:p>
        </p:txBody>
      </p:sp>
      <p:sp>
        <p:nvSpPr>
          <p:cNvPr id="172" name="Google Shape;172;p11"/>
          <p:cNvSpPr txBox="1"/>
          <p:nvPr>
            <p:ph idx="12" type="sldNum"/>
          </p:nvPr>
        </p:nvSpPr>
        <p:spPr>
          <a:xfrm>
            <a:off x="457200" y="6248400"/>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3d7e622a1a_0_0"/>
          <p:cNvSpPr txBox="1"/>
          <p:nvPr>
            <p:ph type="title"/>
          </p:nvPr>
        </p:nvSpPr>
        <p:spPr>
          <a:xfrm>
            <a:off x="457200" y="152400"/>
            <a:ext cx="8229600" cy="609600"/>
          </a:xfrm>
          <a:prstGeom prst="rect">
            <a:avLst/>
          </a:prstGeom>
          <a:noFill/>
          <a:ln>
            <a:noFill/>
          </a:ln>
        </p:spPr>
        <p:txBody>
          <a:bodyPr anchorCtr="0" anchor="ctr" bIns="45700" lIns="91425" spcFirstLastPara="1" rIns="91425" wrap="square" tIns="45700">
            <a:noAutofit/>
          </a:bodyPr>
          <a:lstStyle/>
          <a:p>
            <a:pPr indent="-285750" lvl="1" marL="742950" rtl="0" algn="l">
              <a:spcBef>
                <a:spcPts val="480"/>
              </a:spcBef>
              <a:spcAft>
                <a:spcPts val="0"/>
              </a:spcAft>
              <a:buClr>
                <a:schemeClr val="lt2"/>
              </a:buClr>
              <a:buSzPts val="1800"/>
              <a:buChar char="■"/>
            </a:pPr>
            <a:r>
              <a:rPr lang="en-US" sz="2800">
                <a:solidFill>
                  <a:schemeClr val="dk1"/>
                </a:solidFill>
              </a:rPr>
              <a:t>Melvin Yadriel Santiago Medina</a:t>
            </a:r>
            <a:endParaRPr sz="4000"/>
          </a:p>
        </p:txBody>
      </p:sp>
      <p:sp>
        <p:nvSpPr>
          <p:cNvPr id="179" name="Google Shape;179;g13d7e622a1a_0_0"/>
          <p:cNvSpPr txBox="1"/>
          <p:nvPr>
            <p:ph idx="1" type="body"/>
          </p:nvPr>
        </p:nvSpPr>
        <p:spPr>
          <a:xfrm>
            <a:off x="457200" y="1143000"/>
            <a:ext cx="8229600" cy="4526100"/>
          </a:xfrm>
          <a:prstGeom prst="rect">
            <a:avLst/>
          </a:prstGeom>
          <a:noFill/>
          <a:ln>
            <a:noFill/>
          </a:ln>
        </p:spPr>
        <p:txBody>
          <a:bodyPr anchorCtr="0" anchor="t" bIns="45700" lIns="91425" spcFirstLastPara="1" rIns="91425" wrap="square" tIns="45700">
            <a:noAutofit/>
          </a:bodyPr>
          <a:lstStyle/>
          <a:p>
            <a:pPr indent="-428625" lvl="0" marL="342900" rtl="0" algn="l">
              <a:spcBef>
                <a:spcPts val="480"/>
              </a:spcBef>
              <a:spcAft>
                <a:spcPts val="0"/>
              </a:spcAft>
              <a:buSzPts val="2700"/>
              <a:buChar char="►"/>
            </a:pPr>
            <a:r>
              <a:rPr lang="en-US" sz="2400"/>
              <a:t>AI programmer, Replication, Audio, Gameplay mechanics</a:t>
            </a:r>
            <a:endParaRPr/>
          </a:p>
          <a:p>
            <a:pPr indent="-285750" lvl="1" marL="742950" rtl="0" algn="l">
              <a:spcBef>
                <a:spcPts val="560"/>
              </a:spcBef>
              <a:spcAft>
                <a:spcPts val="0"/>
              </a:spcAft>
              <a:buSzPts val="2800"/>
              <a:buChar char="■"/>
            </a:pPr>
            <a:r>
              <a:rPr lang="en-US"/>
              <a:t>Programed The Zombie AI.</a:t>
            </a:r>
            <a:endParaRPr/>
          </a:p>
          <a:p>
            <a:pPr indent="-285750" lvl="1" marL="742950" rtl="0" algn="l">
              <a:spcBef>
                <a:spcPts val="560"/>
              </a:spcBef>
              <a:spcAft>
                <a:spcPts val="0"/>
              </a:spcAft>
              <a:buSzPts val="2800"/>
              <a:buChar char="■"/>
            </a:pPr>
            <a:r>
              <a:rPr lang="en-US"/>
              <a:t>Programed The Kraken AI</a:t>
            </a:r>
            <a:r>
              <a:rPr lang="en-US"/>
              <a:t>.</a:t>
            </a:r>
            <a:endParaRPr/>
          </a:p>
          <a:p>
            <a:pPr indent="-285750" lvl="1" marL="742950" rtl="0" algn="l">
              <a:spcBef>
                <a:spcPts val="560"/>
              </a:spcBef>
              <a:spcAft>
                <a:spcPts val="0"/>
              </a:spcAft>
              <a:buSzPts val="2800"/>
              <a:buChar char="■"/>
            </a:pPr>
            <a:r>
              <a:rPr lang="en-US"/>
              <a:t>Programed The Companion AI</a:t>
            </a:r>
            <a:r>
              <a:rPr lang="en-US"/>
              <a:t>.</a:t>
            </a:r>
            <a:endParaRPr/>
          </a:p>
          <a:p>
            <a:pPr indent="-285750" lvl="1" marL="742950" rtl="0" algn="l">
              <a:spcBef>
                <a:spcPts val="560"/>
              </a:spcBef>
              <a:spcAft>
                <a:spcPts val="0"/>
              </a:spcAft>
              <a:buSzPts val="2800"/>
              <a:buChar char="■"/>
            </a:pPr>
            <a:r>
              <a:rPr lang="en-US"/>
              <a:t>Audio Manager.</a:t>
            </a:r>
            <a:endParaRPr/>
          </a:p>
          <a:p>
            <a:pPr indent="-285750" lvl="1" marL="742950" rtl="0" algn="l">
              <a:spcBef>
                <a:spcPts val="560"/>
              </a:spcBef>
              <a:spcAft>
                <a:spcPts val="0"/>
              </a:spcAft>
              <a:buSzPts val="2800"/>
              <a:buChar char="■"/>
            </a:pPr>
            <a:r>
              <a:rPr lang="en-US"/>
              <a:t>Character Switching.</a:t>
            </a:r>
            <a:endParaRPr/>
          </a:p>
          <a:p>
            <a:pPr indent="-285750" lvl="1" marL="742950" rtl="0" algn="l">
              <a:spcBef>
                <a:spcPts val="560"/>
              </a:spcBef>
              <a:spcAft>
                <a:spcPts val="0"/>
              </a:spcAft>
              <a:buSzPts val="2800"/>
              <a:buChar char="■"/>
            </a:pPr>
            <a:r>
              <a:rPr lang="en-US"/>
              <a:t>Revive system</a:t>
            </a:r>
            <a:endParaRPr/>
          </a:p>
        </p:txBody>
      </p:sp>
      <p:sp>
        <p:nvSpPr>
          <p:cNvPr id="180" name="Google Shape;180;g13d7e622a1a_0_0"/>
          <p:cNvSpPr txBox="1"/>
          <p:nvPr>
            <p:ph idx="12" type="sldNum"/>
          </p:nvPr>
        </p:nvSpPr>
        <p:spPr>
          <a:xfrm>
            <a:off x="457200" y="6248400"/>
            <a:ext cx="21336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3d7e622a1a_0_7"/>
          <p:cNvSpPr txBox="1"/>
          <p:nvPr>
            <p:ph type="title"/>
          </p:nvPr>
        </p:nvSpPr>
        <p:spPr>
          <a:xfrm>
            <a:off x="457200" y="152400"/>
            <a:ext cx="8229600" cy="609600"/>
          </a:xfrm>
          <a:prstGeom prst="rect">
            <a:avLst/>
          </a:prstGeom>
          <a:noFill/>
          <a:ln>
            <a:noFill/>
          </a:ln>
        </p:spPr>
        <p:txBody>
          <a:bodyPr anchorCtr="0" anchor="ctr" bIns="45700" lIns="91425" spcFirstLastPara="1" rIns="91425" wrap="square" tIns="45700">
            <a:noAutofit/>
          </a:bodyPr>
          <a:lstStyle/>
          <a:p>
            <a:pPr indent="-285750" lvl="1" marL="742950" rtl="0" algn="l">
              <a:spcBef>
                <a:spcPts val="480"/>
              </a:spcBef>
              <a:spcAft>
                <a:spcPts val="0"/>
              </a:spcAft>
              <a:buClr>
                <a:schemeClr val="lt2"/>
              </a:buClr>
              <a:buSzPts val="1800"/>
              <a:buChar char="■"/>
            </a:pPr>
            <a:r>
              <a:rPr lang="en-US" sz="2800">
                <a:solidFill>
                  <a:schemeClr val="dk1"/>
                </a:solidFill>
              </a:rPr>
              <a:t>Melvin Yadriel Santiago Medina</a:t>
            </a:r>
            <a:endParaRPr sz="4000"/>
          </a:p>
          <a:p>
            <a:pPr indent="0" lvl="0" marL="0" rtl="0" algn="l">
              <a:spcBef>
                <a:spcPts val="0"/>
              </a:spcBef>
              <a:spcAft>
                <a:spcPts val="0"/>
              </a:spcAft>
              <a:buNone/>
            </a:pPr>
            <a:r>
              <a:t/>
            </a:r>
            <a:endParaRPr sz="4000"/>
          </a:p>
        </p:txBody>
      </p:sp>
      <p:sp>
        <p:nvSpPr>
          <p:cNvPr id="187" name="Google Shape;187;g13d7e622a1a_0_7"/>
          <p:cNvSpPr txBox="1"/>
          <p:nvPr>
            <p:ph idx="1" type="body"/>
          </p:nvPr>
        </p:nvSpPr>
        <p:spPr>
          <a:xfrm>
            <a:off x="457200" y="1112575"/>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700"/>
              <a:buChar char="►"/>
            </a:pPr>
            <a:r>
              <a:rPr lang="en-US" sz="3600"/>
              <a:t>Main Piece of Tech: </a:t>
            </a:r>
            <a:r>
              <a:rPr lang="en-US" sz="3600"/>
              <a:t>Companion AI</a:t>
            </a:r>
            <a:endParaRPr/>
          </a:p>
          <a:p>
            <a:pPr indent="-260350" lvl="1" marL="742950" rtl="0" algn="l">
              <a:spcBef>
                <a:spcPts val="560"/>
              </a:spcBef>
              <a:spcAft>
                <a:spcPts val="0"/>
              </a:spcAft>
              <a:buSzPts val="2400"/>
              <a:buChar char="■"/>
            </a:pPr>
            <a:r>
              <a:rPr lang="en-US" sz="2400"/>
              <a:t>The companion AI </a:t>
            </a:r>
            <a:r>
              <a:rPr lang="en-US" sz="2400"/>
              <a:t>prioritizes</a:t>
            </a:r>
            <a:r>
              <a:rPr lang="en-US" sz="2400"/>
              <a:t> the player, staying within a certain range and </a:t>
            </a:r>
            <a:r>
              <a:rPr lang="en-US" sz="2400"/>
              <a:t>prioritizing</a:t>
            </a:r>
            <a:r>
              <a:rPr lang="en-US" sz="2400"/>
              <a:t> commands at the cost of its life including reviving you first.</a:t>
            </a:r>
            <a:endParaRPr sz="2400"/>
          </a:p>
          <a:p>
            <a:pPr indent="-196850" lvl="1" marL="742950" rtl="0" algn="l">
              <a:spcBef>
                <a:spcPts val="560"/>
              </a:spcBef>
              <a:spcAft>
                <a:spcPts val="0"/>
              </a:spcAft>
              <a:buSzPts val="1400"/>
              <a:buChar char="■"/>
            </a:pPr>
            <a:r>
              <a:rPr lang="en-US" sz="2400"/>
              <a:t>The AI can switch between two modes as the player can change characters so will the AI posses the </a:t>
            </a:r>
            <a:r>
              <a:rPr lang="en-US" sz="2400"/>
              <a:t>opposite</a:t>
            </a:r>
            <a:r>
              <a:rPr lang="en-US" sz="2400"/>
              <a:t> character and switch modes.</a:t>
            </a:r>
            <a:endParaRPr sz="2400"/>
          </a:p>
          <a:p>
            <a:pPr indent="-196850" lvl="1" marL="742950" rtl="0" algn="l">
              <a:spcBef>
                <a:spcPts val="560"/>
              </a:spcBef>
              <a:spcAft>
                <a:spcPts val="0"/>
              </a:spcAft>
              <a:buSzPts val="1400"/>
              <a:buChar char="■"/>
            </a:pPr>
            <a:r>
              <a:rPr lang="en-US" sz="2400"/>
              <a:t>The mode’s are Ranged and melee</a:t>
            </a:r>
            <a:endParaRPr sz="2400"/>
          </a:p>
          <a:p>
            <a:pPr indent="-196850" lvl="1" marL="742950" rtl="0" algn="l">
              <a:spcBef>
                <a:spcPts val="560"/>
              </a:spcBef>
              <a:spcAft>
                <a:spcPts val="0"/>
              </a:spcAft>
              <a:buSzPts val="1400"/>
              <a:buChar char="■"/>
            </a:pPr>
            <a:r>
              <a:rPr lang="en-US" sz="2400"/>
              <a:t>Melee: Will target the closest enemy and fight at close quarters</a:t>
            </a:r>
            <a:endParaRPr sz="2400"/>
          </a:p>
          <a:p>
            <a:pPr indent="-196850" lvl="1" marL="742950" rtl="0" algn="l">
              <a:spcBef>
                <a:spcPts val="560"/>
              </a:spcBef>
              <a:spcAft>
                <a:spcPts val="0"/>
              </a:spcAft>
              <a:buSzPts val="1400"/>
              <a:buChar char="■"/>
            </a:pPr>
            <a:r>
              <a:rPr lang="en-US" sz="2400"/>
              <a:t>Ranged: Will target closest but it will </a:t>
            </a:r>
            <a:r>
              <a:rPr lang="en-US" sz="2400"/>
              <a:t>maintain</a:t>
            </a:r>
            <a:r>
              <a:rPr lang="en-US" sz="2400"/>
              <a:t> a minimum distance with the target and fire while moving to keep distance. </a:t>
            </a:r>
            <a:endParaRPr sz="2400"/>
          </a:p>
        </p:txBody>
      </p:sp>
      <p:sp>
        <p:nvSpPr>
          <p:cNvPr id="188" name="Google Shape;188;g13d7e622a1a_0_7"/>
          <p:cNvSpPr txBox="1"/>
          <p:nvPr>
            <p:ph idx="12" type="sldNum"/>
          </p:nvPr>
        </p:nvSpPr>
        <p:spPr>
          <a:xfrm>
            <a:off x="457200" y="6217975"/>
            <a:ext cx="21336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2"/>
          <p:cNvSpPr txBox="1"/>
          <p:nvPr>
            <p:ph type="title"/>
          </p:nvPr>
        </p:nvSpPr>
        <p:spPr>
          <a:xfrm>
            <a:off x="457200" y="152400"/>
            <a:ext cx="8229600"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Game Overall - Good</a:t>
            </a:r>
            <a:endParaRPr sz="4000"/>
          </a:p>
        </p:txBody>
      </p:sp>
      <p:sp>
        <p:nvSpPr>
          <p:cNvPr id="195" name="Google Shape;195;p12"/>
          <p:cNvSpPr txBox="1"/>
          <p:nvPr>
            <p:ph idx="1" type="body"/>
          </p:nvPr>
        </p:nvSpPr>
        <p:spPr>
          <a:xfrm>
            <a:off x="457200" y="11430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700"/>
              <a:buChar char="►"/>
            </a:pPr>
            <a:r>
              <a:rPr lang="en-US" sz="3600"/>
              <a:t>What went right?</a:t>
            </a:r>
            <a:endParaRPr/>
          </a:p>
          <a:p>
            <a:pPr indent="-222250" lvl="1" marL="742950" rtl="0" algn="l">
              <a:spcBef>
                <a:spcPts val="560"/>
              </a:spcBef>
              <a:spcAft>
                <a:spcPts val="0"/>
              </a:spcAft>
              <a:buSzPts val="1800"/>
              <a:buChar char="■"/>
            </a:pPr>
            <a:r>
              <a:rPr lang="en-US"/>
              <a:t>The change from GitHub to Perforce</a:t>
            </a:r>
            <a:endParaRPr/>
          </a:p>
          <a:p>
            <a:pPr indent="-222250" lvl="1" marL="742950" rtl="0" algn="l">
              <a:spcBef>
                <a:spcPts val="560"/>
              </a:spcBef>
              <a:spcAft>
                <a:spcPts val="0"/>
              </a:spcAft>
              <a:buSzPts val="1800"/>
              <a:buChar char="■"/>
            </a:pPr>
            <a:r>
              <a:rPr lang="en-US"/>
              <a:t>The implementation of the UI.</a:t>
            </a:r>
            <a:endParaRPr/>
          </a:p>
          <a:p>
            <a:pPr indent="-222250" lvl="1" marL="742950" rtl="0" algn="l">
              <a:spcBef>
                <a:spcPts val="560"/>
              </a:spcBef>
              <a:spcAft>
                <a:spcPts val="0"/>
              </a:spcAft>
              <a:buSzPts val="1800"/>
              <a:buChar char="■"/>
            </a:pPr>
            <a:r>
              <a:rPr lang="en-US"/>
              <a:t>The Goals/quest system.</a:t>
            </a:r>
            <a:endParaRPr/>
          </a:p>
          <a:p>
            <a:pPr indent="-222250" lvl="1" marL="742950" rtl="0" algn="l">
              <a:spcBef>
                <a:spcPts val="560"/>
              </a:spcBef>
              <a:spcAft>
                <a:spcPts val="0"/>
              </a:spcAft>
              <a:buSzPts val="1800"/>
              <a:buChar char="■"/>
            </a:pPr>
            <a:r>
              <a:rPr lang="en-US"/>
              <a:t>AI.</a:t>
            </a:r>
            <a:endParaRPr/>
          </a:p>
          <a:p>
            <a:pPr indent="-222250" lvl="1" marL="742950" rtl="0" algn="l">
              <a:spcBef>
                <a:spcPts val="560"/>
              </a:spcBef>
              <a:spcAft>
                <a:spcPts val="0"/>
              </a:spcAft>
              <a:buSzPts val="1800"/>
              <a:buChar char="■"/>
            </a:pPr>
            <a:r>
              <a:rPr lang="en-US"/>
              <a:t>Save system/shop.</a:t>
            </a:r>
            <a:endParaRPr/>
          </a:p>
          <a:p>
            <a:pPr indent="-222250" lvl="1" marL="742950" rtl="0" algn="l">
              <a:spcBef>
                <a:spcPts val="560"/>
              </a:spcBef>
              <a:spcAft>
                <a:spcPts val="0"/>
              </a:spcAft>
              <a:buSzPts val="1800"/>
              <a:buChar char="■"/>
            </a:pPr>
            <a:r>
              <a:rPr lang="en-US"/>
              <a:t>Multiplayer</a:t>
            </a:r>
            <a:endParaRPr/>
          </a:p>
          <a:p>
            <a:pPr indent="-222250" lvl="1" marL="742950" rtl="0" algn="l">
              <a:spcBef>
                <a:spcPts val="560"/>
              </a:spcBef>
              <a:spcAft>
                <a:spcPts val="0"/>
              </a:spcAft>
              <a:buSzPts val="1800"/>
              <a:buChar char="■"/>
            </a:pPr>
            <a:r>
              <a:rPr lang="en-US"/>
              <a:t>Player have a combat system that cover from melee to range</a:t>
            </a:r>
            <a:endParaRPr/>
          </a:p>
          <a:p>
            <a:pPr indent="-222250" lvl="1" marL="742950" rtl="0" algn="l">
              <a:spcBef>
                <a:spcPts val="560"/>
              </a:spcBef>
              <a:spcAft>
                <a:spcPts val="0"/>
              </a:spcAft>
              <a:buSzPts val="1800"/>
              <a:buChar char="■"/>
            </a:pPr>
            <a:r>
              <a:rPr lang="en-US"/>
              <a:t>AI(melee and Range)Advance logic </a:t>
            </a:r>
            <a:endParaRPr/>
          </a:p>
          <a:p>
            <a:pPr indent="-222250" lvl="1" marL="742950" rtl="0" algn="l">
              <a:spcBef>
                <a:spcPts val="560"/>
              </a:spcBef>
              <a:spcAft>
                <a:spcPts val="0"/>
              </a:spcAft>
              <a:buSzPts val="1800"/>
              <a:buChar char="■"/>
            </a:pPr>
            <a:r>
              <a:rPr lang="en-US"/>
              <a:t>Boss implementation</a:t>
            </a:r>
            <a:endParaRPr/>
          </a:p>
        </p:txBody>
      </p:sp>
      <p:sp>
        <p:nvSpPr>
          <p:cNvPr id="196" name="Google Shape;196;p12"/>
          <p:cNvSpPr txBox="1"/>
          <p:nvPr>
            <p:ph idx="12" type="sldNum"/>
          </p:nvPr>
        </p:nvSpPr>
        <p:spPr>
          <a:xfrm>
            <a:off x="457200" y="6248400"/>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3"/>
          <p:cNvSpPr txBox="1"/>
          <p:nvPr>
            <p:ph type="title"/>
          </p:nvPr>
        </p:nvSpPr>
        <p:spPr>
          <a:xfrm>
            <a:off x="457200" y="152400"/>
            <a:ext cx="8229600"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Game Overall - Bad</a:t>
            </a:r>
            <a:endParaRPr sz="4000"/>
          </a:p>
        </p:txBody>
      </p:sp>
      <p:sp>
        <p:nvSpPr>
          <p:cNvPr id="203" name="Google Shape;203;p13"/>
          <p:cNvSpPr txBox="1"/>
          <p:nvPr>
            <p:ph idx="1" type="body"/>
          </p:nvPr>
        </p:nvSpPr>
        <p:spPr>
          <a:xfrm>
            <a:off x="457200" y="1143000"/>
            <a:ext cx="8229600" cy="4775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700"/>
              <a:buChar char="►"/>
            </a:pPr>
            <a:r>
              <a:rPr lang="en-US" sz="3600"/>
              <a:t>What went wrong?</a:t>
            </a:r>
            <a:endParaRPr/>
          </a:p>
          <a:p>
            <a:pPr indent="-222250" lvl="1" marL="742950" rtl="0" algn="l">
              <a:spcBef>
                <a:spcPts val="560"/>
              </a:spcBef>
              <a:spcAft>
                <a:spcPts val="0"/>
              </a:spcAft>
              <a:buSzPts val="1800"/>
              <a:buChar char="■"/>
            </a:pPr>
            <a:r>
              <a:rPr lang="en-US"/>
              <a:t>The level would crash our build.</a:t>
            </a:r>
            <a:endParaRPr/>
          </a:p>
          <a:p>
            <a:pPr indent="-222250" lvl="1" marL="742950" rtl="0" algn="l">
              <a:spcBef>
                <a:spcPts val="560"/>
              </a:spcBef>
              <a:spcAft>
                <a:spcPts val="0"/>
              </a:spcAft>
              <a:buSzPts val="1800"/>
              <a:buChar char="■"/>
            </a:pPr>
            <a:r>
              <a:rPr lang="en-US"/>
              <a:t>The tutorial isn’t thorough enough.</a:t>
            </a:r>
            <a:endParaRPr/>
          </a:p>
          <a:p>
            <a:pPr indent="-222250" lvl="1" marL="742950" rtl="0" algn="l">
              <a:spcBef>
                <a:spcPts val="560"/>
              </a:spcBef>
              <a:spcAft>
                <a:spcPts val="0"/>
              </a:spcAft>
              <a:buSzPts val="1800"/>
              <a:buChar char="■"/>
            </a:pPr>
            <a:r>
              <a:rPr lang="en-US"/>
              <a:t>A lot of errors form other code and map cause the </a:t>
            </a:r>
            <a:r>
              <a:rPr lang="en-US"/>
              <a:t>gameplay</a:t>
            </a:r>
            <a:r>
              <a:rPr lang="en-US"/>
              <a:t> be affected</a:t>
            </a:r>
            <a:endParaRPr/>
          </a:p>
          <a:p>
            <a:pPr indent="-222250" lvl="1" marL="742950" rtl="0" algn="l">
              <a:spcBef>
                <a:spcPts val="560"/>
              </a:spcBef>
              <a:spcAft>
                <a:spcPts val="0"/>
              </a:spcAft>
              <a:buSzPts val="1800"/>
              <a:buChar char="■"/>
            </a:pPr>
            <a:r>
              <a:rPr lang="en-US"/>
              <a:t>not listening, bad </a:t>
            </a:r>
            <a:r>
              <a:rPr lang="en-US"/>
              <a:t>communication, not fixing errors, not playing the main map multiple times to find errors.</a:t>
            </a:r>
            <a:endParaRPr/>
          </a:p>
          <a:p>
            <a:pPr indent="-222250" lvl="1" marL="742950" rtl="0" algn="l">
              <a:spcBef>
                <a:spcPts val="560"/>
              </a:spcBef>
              <a:spcAft>
                <a:spcPts val="0"/>
              </a:spcAft>
              <a:buSzPts val="1800"/>
              <a:buChar char="■"/>
            </a:pPr>
            <a:r>
              <a:rPr lang="en-US"/>
              <a:t>Multiplayer still need work.</a:t>
            </a:r>
            <a:endParaRPr/>
          </a:p>
          <a:p>
            <a:pPr indent="-222250" lvl="1" marL="742950" rtl="0" algn="l">
              <a:spcBef>
                <a:spcPts val="560"/>
              </a:spcBef>
              <a:spcAft>
                <a:spcPts val="0"/>
              </a:spcAft>
              <a:buSzPts val="1800"/>
              <a:buChar char="■"/>
            </a:pPr>
            <a:r>
              <a:rPr lang="en-US"/>
              <a:t>Perforce issues </a:t>
            </a:r>
            <a:endParaRPr/>
          </a:p>
        </p:txBody>
      </p:sp>
      <p:sp>
        <p:nvSpPr>
          <p:cNvPr id="204" name="Google Shape;204;p13"/>
          <p:cNvSpPr txBox="1"/>
          <p:nvPr>
            <p:ph idx="12" type="sldNum"/>
          </p:nvPr>
        </p:nvSpPr>
        <p:spPr>
          <a:xfrm>
            <a:off x="457200" y="6248400"/>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ph type="title"/>
          </p:nvPr>
        </p:nvSpPr>
        <p:spPr>
          <a:xfrm>
            <a:off x="457200" y="152400"/>
            <a:ext cx="8229600"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Questions</a:t>
            </a:r>
            <a:endParaRPr sz="4000"/>
          </a:p>
        </p:txBody>
      </p:sp>
      <p:sp>
        <p:nvSpPr>
          <p:cNvPr id="211" name="Google Shape;211;p14"/>
          <p:cNvSpPr txBox="1"/>
          <p:nvPr>
            <p:ph idx="1" type="body"/>
          </p:nvPr>
        </p:nvSpPr>
        <p:spPr>
          <a:xfrm>
            <a:off x="457200" y="11430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700"/>
              <a:buChar char="►"/>
            </a:pPr>
            <a:r>
              <a:rPr lang="en-US" sz="3600"/>
              <a:t>Open the floor up for questions.</a:t>
            </a:r>
            <a:endParaRPr/>
          </a:p>
        </p:txBody>
      </p:sp>
      <p:sp>
        <p:nvSpPr>
          <p:cNvPr id="212" name="Google Shape;212;p14"/>
          <p:cNvSpPr txBox="1"/>
          <p:nvPr>
            <p:ph idx="12" type="sldNum"/>
          </p:nvPr>
        </p:nvSpPr>
        <p:spPr>
          <a:xfrm>
            <a:off x="457200" y="6248400"/>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type="title"/>
          </p:nvPr>
        </p:nvSpPr>
        <p:spPr>
          <a:xfrm>
            <a:off x="457200" y="152400"/>
            <a:ext cx="8229600"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Team Intro</a:t>
            </a:r>
            <a:endParaRPr sz="4000"/>
          </a:p>
        </p:txBody>
      </p:sp>
      <p:sp>
        <p:nvSpPr>
          <p:cNvPr id="82" name="Google Shape;82;p2"/>
          <p:cNvSpPr txBox="1"/>
          <p:nvPr>
            <p:ph idx="1" type="body"/>
          </p:nvPr>
        </p:nvSpPr>
        <p:spPr>
          <a:xfrm>
            <a:off x="457200" y="762000"/>
            <a:ext cx="8229600" cy="6160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700"/>
              <a:buChar char="►"/>
            </a:pPr>
            <a:r>
              <a:rPr lang="en-US" sz="3600"/>
              <a:t>Assassins</a:t>
            </a:r>
            <a:r>
              <a:rPr lang="en-US" sz="3600"/>
              <a:t> of Luna</a:t>
            </a:r>
            <a:endParaRPr sz="3600"/>
          </a:p>
          <a:p>
            <a:pPr indent="-285750" lvl="1" marL="742950" rtl="0" algn="l">
              <a:spcBef>
                <a:spcPts val="0"/>
              </a:spcBef>
              <a:spcAft>
                <a:spcPts val="0"/>
              </a:spcAft>
              <a:buSzPts val="1800"/>
              <a:buChar char="■"/>
            </a:pPr>
            <a:r>
              <a:rPr lang="en-US"/>
              <a:t>Sean Sheheen</a:t>
            </a:r>
            <a:endParaRPr/>
          </a:p>
          <a:p>
            <a:pPr indent="-228600" lvl="2" marL="1143000" rtl="0" algn="l">
              <a:spcBef>
                <a:spcPts val="0"/>
              </a:spcBef>
              <a:spcAft>
                <a:spcPts val="0"/>
              </a:spcAft>
              <a:buSzPts val="1080"/>
              <a:buChar char="►"/>
            </a:pPr>
            <a:r>
              <a:rPr lang="en-US"/>
              <a:t>Multiplayer-Networking Programmer, Replication, AI.</a:t>
            </a:r>
            <a:endParaRPr/>
          </a:p>
          <a:p>
            <a:pPr indent="-285750" lvl="1" marL="742950" rtl="0" algn="l">
              <a:spcBef>
                <a:spcPts val="0"/>
              </a:spcBef>
              <a:spcAft>
                <a:spcPts val="0"/>
              </a:spcAft>
              <a:buSzPts val="1800"/>
              <a:buChar char="■"/>
            </a:pPr>
            <a:r>
              <a:rPr lang="en-US"/>
              <a:t>Juan Diego Lugo(Lead Programmer)</a:t>
            </a:r>
            <a:endParaRPr/>
          </a:p>
          <a:p>
            <a:pPr indent="-228600" lvl="2" marL="1143000" rtl="0" algn="l">
              <a:spcBef>
                <a:spcPts val="0"/>
              </a:spcBef>
              <a:spcAft>
                <a:spcPts val="0"/>
              </a:spcAft>
              <a:buSzPts val="1080"/>
              <a:buChar char="►"/>
            </a:pPr>
            <a:r>
              <a:rPr lang="en-US"/>
              <a:t>Gameplay</a:t>
            </a:r>
            <a:r>
              <a:rPr lang="en-US"/>
              <a:t>, Animation, Replication and AI programmer, Game Designer.</a:t>
            </a:r>
            <a:endParaRPr/>
          </a:p>
          <a:p>
            <a:pPr indent="-285750" lvl="1" marL="742950" rtl="0" algn="l">
              <a:spcBef>
                <a:spcPts val="0"/>
              </a:spcBef>
              <a:spcAft>
                <a:spcPts val="0"/>
              </a:spcAft>
              <a:buSzPts val="1800"/>
              <a:buChar char="■"/>
            </a:pPr>
            <a:r>
              <a:rPr lang="en-US"/>
              <a:t>Simon Alzate</a:t>
            </a:r>
            <a:endParaRPr/>
          </a:p>
          <a:p>
            <a:pPr indent="-228600" lvl="2" marL="1143000" rtl="0" algn="l">
              <a:spcBef>
                <a:spcPts val="0"/>
              </a:spcBef>
              <a:spcAft>
                <a:spcPts val="0"/>
              </a:spcAft>
              <a:buSzPts val="1080"/>
              <a:buChar char="►"/>
            </a:pPr>
            <a:r>
              <a:rPr lang="en-US"/>
              <a:t>UI designer and programmer, Installer, Gameplay progression programmer, level designer.</a:t>
            </a:r>
            <a:endParaRPr/>
          </a:p>
          <a:p>
            <a:pPr indent="-285750" lvl="1" marL="742950" rtl="0" algn="l">
              <a:spcBef>
                <a:spcPts val="0"/>
              </a:spcBef>
              <a:spcAft>
                <a:spcPts val="0"/>
              </a:spcAft>
              <a:buSzPts val="1800"/>
              <a:buChar char="■"/>
            </a:pPr>
            <a:r>
              <a:rPr lang="en-US" sz="2800"/>
              <a:t>Melvin Yadriel Santiago Medina</a:t>
            </a:r>
            <a:endParaRPr sz="2800"/>
          </a:p>
          <a:p>
            <a:pPr indent="-228600" lvl="2" marL="1143000" rtl="0" algn="l">
              <a:spcBef>
                <a:spcPts val="0"/>
              </a:spcBef>
              <a:spcAft>
                <a:spcPts val="0"/>
              </a:spcAft>
              <a:buSzPts val="1080"/>
              <a:buChar char="►"/>
            </a:pPr>
            <a:r>
              <a:rPr lang="en-US"/>
              <a:t>AI programmer, Replication, Audio, Gameplay mechanics.</a:t>
            </a:r>
            <a:endParaRPr/>
          </a:p>
          <a:p>
            <a:pPr indent="0" lvl="0" marL="0" rtl="0" algn="l">
              <a:spcBef>
                <a:spcPts val="480"/>
              </a:spcBef>
              <a:spcAft>
                <a:spcPts val="0"/>
              </a:spcAft>
              <a:buNone/>
            </a:pPr>
            <a:r>
              <a:t/>
            </a:r>
            <a:endParaRPr/>
          </a:p>
        </p:txBody>
      </p:sp>
      <p:sp>
        <p:nvSpPr>
          <p:cNvPr id="83" name="Google Shape;83;p2"/>
          <p:cNvSpPr txBox="1"/>
          <p:nvPr>
            <p:ph idx="12" type="sldNum"/>
          </p:nvPr>
        </p:nvSpPr>
        <p:spPr>
          <a:xfrm>
            <a:off x="457200" y="6248400"/>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3"/>
          <p:cNvSpPr txBox="1"/>
          <p:nvPr>
            <p:ph type="title"/>
          </p:nvPr>
        </p:nvSpPr>
        <p:spPr>
          <a:xfrm>
            <a:off x="457200" y="152400"/>
            <a:ext cx="8229600"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Game Intro</a:t>
            </a:r>
            <a:endParaRPr sz="4000"/>
          </a:p>
        </p:txBody>
      </p:sp>
      <p:sp>
        <p:nvSpPr>
          <p:cNvPr id="90" name="Google Shape;90;p3"/>
          <p:cNvSpPr txBox="1"/>
          <p:nvPr>
            <p:ph idx="1" type="body"/>
          </p:nvPr>
        </p:nvSpPr>
        <p:spPr>
          <a:xfrm>
            <a:off x="457200" y="11430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700"/>
              <a:buChar char="►"/>
            </a:pPr>
            <a:r>
              <a:rPr lang="en-US" sz="3600"/>
              <a:t>Lord of Kings</a:t>
            </a:r>
            <a:endParaRPr sz="3600"/>
          </a:p>
          <a:p>
            <a:pPr indent="-342900" lvl="0" marL="342900" rtl="0" algn="l">
              <a:spcBef>
                <a:spcPts val="720"/>
              </a:spcBef>
              <a:spcAft>
                <a:spcPts val="0"/>
              </a:spcAft>
              <a:buSzPts val="2700"/>
              <a:buChar char="►"/>
            </a:pPr>
            <a:r>
              <a:rPr lang="en-US" sz="3600"/>
              <a:t>Brief description of the game. </a:t>
            </a:r>
            <a:endParaRPr/>
          </a:p>
          <a:p>
            <a:pPr indent="-285750" lvl="1" marL="742950" rtl="0" algn="l">
              <a:spcBef>
                <a:spcPts val="560"/>
              </a:spcBef>
              <a:spcAft>
                <a:spcPts val="0"/>
              </a:spcAft>
              <a:buSzPts val="2800"/>
              <a:buChar char="■"/>
            </a:pPr>
            <a:r>
              <a:rPr lang="en-US"/>
              <a:t>Lord of Kings is an action role-playing game </a:t>
            </a:r>
            <a:r>
              <a:rPr lang="en-US" sz="2800">
                <a:solidFill>
                  <a:srgbClr val="202122"/>
                </a:solidFill>
              </a:rPr>
              <a:t>presented through a third-person perspective, with players freely roaming its interactive map. Gameplay elements include combat featuring two types of weapons with the ability to switch characters with a companion AI.</a:t>
            </a:r>
            <a:endParaRPr sz="2800"/>
          </a:p>
          <a:p>
            <a:pPr indent="-285750" lvl="1" marL="742950" rtl="0" algn="l">
              <a:spcBef>
                <a:spcPts val="240"/>
              </a:spcBef>
              <a:spcAft>
                <a:spcPts val="0"/>
              </a:spcAft>
              <a:buSzPts val="1200"/>
              <a:buNone/>
            </a:pPr>
            <a:r>
              <a:t/>
            </a:r>
            <a:endParaRPr sz="1200"/>
          </a:p>
          <a:p>
            <a:pPr indent="-209550" lvl="1" marL="742950" rtl="0" algn="l">
              <a:spcBef>
                <a:spcPts val="240"/>
              </a:spcBef>
              <a:spcAft>
                <a:spcPts val="0"/>
              </a:spcAft>
              <a:buSzPts val="1200"/>
              <a:buNone/>
            </a:pPr>
            <a:r>
              <a:t/>
            </a:r>
            <a:endParaRPr sz="1200"/>
          </a:p>
          <a:p>
            <a:pPr indent="-209550" lvl="1" marL="742950" rtl="0" algn="l">
              <a:spcBef>
                <a:spcPts val="240"/>
              </a:spcBef>
              <a:spcAft>
                <a:spcPts val="0"/>
              </a:spcAft>
              <a:buSzPts val="1200"/>
              <a:buNone/>
            </a:pPr>
            <a:r>
              <a:t/>
            </a:r>
            <a:endParaRPr sz="1200"/>
          </a:p>
          <a:p>
            <a:pPr indent="-209550" lvl="1" marL="742950" rtl="0" algn="l">
              <a:spcBef>
                <a:spcPts val="240"/>
              </a:spcBef>
              <a:spcAft>
                <a:spcPts val="0"/>
              </a:spcAft>
              <a:buSzPts val="1200"/>
              <a:buNone/>
            </a:pPr>
            <a:r>
              <a:t/>
            </a:r>
            <a:endParaRPr sz="1200"/>
          </a:p>
        </p:txBody>
      </p:sp>
      <p:sp>
        <p:nvSpPr>
          <p:cNvPr id="91" name="Google Shape;91;p3"/>
          <p:cNvSpPr txBox="1"/>
          <p:nvPr>
            <p:ph idx="12" type="sldNum"/>
          </p:nvPr>
        </p:nvSpPr>
        <p:spPr>
          <a:xfrm>
            <a:off x="457200" y="6248400"/>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
          <p:cNvSpPr txBox="1"/>
          <p:nvPr>
            <p:ph type="title"/>
          </p:nvPr>
        </p:nvSpPr>
        <p:spPr>
          <a:xfrm>
            <a:off x="457200" y="152400"/>
            <a:ext cx="8229600"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Game Intro</a:t>
            </a:r>
            <a:endParaRPr sz="4000"/>
          </a:p>
        </p:txBody>
      </p:sp>
      <p:sp>
        <p:nvSpPr>
          <p:cNvPr id="98" name="Google Shape;98;p4"/>
          <p:cNvSpPr txBox="1"/>
          <p:nvPr>
            <p:ph idx="1" type="body"/>
          </p:nvPr>
        </p:nvSpPr>
        <p:spPr>
          <a:xfrm>
            <a:off x="457200" y="11430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700"/>
              <a:buChar char="►"/>
            </a:pPr>
            <a:r>
              <a:rPr lang="en-US" sz="3600"/>
              <a:t>Lord of Kings</a:t>
            </a:r>
            <a:endParaRPr/>
          </a:p>
          <a:p>
            <a:pPr indent="-285750" lvl="1" marL="742950" rtl="0" algn="l">
              <a:spcBef>
                <a:spcPts val="560"/>
              </a:spcBef>
              <a:spcAft>
                <a:spcPts val="0"/>
              </a:spcAft>
              <a:buSzPts val="2800"/>
              <a:buNone/>
            </a:pPr>
            <a:r>
              <a:t/>
            </a:r>
            <a:endParaRPr/>
          </a:p>
          <a:p>
            <a:pPr indent="-342900" lvl="0" marL="342900" rtl="0" algn="l">
              <a:spcBef>
                <a:spcPts val="640"/>
              </a:spcBef>
              <a:spcAft>
                <a:spcPts val="0"/>
              </a:spcAft>
              <a:buSzPts val="2400"/>
              <a:buChar char="►"/>
            </a:pPr>
            <a:r>
              <a:rPr lang="en-US"/>
              <a:t>Main pieces of technology used to create the game.</a:t>
            </a:r>
            <a:endParaRPr/>
          </a:p>
          <a:p>
            <a:pPr indent="-285750" lvl="1" marL="742950" rtl="0" algn="l">
              <a:spcBef>
                <a:spcPts val="560"/>
              </a:spcBef>
              <a:spcAft>
                <a:spcPts val="0"/>
              </a:spcAft>
              <a:buSzPts val="2800"/>
              <a:buChar char="■"/>
            </a:pPr>
            <a:r>
              <a:rPr lang="en-US"/>
              <a:t>Unreal Engine </a:t>
            </a:r>
            <a:endParaRPr/>
          </a:p>
          <a:p>
            <a:pPr indent="-285750" lvl="1" marL="742950" rtl="0" algn="l">
              <a:spcBef>
                <a:spcPts val="560"/>
              </a:spcBef>
              <a:spcAft>
                <a:spcPts val="0"/>
              </a:spcAft>
              <a:buSzPts val="2800"/>
              <a:buChar char="■"/>
            </a:pPr>
            <a:r>
              <a:rPr lang="en-US"/>
              <a:t>Visual Studio</a:t>
            </a:r>
            <a:endParaRPr/>
          </a:p>
          <a:p>
            <a:pPr indent="-285750" lvl="1" marL="742950" rtl="0" algn="l">
              <a:spcBef>
                <a:spcPts val="560"/>
              </a:spcBef>
              <a:spcAft>
                <a:spcPts val="0"/>
              </a:spcAft>
              <a:buSzPts val="2800"/>
              <a:buChar char="■"/>
            </a:pPr>
            <a:r>
              <a:rPr lang="en-US"/>
              <a:t>Steam Networking Server</a:t>
            </a:r>
            <a:endParaRPr/>
          </a:p>
          <a:p>
            <a:pPr indent="-209550" lvl="1" marL="742950" rtl="0" algn="l">
              <a:spcBef>
                <a:spcPts val="240"/>
              </a:spcBef>
              <a:spcAft>
                <a:spcPts val="0"/>
              </a:spcAft>
              <a:buSzPts val="1200"/>
              <a:buNone/>
            </a:pPr>
            <a:r>
              <a:t/>
            </a:r>
            <a:endParaRPr sz="1200"/>
          </a:p>
          <a:p>
            <a:pPr indent="-209550" lvl="1" marL="742950" rtl="0" algn="l">
              <a:spcBef>
                <a:spcPts val="240"/>
              </a:spcBef>
              <a:spcAft>
                <a:spcPts val="0"/>
              </a:spcAft>
              <a:buSzPts val="1200"/>
              <a:buNone/>
            </a:pPr>
            <a:r>
              <a:t/>
            </a:r>
            <a:endParaRPr sz="1200"/>
          </a:p>
          <a:p>
            <a:pPr indent="-209550" lvl="1" marL="742950" rtl="0" algn="l">
              <a:spcBef>
                <a:spcPts val="240"/>
              </a:spcBef>
              <a:spcAft>
                <a:spcPts val="0"/>
              </a:spcAft>
              <a:buSzPts val="1200"/>
              <a:buNone/>
            </a:pPr>
            <a:r>
              <a:t/>
            </a:r>
            <a:endParaRPr sz="1200"/>
          </a:p>
          <a:p>
            <a:pPr indent="-209550" lvl="1" marL="742950" rtl="0" algn="l">
              <a:spcBef>
                <a:spcPts val="240"/>
              </a:spcBef>
              <a:spcAft>
                <a:spcPts val="0"/>
              </a:spcAft>
              <a:buSzPts val="1200"/>
              <a:buNone/>
            </a:pPr>
            <a:r>
              <a:t/>
            </a:r>
            <a:endParaRPr sz="1200"/>
          </a:p>
        </p:txBody>
      </p:sp>
      <p:sp>
        <p:nvSpPr>
          <p:cNvPr id="99" name="Google Shape;99;p4"/>
          <p:cNvSpPr txBox="1"/>
          <p:nvPr>
            <p:ph idx="12" type="sldNum"/>
          </p:nvPr>
        </p:nvSpPr>
        <p:spPr>
          <a:xfrm>
            <a:off x="457200" y="6248400"/>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txBox="1"/>
          <p:nvPr>
            <p:ph type="title"/>
          </p:nvPr>
        </p:nvSpPr>
        <p:spPr>
          <a:xfrm>
            <a:off x="457200" y="152400"/>
            <a:ext cx="8229600"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Game Intro</a:t>
            </a:r>
            <a:endParaRPr sz="4000"/>
          </a:p>
        </p:txBody>
      </p:sp>
      <p:sp>
        <p:nvSpPr>
          <p:cNvPr id="106" name="Google Shape;106;p5"/>
          <p:cNvSpPr txBox="1"/>
          <p:nvPr>
            <p:ph idx="1" type="body"/>
          </p:nvPr>
        </p:nvSpPr>
        <p:spPr>
          <a:xfrm>
            <a:off x="457200" y="11430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Game Demo Video</a:t>
            </a:r>
            <a:endParaRPr/>
          </a:p>
          <a:p>
            <a:pPr indent="-190500" lvl="0" marL="342900" rtl="0" algn="l">
              <a:spcBef>
                <a:spcPts val="640"/>
              </a:spcBef>
              <a:spcAft>
                <a:spcPts val="0"/>
              </a:spcAft>
              <a:buSzPts val="2400"/>
              <a:buNone/>
            </a:pPr>
            <a:r>
              <a:t/>
            </a:r>
            <a:endParaRPr/>
          </a:p>
          <a:p>
            <a:pPr indent="0" lvl="1" marL="533400" rtl="0" algn="l">
              <a:spcBef>
                <a:spcPts val="240"/>
              </a:spcBef>
              <a:spcAft>
                <a:spcPts val="0"/>
              </a:spcAft>
              <a:buSzPts val="1200"/>
              <a:buNone/>
            </a:pPr>
            <a:r>
              <a:t/>
            </a:r>
            <a:endParaRPr sz="1200"/>
          </a:p>
          <a:p>
            <a:pPr indent="-209550" lvl="1" marL="742950" rtl="0" algn="l">
              <a:spcBef>
                <a:spcPts val="240"/>
              </a:spcBef>
              <a:spcAft>
                <a:spcPts val="0"/>
              </a:spcAft>
              <a:buSzPts val="1200"/>
              <a:buNone/>
            </a:pPr>
            <a:r>
              <a:t/>
            </a:r>
            <a:endParaRPr sz="1200"/>
          </a:p>
          <a:p>
            <a:pPr indent="-209550" lvl="1" marL="742950" rtl="0" algn="l">
              <a:spcBef>
                <a:spcPts val="240"/>
              </a:spcBef>
              <a:spcAft>
                <a:spcPts val="0"/>
              </a:spcAft>
              <a:buSzPts val="1200"/>
              <a:buNone/>
            </a:pPr>
            <a:r>
              <a:t/>
            </a:r>
            <a:endParaRPr sz="1200"/>
          </a:p>
          <a:p>
            <a:pPr indent="-209550" lvl="1" marL="742950" rtl="0" algn="l">
              <a:spcBef>
                <a:spcPts val="240"/>
              </a:spcBef>
              <a:spcAft>
                <a:spcPts val="0"/>
              </a:spcAft>
              <a:buSzPts val="1200"/>
              <a:buNone/>
            </a:pPr>
            <a:r>
              <a:t/>
            </a:r>
            <a:endParaRPr sz="1200"/>
          </a:p>
        </p:txBody>
      </p:sp>
      <p:sp>
        <p:nvSpPr>
          <p:cNvPr id="107" name="Google Shape;107;p5"/>
          <p:cNvSpPr txBox="1"/>
          <p:nvPr>
            <p:ph idx="12" type="sldNum"/>
          </p:nvPr>
        </p:nvSpPr>
        <p:spPr>
          <a:xfrm>
            <a:off x="457200" y="6248400"/>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08" name="Google Shape;108;p5" title="gamevideo3.mp4">
            <a:hlinkClick r:id="rId3"/>
          </p:cNvPr>
          <p:cNvPicPr preferRelativeResize="0"/>
          <p:nvPr/>
        </p:nvPicPr>
        <p:blipFill>
          <a:blip r:embed="rId4">
            <a:alphaModFix/>
          </a:blip>
          <a:stretch>
            <a:fillRect/>
          </a:stretch>
        </p:blipFill>
        <p:spPr>
          <a:xfrm>
            <a:off x="457200" y="1710875"/>
            <a:ext cx="8387150" cy="4146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152400"/>
            <a:ext cx="8229600"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Team Member : Sean Sheheen</a:t>
            </a:r>
            <a:endParaRPr sz="4000"/>
          </a:p>
        </p:txBody>
      </p:sp>
      <p:sp>
        <p:nvSpPr>
          <p:cNvPr id="115" name="Google Shape;115;p6"/>
          <p:cNvSpPr txBox="1"/>
          <p:nvPr>
            <p:ph idx="1" type="body"/>
          </p:nvPr>
        </p:nvSpPr>
        <p:spPr>
          <a:xfrm>
            <a:off x="457200" y="11430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700"/>
              <a:buChar char="►"/>
            </a:pPr>
            <a:r>
              <a:rPr lang="en-US" sz="3600"/>
              <a:t>Multiplayer-Networking</a:t>
            </a:r>
            <a:endParaRPr/>
          </a:p>
          <a:p>
            <a:pPr indent="-285750" lvl="1" marL="742950" rtl="0" algn="l">
              <a:spcBef>
                <a:spcPts val="560"/>
              </a:spcBef>
              <a:spcAft>
                <a:spcPts val="0"/>
              </a:spcAft>
              <a:buSzPts val="2800"/>
              <a:buChar char="■"/>
            </a:pPr>
            <a:r>
              <a:rPr lang="en-US"/>
              <a:t>UI buttons for hosting and joining.</a:t>
            </a:r>
            <a:endParaRPr/>
          </a:p>
          <a:p>
            <a:pPr indent="-285750" lvl="1" marL="742950" rtl="0" algn="l">
              <a:spcBef>
                <a:spcPts val="560"/>
              </a:spcBef>
              <a:spcAft>
                <a:spcPts val="0"/>
              </a:spcAft>
              <a:buSzPts val="2800"/>
              <a:buChar char="■"/>
            </a:pPr>
            <a:r>
              <a:rPr lang="en-US"/>
              <a:t>Made a save system, that saves the main player data.</a:t>
            </a:r>
            <a:endParaRPr/>
          </a:p>
          <a:p>
            <a:pPr indent="-285750" lvl="1" marL="742950" rtl="0" algn="l">
              <a:spcBef>
                <a:spcPts val="560"/>
              </a:spcBef>
              <a:spcAft>
                <a:spcPts val="0"/>
              </a:spcAft>
              <a:buSzPts val="2800"/>
              <a:buChar char="■"/>
            </a:pPr>
            <a:r>
              <a:rPr lang="en-US"/>
              <a:t>Made a LAN server using a c</a:t>
            </a:r>
            <a:r>
              <a:rPr lang="en-US"/>
              <a:t>ombination of Unreal, and Steam allowing anyone to Host and Join a game.</a:t>
            </a:r>
            <a:endParaRPr/>
          </a:p>
          <a:p>
            <a:pPr indent="-285750" lvl="1" marL="742950" rtl="0" algn="l">
              <a:spcBef>
                <a:spcPts val="560"/>
              </a:spcBef>
              <a:spcAft>
                <a:spcPts val="0"/>
              </a:spcAft>
              <a:buSzPts val="2800"/>
              <a:buChar char="■"/>
            </a:pPr>
            <a:r>
              <a:rPr lang="en-US"/>
              <a:t>Replicating animations, health, and death for the characters and enemies.</a:t>
            </a:r>
            <a:endParaRPr/>
          </a:p>
        </p:txBody>
      </p:sp>
      <p:sp>
        <p:nvSpPr>
          <p:cNvPr id="116" name="Google Shape;116;p6"/>
          <p:cNvSpPr txBox="1"/>
          <p:nvPr>
            <p:ph idx="12" type="sldNum"/>
          </p:nvPr>
        </p:nvSpPr>
        <p:spPr>
          <a:xfrm>
            <a:off x="457200" y="6248400"/>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457200" y="152400"/>
            <a:ext cx="8229600"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Team Member </a:t>
            </a:r>
            <a:r>
              <a:rPr lang="en-US" sz="4000"/>
              <a:t>: Sean Sheheen</a:t>
            </a:r>
            <a:endParaRPr sz="4000"/>
          </a:p>
        </p:txBody>
      </p:sp>
      <p:sp>
        <p:nvSpPr>
          <p:cNvPr id="123" name="Google Shape;123;p7"/>
          <p:cNvSpPr txBox="1"/>
          <p:nvPr>
            <p:ph idx="1" type="body"/>
          </p:nvPr>
        </p:nvSpPr>
        <p:spPr>
          <a:xfrm>
            <a:off x="457200" y="11430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700"/>
              <a:buChar char="►"/>
            </a:pPr>
            <a:r>
              <a:rPr lang="en-US" sz="3600"/>
              <a:t>Main Piece of Tech:</a:t>
            </a:r>
            <a:endParaRPr sz="3600"/>
          </a:p>
          <a:p>
            <a:pPr indent="0" lvl="0" marL="0" rtl="0" algn="l">
              <a:spcBef>
                <a:spcPts val="0"/>
              </a:spcBef>
              <a:spcAft>
                <a:spcPts val="0"/>
              </a:spcAft>
              <a:buNone/>
            </a:pPr>
            <a:r>
              <a:rPr lang="en-US" sz="3600"/>
              <a:t>Multiplayer-Networking programmer </a:t>
            </a:r>
            <a:endParaRPr sz="3600"/>
          </a:p>
          <a:p>
            <a:pPr indent="-285750" lvl="1" marL="742950" rtl="0" algn="l">
              <a:spcBef>
                <a:spcPts val="560"/>
              </a:spcBef>
              <a:spcAft>
                <a:spcPts val="0"/>
              </a:spcAft>
              <a:buSzPts val="2800"/>
              <a:buChar char="■"/>
            </a:pPr>
            <a:r>
              <a:rPr lang="en-US"/>
              <a:t>It took me about 2 months to finish with making the Hosting a server and allowing anyone to join. The best advice I could give is, use Udemy and Youtube when doing Multiplayer. The resources on their sites are </a:t>
            </a:r>
            <a:r>
              <a:rPr lang="en-US"/>
              <a:t>extremely</a:t>
            </a:r>
            <a:r>
              <a:rPr lang="en-US"/>
              <a:t> </a:t>
            </a:r>
            <a:r>
              <a:rPr lang="en-US"/>
              <a:t>useful, and will save you time and headaches.</a:t>
            </a:r>
            <a:r>
              <a:rPr lang="en-US"/>
              <a:t> </a:t>
            </a:r>
            <a:endParaRPr/>
          </a:p>
        </p:txBody>
      </p:sp>
      <p:sp>
        <p:nvSpPr>
          <p:cNvPr id="124" name="Google Shape;124;p7"/>
          <p:cNvSpPr txBox="1"/>
          <p:nvPr>
            <p:ph idx="12" type="sldNum"/>
          </p:nvPr>
        </p:nvSpPr>
        <p:spPr>
          <a:xfrm>
            <a:off x="457200" y="6248400"/>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457200" y="152400"/>
            <a:ext cx="8229600"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Team Member : Juan Diego Lugo</a:t>
            </a:r>
            <a:endParaRPr sz="4000"/>
          </a:p>
        </p:txBody>
      </p:sp>
      <p:sp>
        <p:nvSpPr>
          <p:cNvPr id="131" name="Google Shape;131;p8"/>
          <p:cNvSpPr txBox="1"/>
          <p:nvPr>
            <p:ph idx="1" type="body"/>
          </p:nvPr>
        </p:nvSpPr>
        <p:spPr>
          <a:xfrm>
            <a:off x="457200" y="1143000"/>
            <a:ext cx="8229600" cy="4525963"/>
          </a:xfrm>
          <a:prstGeom prst="rect">
            <a:avLst/>
          </a:prstGeom>
          <a:noFill/>
          <a:ln>
            <a:noFill/>
          </a:ln>
        </p:spPr>
        <p:txBody>
          <a:bodyPr anchorCtr="0" anchor="t" bIns="45700" lIns="91425" spcFirstLastPara="1" rIns="91425" wrap="square" tIns="45700">
            <a:noAutofit/>
          </a:bodyPr>
          <a:lstStyle/>
          <a:p>
            <a:pPr indent="-428625" lvl="0" marL="342900" rtl="0" algn="l">
              <a:spcBef>
                <a:spcPts val="480"/>
              </a:spcBef>
              <a:spcAft>
                <a:spcPts val="0"/>
              </a:spcAft>
              <a:buSzPts val="2700"/>
              <a:buChar char="►"/>
            </a:pPr>
            <a:r>
              <a:rPr lang="en-US" sz="2400"/>
              <a:t>(Lead programmer)</a:t>
            </a:r>
            <a:r>
              <a:rPr lang="en-US" sz="2400"/>
              <a:t>Gameplay, Animation, Replication and AI programmer</a:t>
            </a:r>
            <a:endParaRPr/>
          </a:p>
          <a:p>
            <a:pPr indent="-273050" lvl="1" marL="742950" rtl="0" algn="l">
              <a:spcBef>
                <a:spcPts val="560"/>
              </a:spcBef>
              <a:spcAft>
                <a:spcPts val="0"/>
              </a:spcAft>
              <a:buSzPts val="2600"/>
              <a:buChar char="■"/>
            </a:pPr>
            <a:r>
              <a:rPr lang="en-US" sz="2600"/>
              <a:t>Making sure everything in the project works and help the team as </a:t>
            </a:r>
            <a:r>
              <a:rPr lang="en-US" sz="2600"/>
              <a:t>necessary</a:t>
            </a:r>
            <a:r>
              <a:rPr lang="en-US" sz="2600"/>
              <a:t>.</a:t>
            </a:r>
            <a:endParaRPr sz="2600"/>
          </a:p>
          <a:p>
            <a:pPr indent="-273050" lvl="1" marL="742950" rtl="0" algn="l">
              <a:spcBef>
                <a:spcPts val="560"/>
              </a:spcBef>
              <a:spcAft>
                <a:spcPts val="0"/>
              </a:spcAft>
              <a:buSzPts val="2600"/>
              <a:buChar char="■"/>
            </a:pPr>
            <a:r>
              <a:rPr lang="en-US"/>
              <a:t>Gameplay programing</a:t>
            </a:r>
            <a:r>
              <a:rPr lang="en-US" sz="2600"/>
              <a:t>/Players(Melee and Range):</a:t>
            </a:r>
            <a:endParaRPr sz="2600"/>
          </a:p>
          <a:p>
            <a:pPr indent="-337819" lvl="2" marL="1143000" rtl="0" algn="l">
              <a:spcBef>
                <a:spcPts val="560"/>
              </a:spcBef>
              <a:spcAft>
                <a:spcPts val="0"/>
              </a:spcAft>
              <a:buSzPts val="2800"/>
              <a:buChar char="►"/>
            </a:pPr>
            <a:r>
              <a:rPr lang="en-US"/>
              <a:t>Attributes, directional hurt reaction, directional roll,</a:t>
            </a:r>
            <a:endParaRPr/>
          </a:p>
          <a:p>
            <a:pPr indent="0" lvl="0" marL="1143000" rtl="0" algn="l">
              <a:spcBef>
                <a:spcPts val="560"/>
              </a:spcBef>
              <a:spcAft>
                <a:spcPts val="0"/>
              </a:spcAft>
              <a:buNone/>
            </a:pPr>
            <a:r>
              <a:rPr lang="en-US" sz="2400"/>
              <a:t>damage trace notifyanim,Targeting System base of Actors and set camera, advance movement inputs, </a:t>
            </a:r>
            <a:endParaRPr sz="2400"/>
          </a:p>
          <a:p>
            <a:pPr indent="0" lvl="0" marL="1143000" rtl="0" algn="l">
              <a:spcBef>
                <a:spcPts val="560"/>
              </a:spcBef>
              <a:spcAft>
                <a:spcPts val="0"/>
              </a:spcAft>
              <a:buNone/>
            </a:pPr>
            <a:r>
              <a:rPr lang="en-US" sz="2400"/>
              <a:t>Aiming system, Guard, Combat System, Advance object oriented implementation base of the character type</a:t>
            </a:r>
            <a:endParaRPr sz="2400"/>
          </a:p>
          <a:p>
            <a:pPr indent="0" lvl="0" marL="742950" rtl="0" algn="l">
              <a:spcBef>
                <a:spcPts val="560"/>
              </a:spcBef>
              <a:spcAft>
                <a:spcPts val="0"/>
              </a:spcAft>
              <a:buNone/>
            </a:pPr>
            <a:r>
              <a:t/>
            </a:r>
            <a:endParaRPr/>
          </a:p>
        </p:txBody>
      </p:sp>
      <p:sp>
        <p:nvSpPr>
          <p:cNvPr id="132" name="Google Shape;132;p8"/>
          <p:cNvSpPr txBox="1"/>
          <p:nvPr>
            <p:ph idx="12" type="sldNum"/>
          </p:nvPr>
        </p:nvSpPr>
        <p:spPr>
          <a:xfrm>
            <a:off x="457200" y="6248400"/>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3d7e622a1a_0_14"/>
          <p:cNvSpPr txBox="1"/>
          <p:nvPr>
            <p:ph type="title"/>
          </p:nvPr>
        </p:nvSpPr>
        <p:spPr>
          <a:xfrm>
            <a:off x="457200" y="152400"/>
            <a:ext cx="8229600"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Team Member : Juan Diego Lugo</a:t>
            </a:r>
            <a:endParaRPr sz="4000"/>
          </a:p>
        </p:txBody>
      </p:sp>
      <p:sp>
        <p:nvSpPr>
          <p:cNvPr id="139" name="Google Shape;139;g13d7e622a1a_0_14"/>
          <p:cNvSpPr txBox="1"/>
          <p:nvPr>
            <p:ph idx="1" type="body"/>
          </p:nvPr>
        </p:nvSpPr>
        <p:spPr>
          <a:xfrm>
            <a:off x="392025" y="1090825"/>
            <a:ext cx="8229600" cy="4526100"/>
          </a:xfrm>
          <a:prstGeom prst="rect">
            <a:avLst/>
          </a:prstGeom>
          <a:noFill/>
          <a:ln>
            <a:noFill/>
          </a:ln>
        </p:spPr>
        <p:txBody>
          <a:bodyPr anchorCtr="0" anchor="t" bIns="45700" lIns="91425" spcFirstLastPara="1" rIns="91425" wrap="square" tIns="45700">
            <a:noAutofit/>
          </a:bodyPr>
          <a:lstStyle/>
          <a:p>
            <a:pPr indent="0" lvl="0" marL="342900" rtl="0" algn="l">
              <a:spcBef>
                <a:spcPts val="480"/>
              </a:spcBef>
              <a:spcAft>
                <a:spcPts val="0"/>
              </a:spcAft>
              <a:buNone/>
            </a:pPr>
            <a:r>
              <a:t/>
            </a:r>
            <a:endParaRPr sz="100"/>
          </a:p>
          <a:p>
            <a:pPr indent="-285750" lvl="1" marL="742950" rtl="0" algn="l">
              <a:spcBef>
                <a:spcPts val="560"/>
              </a:spcBef>
              <a:spcAft>
                <a:spcPts val="0"/>
              </a:spcAft>
              <a:buSzPts val="2800"/>
              <a:buChar char="■"/>
            </a:pPr>
            <a:r>
              <a:rPr lang="en-US"/>
              <a:t>Animation programing:</a:t>
            </a:r>
            <a:endParaRPr/>
          </a:p>
          <a:p>
            <a:pPr indent="-337819" lvl="2" marL="1143000" rtl="0" algn="l">
              <a:spcBef>
                <a:spcPts val="560"/>
              </a:spcBef>
              <a:spcAft>
                <a:spcPts val="0"/>
              </a:spcAft>
              <a:buSzPts val="2800"/>
              <a:buChar char="►"/>
            </a:pPr>
            <a:r>
              <a:rPr lang="en-US"/>
              <a:t>Advance Properties implementations,Directional blendspace, AO, AnimNotify,IK controls, Advance implementation of state machines, Animation of the Combat system, Advance object oriented implementation base of the character type</a:t>
            </a:r>
            <a:endParaRPr/>
          </a:p>
          <a:p>
            <a:pPr indent="-285750" lvl="1" marL="742950" rtl="0" algn="l">
              <a:spcBef>
                <a:spcPts val="560"/>
              </a:spcBef>
              <a:spcAft>
                <a:spcPts val="0"/>
              </a:spcAft>
              <a:buSzPts val="2800"/>
              <a:buChar char="■"/>
            </a:pPr>
            <a:r>
              <a:rPr lang="en-US"/>
              <a:t>Replication networking:</a:t>
            </a:r>
            <a:endParaRPr/>
          </a:p>
          <a:p>
            <a:pPr indent="-337819" lvl="2" marL="1143000" rtl="0" algn="l">
              <a:spcBef>
                <a:spcPts val="560"/>
              </a:spcBef>
              <a:spcAft>
                <a:spcPts val="0"/>
              </a:spcAft>
              <a:buSzPts val="2800"/>
              <a:buChar char="►"/>
            </a:pPr>
            <a:r>
              <a:rPr lang="en-US"/>
              <a:t>Every Animation, action, math equation like rotations and directional of the Players(Melee and Range)and AI Humans(Melee and Range)</a:t>
            </a:r>
            <a:endParaRPr/>
          </a:p>
          <a:p>
            <a:pPr indent="457200" lvl="0" marL="0" rtl="0" algn="l">
              <a:spcBef>
                <a:spcPts val="560"/>
              </a:spcBef>
              <a:spcAft>
                <a:spcPts val="0"/>
              </a:spcAft>
              <a:buNone/>
            </a:pPr>
            <a:r>
              <a:rPr lang="en-US" sz="2800"/>
              <a:t>Level/Game Designer:</a:t>
            </a:r>
            <a:endParaRPr sz="2800"/>
          </a:p>
          <a:p>
            <a:pPr indent="0" lvl="0" marL="914400" rtl="0" algn="l">
              <a:spcBef>
                <a:spcPts val="560"/>
              </a:spcBef>
              <a:spcAft>
                <a:spcPts val="0"/>
              </a:spcAft>
              <a:buNone/>
            </a:pPr>
            <a:r>
              <a:rPr lang="en-US" sz="2400"/>
              <a:t>Fully implementation of the level and gameplay Design and set up.</a:t>
            </a:r>
            <a:endParaRPr/>
          </a:p>
        </p:txBody>
      </p:sp>
      <p:sp>
        <p:nvSpPr>
          <p:cNvPr id="140" name="Google Shape;140;g13d7e622a1a_0_14"/>
          <p:cNvSpPr txBox="1"/>
          <p:nvPr>
            <p:ph idx="12" type="sldNum"/>
          </p:nvPr>
        </p:nvSpPr>
        <p:spPr>
          <a:xfrm>
            <a:off x="457200" y="6248400"/>
            <a:ext cx="21336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PGametemplat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2013-08-14T14:16:31Z</dcterms:created>
  <dc:creator>Permagrin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