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A92B4-DB26-4EDF-A233-9425D8503D53}" v="167" dt="2021-11-19T22:38:0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6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55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7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FD715-3A0B-4021-9082-86A6D1C4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476" y="856193"/>
            <a:ext cx="8574622" cy="2616199"/>
          </a:xfrm>
        </p:spPr>
        <p:txBody>
          <a:bodyPr/>
          <a:lstStyle/>
          <a:p>
            <a:r>
              <a:rPr lang="es-MX" sz="8000" dirty="0">
                <a:latin typeface="Berlin Sans FB Demi"/>
              </a:rPr>
              <a:t>.NET y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8D409-60AB-466F-A2B9-DAC0204E6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02" y="6044142"/>
            <a:ext cx="6987645" cy="1388534"/>
          </a:xfrm>
        </p:spPr>
        <p:txBody>
          <a:bodyPr/>
          <a:lstStyle/>
          <a:p>
            <a:r>
              <a:rPr lang="es-MX" dirty="0" err="1"/>
              <a:t>Jose</a:t>
            </a:r>
            <a:r>
              <a:rPr lang="es-MX" dirty="0"/>
              <a:t> Manuel Santiago ICC 7A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333A328-CF70-476E-B831-174E52C0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5E2D-08EC-4490-976E-F77ACA9B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>
                <a:latin typeface="Berlin Sans FB Demi"/>
              </a:rPr>
              <a:t>¿Qué es .NET?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7A31-294F-49E9-8912-3183858D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s-ES" sz="1600"/>
              <a:t>P</a:t>
            </a:r>
            <a:r>
              <a:rPr lang="es-ES" sz="1600" i="0">
                <a:effectLst/>
              </a:rPr>
              <a:t>lataforma de desarrollo de código abierto, multiplataforma y gratuita, que facilita la construcción de todo tipo de aplicaciones.</a:t>
            </a:r>
          </a:p>
          <a:p>
            <a:r>
              <a:rPr lang="es-ES" sz="1600" i="0">
                <a:effectLst/>
              </a:rPr>
              <a:t>Microsoft .NET es multilenguaje, no es necesario aprender un único lenguaje para codificar aplicaciones sobre esta plataforma.</a:t>
            </a:r>
          </a:p>
          <a:p>
            <a:endParaRPr lang="es-MX" sz="160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FF799E0D-D190-4560-8FF6-C6C4B031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887556"/>
            <a:ext cx="6240990" cy="46495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353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45E2D-08EC-4490-976E-F77ACA9B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s-MX" sz="2700" b="1">
                <a:solidFill>
                  <a:srgbClr val="FFFFFF"/>
                </a:solidFill>
                <a:ea typeface="+mj-lt"/>
                <a:cs typeface="+mj-lt"/>
              </a:rPr>
              <a:t>Entendiendo que es .NET</a:t>
            </a:r>
            <a:endParaRPr lang="es-MX" sz="27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7A31-294F-49E9-8912-3183858D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700" b="1"/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s-ES" sz="1700">
                <a:ea typeface="+mn-lt"/>
                <a:cs typeface="+mn-lt"/>
              </a:rPr>
              <a:t>En palabras sencillas, </a:t>
            </a:r>
            <a:r>
              <a:rPr lang="es-ES" sz="1700" b="1">
                <a:ea typeface="+mn-lt"/>
                <a:cs typeface="+mn-lt"/>
              </a:rPr>
              <a:t>.NET</a:t>
            </a:r>
            <a:r>
              <a:rPr lang="es-ES" sz="1700">
                <a:ea typeface="+mn-lt"/>
                <a:cs typeface="+mn-lt"/>
              </a:rPr>
              <a:t> es un componente </a:t>
            </a:r>
            <a:r>
              <a:rPr lang="es-ES" sz="1700" i="0">
                <a:effectLst/>
                <a:ea typeface="+mn-lt"/>
                <a:cs typeface="+mn-lt"/>
              </a:rPr>
              <a:t>de </a:t>
            </a:r>
            <a:r>
              <a:rPr lang="es-ES" sz="1700">
                <a:ea typeface="+mn-lt"/>
                <a:cs typeface="+mn-lt"/>
              </a:rPr>
              <a:t>software desarrollado por Microsoft el cual provee soluciones predefinidas para necesidades generales en el </a:t>
            </a:r>
            <a:r>
              <a:rPr lang="es-ES" sz="1700" i="0">
                <a:effectLst/>
                <a:ea typeface="+mn-lt"/>
                <a:cs typeface="+mn-lt"/>
              </a:rPr>
              <a:t>desarrollo </a:t>
            </a:r>
            <a:r>
              <a:rPr lang="es-ES" sz="1700">
                <a:ea typeface="+mn-lt"/>
                <a:cs typeface="+mn-lt"/>
              </a:rPr>
              <a:t>o programación </a:t>
            </a:r>
            <a:r>
              <a:rPr lang="es-ES" sz="1700" i="0">
                <a:effectLst/>
                <a:ea typeface="+mn-lt"/>
                <a:cs typeface="+mn-lt"/>
              </a:rPr>
              <a:t>de </a:t>
            </a:r>
            <a:r>
              <a:rPr lang="es-ES" sz="1700">
                <a:ea typeface="+mn-lt"/>
                <a:cs typeface="+mn-lt"/>
              </a:rPr>
              <a:t>aplicaciones.</a:t>
            </a:r>
            <a:br>
              <a:rPr lang="es-ES" sz="1700">
                <a:ea typeface="+mn-lt"/>
                <a:cs typeface="+mn-lt"/>
              </a:rPr>
            </a:br>
            <a:r>
              <a:rPr lang="es-ES" sz="1700">
                <a:ea typeface="+mn-lt"/>
                <a:cs typeface="+mn-lt"/>
              </a:rPr>
              <a:t>Este componente viene ya incluido en los sistemas operativos Windows Server 2008, Windows Vista y Windows 7, así mismo</a:t>
            </a:r>
            <a:r>
              <a:rPr lang="es-ES" sz="1700" i="0">
                <a:effectLst/>
                <a:ea typeface="+mn-lt"/>
                <a:cs typeface="+mn-lt"/>
              </a:rPr>
              <a:t>, </a:t>
            </a:r>
            <a:r>
              <a:rPr lang="es-ES" sz="1700">
                <a:ea typeface="+mn-lt"/>
                <a:cs typeface="+mn-lt"/>
              </a:rPr>
              <a:t>se puede instalar por separado en los sistemas operativos Windows XP </a:t>
            </a:r>
            <a:r>
              <a:rPr lang="es-ES" sz="1700" i="0">
                <a:effectLst/>
                <a:ea typeface="+mn-lt"/>
                <a:cs typeface="+mn-lt"/>
              </a:rPr>
              <a:t>y </a:t>
            </a:r>
            <a:r>
              <a:rPr lang="es-ES" sz="1700">
                <a:ea typeface="+mn-lt"/>
                <a:cs typeface="+mn-lt"/>
              </a:rPr>
              <a:t>en los sistemas operativos Windows Server 2003. Existe también una versión reducida llamada “Compact Framework” que está disponible para plataformas Windows Mobile incluyendo los teléfonos inteligentes o “smart phones”. Con lo anterior</a:t>
            </a:r>
            <a:r>
              <a:rPr lang="es-ES" sz="1700" i="0">
                <a:effectLst/>
                <a:ea typeface="+mn-lt"/>
                <a:cs typeface="+mn-lt"/>
              </a:rPr>
              <a:t>, </a:t>
            </a:r>
            <a:r>
              <a:rPr lang="es-ES" sz="1700">
                <a:ea typeface="+mn-lt"/>
                <a:cs typeface="+mn-lt"/>
              </a:rPr>
              <a:t>Microsoft demuestra </a:t>
            </a:r>
            <a:r>
              <a:rPr lang="es-ES" sz="1700" i="0">
                <a:effectLst/>
                <a:ea typeface="+mn-lt"/>
                <a:cs typeface="+mn-lt"/>
              </a:rPr>
              <a:t>que </a:t>
            </a:r>
            <a:r>
              <a:rPr lang="es-ES" sz="1700">
                <a:ea typeface="+mn-lt"/>
                <a:cs typeface="+mn-lt"/>
              </a:rPr>
              <a:t>va en serio sobre </a:t>
            </a:r>
            <a:r>
              <a:rPr lang="es-ES" sz="1700" i="0">
                <a:effectLst/>
                <a:ea typeface="+mn-lt"/>
                <a:cs typeface="+mn-lt"/>
              </a:rPr>
              <a:t>la </a:t>
            </a:r>
            <a:r>
              <a:rPr lang="es-ES" sz="1700">
                <a:ea typeface="+mn-lt"/>
                <a:cs typeface="+mn-lt"/>
              </a:rPr>
              <a:t>conquista </a:t>
            </a:r>
            <a:r>
              <a:rPr lang="es-ES" sz="1700" i="0">
                <a:effectLst/>
                <a:ea typeface="+mn-lt"/>
                <a:cs typeface="+mn-lt"/>
              </a:rPr>
              <a:t>de </a:t>
            </a:r>
            <a:r>
              <a:rPr lang="es-ES" sz="1700">
                <a:ea typeface="+mn-lt"/>
                <a:cs typeface="+mn-lt"/>
              </a:rPr>
              <a:t>desarrollos móviles para </a:t>
            </a:r>
            <a:r>
              <a:rPr lang="es-ES" sz="1700" i="0">
                <a:effectLst/>
                <a:ea typeface="+mn-lt"/>
                <a:cs typeface="+mn-lt"/>
              </a:rPr>
              <a:t>aplicaciones</a:t>
            </a:r>
            <a:r>
              <a:rPr lang="es-ES" sz="1700">
                <a:ea typeface="+mn-lt"/>
                <a:cs typeface="+mn-lt"/>
              </a:rPr>
              <a:t> empresariales</a:t>
            </a:r>
            <a:r>
              <a:rPr lang="es-ES" sz="1700" i="0">
                <a:effectLst/>
                <a:ea typeface="+mn-lt"/>
                <a:cs typeface="+mn-lt"/>
              </a:rPr>
              <a:t>.</a:t>
            </a:r>
            <a:br>
              <a:rPr lang="es-ES" sz="1700">
                <a:ea typeface="+mn-lt"/>
                <a:cs typeface="+mn-lt"/>
              </a:rPr>
            </a:br>
            <a:r>
              <a:rPr lang="es-ES" sz="1700">
                <a:ea typeface="+mn-lt"/>
                <a:cs typeface="+mn-lt"/>
              </a:rPr>
              <a:t>Ahora bien, decíamos que </a:t>
            </a:r>
            <a:r>
              <a:rPr lang="es-ES" sz="1700" b="1" i="0">
                <a:effectLst/>
                <a:ea typeface="+mn-lt"/>
                <a:cs typeface="+mn-lt"/>
              </a:rPr>
              <a:t>.NET</a:t>
            </a:r>
            <a:r>
              <a:rPr lang="es-ES" sz="1700">
                <a:ea typeface="+mn-lt"/>
                <a:cs typeface="+mn-lt"/>
              </a:rPr>
              <a:t> es una plataforma y por lo tanto, aunque</a:t>
            </a:r>
            <a:r>
              <a:rPr lang="es-ES" sz="1700" i="0">
                <a:effectLst/>
                <a:ea typeface="+mn-lt"/>
                <a:cs typeface="+mn-lt"/>
              </a:rPr>
              <a:t> es</a:t>
            </a:r>
            <a:r>
              <a:rPr lang="es-ES" sz="1700">
                <a:ea typeface="+mn-lt"/>
                <a:cs typeface="+mn-lt"/>
              </a:rPr>
              <a:t> común decir que una aplicación está desarrollada en .NET</a:t>
            </a:r>
            <a:r>
              <a:rPr lang="es-ES" sz="1700" i="0">
                <a:effectLst/>
                <a:ea typeface="+mn-lt"/>
                <a:cs typeface="+mn-lt"/>
              </a:rPr>
              <a:t>, </a:t>
            </a:r>
            <a:r>
              <a:rPr lang="es-ES" sz="1700">
                <a:ea typeface="+mn-lt"/>
                <a:cs typeface="+mn-lt"/>
              </a:rPr>
              <a:t>la realidad </a:t>
            </a:r>
            <a:r>
              <a:rPr lang="es-ES" sz="1700" i="0">
                <a:effectLst/>
                <a:ea typeface="+mn-lt"/>
                <a:cs typeface="+mn-lt"/>
              </a:rPr>
              <a:t>es </a:t>
            </a:r>
            <a:r>
              <a:rPr lang="es-ES" sz="1700">
                <a:ea typeface="+mn-lt"/>
                <a:cs typeface="+mn-lt"/>
              </a:rPr>
              <a:t>que la manera correcta de interpretarlo sería diciendo que está construido </a:t>
            </a:r>
            <a:r>
              <a:rPr lang="es-ES" sz="1700" i="0">
                <a:effectLst/>
                <a:ea typeface="+mn-lt"/>
                <a:cs typeface="+mn-lt"/>
              </a:rPr>
              <a:t>sobre</a:t>
            </a:r>
            <a:r>
              <a:rPr lang="es-ES" sz="1700" b="1">
                <a:ea typeface="+mn-lt"/>
                <a:cs typeface="+mn-lt"/>
              </a:rPr>
              <a:t> </a:t>
            </a:r>
            <a:r>
              <a:rPr lang="es-ES" sz="1700" b="1" i="0">
                <a:effectLst/>
                <a:ea typeface="+mn-lt"/>
                <a:cs typeface="+mn-lt"/>
              </a:rPr>
              <a:t>.</a:t>
            </a:r>
            <a:r>
              <a:rPr lang="es-ES" sz="1700" b="1">
                <a:ea typeface="+mn-lt"/>
                <a:cs typeface="+mn-lt"/>
              </a:rPr>
              <a:t>NET</a:t>
            </a:r>
            <a:r>
              <a:rPr lang="es-ES" sz="1700">
                <a:ea typeface="+mn-lt"/>
                <a:cs typeface="+mn-lt"/>
              </a:rPr>
              <a:t> con alguno de los más comunes lenguajes de programación:</a:t>
            </a:r>
            <a:endParaRPr lang="es-ES" sz="17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700" i="0">
              <a:effectLst/>
            </a:endParaRPr>
          </a:p>
          <a:p>
            <a:pPr>
              <a:lnSpc>
                <a:spcPct val="90000"/>
              </a:lnSpc>
            </a:pPr>
            <a:endParaRPr lang="es-MX" sz="1700"/>
          </a:p>
        </p:txBody>
      </p:sp>
    </p:spTree>
    <p:extLst>
      <p:ext uri="{BB962C8B-B14F-4D97-AF65-F5344CB8AC3E}">
        <p14:creationId xmlns:p14="http://schemas.microsoft.com/office/powerpoint/2010/main" val="31882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3750D-6C8E-48B9-8560-83BB7B67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 b="1">
                <a:latin typeface="Berlin Sans FB Demi"/>
              </a:rPr>
              <a:t>Características .NET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4A269-3FB7-4FEA-82C5-B135287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b="0" i="0">
                <a:effectLst/>
              </a:rPr>
              <a:t>Programación orientada a objetos.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0" i="0">
                <a:effectLst/>
              </a:rPr>
              <a:t>Soporte para múltiples lenguajes.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0" i="0">
                <a:effectLst/>
              </a:rPr>
              <a:t>Desarrollo basado en componentes.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0" i="0">
                <a:effectLst/>
              </a:rPr>
              <a:t>Simplifica el despliegue de las aplicaciones.</a:t>
            </a:r>
          </a:p>
          <a:p>
            <a:endParaRPr lang="es-MX" sz="160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F35FD41-CDD2-4FB5-9EF1-E254FFBE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457046"/>
            <a:ext cx="6240990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7781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3784234-67AB-403B-A902-F4B8B62BC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8" r="4351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8DC0D7-6AD7-4CD3-9FBB-6B1F609E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latin typeface="Berlin Sans FB Demi"/>
              </a:rPr>
              <a:t>C#</a:t>
            </a:r>
            <a:endParaRPr lang="es-MX">
              <a:latin typeface="Berlin Sans FB Dem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96296-B748-4CF3-B0E8-9F9D991C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s-ES" sz="2000"/>
              <a:t>L</a:t>
            </a:r>
            <a:r>
              <a:rPr lang="es-ES" sz="2000" b="0" i="0">
                <a:effectLst/>
              </a:rPr>
              <a:t>enguaje de programación diseñado por </a:t>
            </a:r>
            <a:r>
              <a:rPr lang="es-ES" sz="2000" i="0">
                <a:effectLst/>
              </a:rPr>
              <a:t>Microsoft</a:t>
            </a:r>
            <a:r>
              <a:rPr lang="es-ES" sz="2000" b="0" i="0">
                <a:effectLst/>
              </a:rPr>
              <a:t>. </a:t>
            </a:r>
            <a:endParaRPr lang="es-MX" sz="2000"/>
          </a:p>
          <a:p>
            <a:pPr>
              <a:buClr>
                <a:srgbClr val="1287C3"/>
              </a:buClr>
            </a:pPr>
            <a:r>
              <a:rPr lang="es-ES" sz="2000" b="0" i="0">
                <a:effectLst/>
              </a:rPr>
              <a:t>Fue estandarizado en hace un tiempo por la ECMA e ISO dos de las organizaciones más importantes a la hora de crear estándares para los servicios o productos.</a:t>
            </a:r>
            <a:endParaRPr lang="es-MX" sz="2000"/>
          </a:p>
          <a:p>
            <a:pPr>
              <a:buClr>
                <a:srgbClr val="1287C3"/>
              </a:buClr>
            </a:pPr>
            <a:r>
              <a:rPr lang="es-ES" sz="2000" b="0" i="0">
                <a:effectLst/>
              </a:rPr>
              <a:t> </a:t>
            </a:r>
            <a:r>
              <a:rPr lang="es-ES" sz="2000" i="0" u="none" strike="noStrike">
                <a:effectLst/>
              </a:rPr>
              <a:t>El lenguaje de programación C#</a:t>
            </a:r>
            <a:r>
              <a:rPr lang="es-ES" sz="2000" i="0">
                <a:effectLst/>
              </a:rPr>
              <a:t> </a:t>
            </a:r>
            <a:r>
              <a:rPr lang="es-ES" sz="2000" b="0" i="0">
                <a:effectLst/>
              </a:rPr>
              <a:t>está </a:t>
            </a:r>
            <a:r>
              <a:rPr lang="es-ES" sz="2000" i="0">
                <a:effectLst/>
              </a:rPr>
              <a:t>orientado a objetos.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8498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BB7CC4-B743-44B3-A75F-FEAC706C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MX" sz="2700">
                <a:solidFill>
                  <a:schemeClr val="tx2"/>
                </a:solidFill>
              </a:rPr>
              <a:t>CARACTERISTICAS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49C5F-CA9B-4E71-A294-1A090EB3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400" b="1">
                <a:ea typeface="+mn-lt"/>
                <a:cs typeface="+mn-lt"/>
              </a:rPr>
              <a:t>Sintaxis sencilla</a:t>
            </a:r>
            <a:r>
              <a:rPr lang="es-MX" sz="1400">
                <a:ea typeface="+mn-lt"/>
                <a:cs typeface="+mn-lt"/>
              </a:rPr>
              <a:t>. La sintaxis de C# es muy similar a Java, lo que simplifica al desarrollador a la hora de escribir código.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400" b="1">
                <a:ea typeface="+mn-lt"/>
                <a:cs typeface="+mn-lt"/>
              </a:rPr>
              <a:t>Escritura</a:t>
            </a:r>
            <a:r>
              <a:rPr lang="es-MX" sz="1400">
                <a:ea typeface="+mn-lt"/>
                <a:cs typeface="+mn-lt"/>
              </a:rPr>
              <a:t>. En C# tienes que declarar los tipos de datos con las variables, además que estas variables no pueden ser globales. De esta manera se reducen los errores de compilación. 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400" b="1">
                <a:ea typeface="+mn-lt"/>
                <a:cs typeface="+mn-lt"/>
              </a:rPr>
              <a:t>Orientación a componentes</a:t>
            </a:r>
            <a:r>
              <a:rPr lang="es-MX" sz="1400">
                <a:ea typeface="+mn-lt"/>
                <a:cs typeface="+mn-lt"/>
              </a:rPr>
              <a:t>. Además de ser orientado a objetos, como hemos dicho antes, es orientado a componentes. Escribir código en C# es mucho más sencillo y potente que en otros lenguajes de programación.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400" b="1">
                <a:ea typeface="+mn-lt"/>
                <a:cs typeface="+mn-lt"/>
              </a:rPr>
              <a:t>Sistema de tipos unificado</a:t>
            </a:r>
            <a:r>
              <a:rPr lang="es-MX" sz="1400">
                <a:ea typeface="+mn-lt"/>
                <a:cs typeface="+mn-lt"/>
              </a:rPr>
              <a:t>. Todos los tipos de datos sencillos de C# derivan de una clase común llamada </a:t>
            </a:r>
            <a:r>
              <a:rPr lang="es-MX" sz="1400" b="1">
                <a:ea typeface="+mn-lt"/>
                <a:cs typeface="+mn-lt"/>
              </a:rPr>
              <a:t>System.Object</a:t>
            </a:r>
            <a:r>
              <a:rPr lang="es-MX" sz="1400">
                <a:ea typeface="+mn-lt"/>
                <a:cs typeface="+mn-lt"/>
              </a:rPr>
              <a:t>. De esta manera, la conversión de tipos sólo es compatible entre los tipos más cercanos (números enteros con decimales, por ejemplo), además de facilitar la creación de colecciones.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400" b="1">
                <a:ea typeface="+mn-lt"/>
                <a:cs typeface="+mn-lt"/>
              </a:rPr>
              <a:t>CLR (Common Language Runtime)</a:t>
            </a:r>
            <a:r>
              <a:rPr lang="es-MX" sz="1400">
                <a:ea typeface="+mn-lt"/>
                <a:cs typeface="+mn-lt"/>
              </a:rPr>
              <a:t>. Es el núcleo de .NET, el motor que ejecuta las aplicaciones programadas en C#, lo que ayuda a la integración del sistema operativo o dlls externas.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400" b="1">
                <a:ea typeface="+mn-lt"/>
                <a:cs typeface="+mn-lt"/>
              </a:rPr>
              <a:t>Espacio de nombres.</a:t>
            </a:r>
            <a:r>
              <a:rPr lang="es-MX" sz="1400">
                <a:ea typeface="+mn-lt"/>
                <a:cs typeface="+mn-lt"/>
              </a:rPr>
              <a:t> Puedes agrupar o aislar código mediante namespaces, parecido al </a:t>
            </a:r>
            <a:r>
              <a:rPr lang="es-MX" sz="1400">
                <a:latin typeface="Consolas"/>
              </a:rPr>
              <a:t>package</a:t>
            </a:r>
            <a:r>
              <a:rPr lang="es-MX" sz="1400">
                <a:ea typeface="+mn-lt"/>
                <a:cs typeface="+mn-lt"/>
              </a:rPr>
              <a:t> de Java.</a:t>
            </a:r>
            <a:endParaRPr lang="es-MX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MX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8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BB7CC4-B743-44B3-A75F-FEAC706C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MX" sz="2700" dirty="0">
                <a:solidFill>
                  <a:schemeClr val="tx2"/>
                </a:solidFill>
              </a:rPr>
              <a:t>CARACTERISTICAS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49C5F-CA9B-4E71-A294-1A090EB3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MX" sz="1300" b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Operadores sobrescritos</a:t>
            </a:r>
            <a:r>
              <a:rPr lang="es-MX" sz="1300">
                <a:ea typeface="+mn-lt"/>
                <a:cs typeface="+mn-lt"/>
              </a:rPr>
              <a:t>. En C# puedes recodificar un operador, como puede ser el sumatorio </a:t>
            </a:r>
            <a:r>
              <a:rPr lang="es-MX" sz="1300">
                <a:latin typeface="Consolas"/>
                <a:ea typeface="+mn-lt"/>
                <a:cs typeface="+mn-lt"/>
              </a:rPr>
              <a:t>+</a:t>
            </a:r>
            <a:r>
              <a:rPr lang="es-MX" sz="1300">
                <a:ea typeface="+mn-lt"/>
                <a:cs typeface="+mn-lt"/>
              </a:rPr>
              <a:t> o el incremento </a:t>
            </a:r>
            <a:r>
              <a:rPr lang="es-MX" sz="1300">
                <a:latin typeface="Consolas"/>
                <a:ea typeface="+mn-lt"/>
                <a:cs typeface="+mn-lt"/>
              </a:rPr>
              <a:t>++</a:t>
            </a:r>
            <a:r>
              <a:rPr lang="es-MX" sz="130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Bibliotecas</a:t>
            </a:r>
            <a:r>
              <a:rPr lang="es-MX" sz="1300">
                <a:ea typeface="+mn-lt"/>
                <a:cs typeface="+mn-lt"/>
              </a:rPr>
              <a:t>. Cualquier compilador de C# viene con un mínimo de biblioteca de clases disponibles y que puedes usar.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Eliminación de los problemas de DLLs</a:t>
            </a:r>
            <a:r>
              <a:rPr lang="es-MX" sz="1300">
                <a:ea typeface="+mn-lt"/>
                <a:cs typeface="+mn-lt"/>
              </a:rPr>
              <a:t>. Aunque puedes crear dlls en .NET, no te encuentras con la problemática de la sustitución de versiones antiguas de dlls compartidas con versiones nuevas. 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Multiplataforma</a:t>
            </a:r>
            <a:r>
              <a:rPr lang="es-MX" sz="1300">
                <a:ea typeface="+mn-lt"/>
                <a:cs typeface="+mn-lt"/>
              </a:rPr>
              <a:t>. Actualmente, el lenguaje C# es de código abierto y se ha utilizado en otros IDEs, como  Xamarin, y en múltiples sistemas operativos, como puede ser OSx o Android.</a:t>
            </a:r>
            <a:endParaRPr lang="es-MX" sz="13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Integración con otros lenguajes</a:t>
            </a:r>
            <a:r>
              <a:rPr lang="es-MX" sz="1300">
                <a:ea typeface="+mn-lt"/>
                <a:cs typeface="+mn-lt"/>
              </a:rPr>
              <a:t>. Cualquier lenguaje que se compile con .NET, como la nueva versión de visual basic, puede aprovecharse para usar en tu proyecto.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Mejora en la gestión de memoria</a:t>
            </a:r>
            <a:r>
              <a:rPr lang="es-MX" sz="1300">
                <a:ea typeface="+mn-lt"/>
                <a:cs typeface="+mn-lt"/>
              </a:rPr>
              <a:t>. Al igual que Java, en C# dispone de un recolector de basura que destruye los objetos que no se usan en memoria.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Tratamiento de errores</a:t>
            </a:r>
            <a:r>
              <a:rPr lang="es-MX" sz="1300">
                <a:ea typeface="+mn-lt"/>
                <a:cs typeface="+mn-lt"/>
              </a:rPr>
              <a:t>. Cualquier lenguaje de programacion moderno utiliza las excepciones para controlar los posibles errores en el código.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MX" sz="1300" b="1">
                <a:ea typeface="+mn-lt"/>
                <a:cs typeface="+mn-lt"/>
              </a:rPr>
              <a:t>Multihilo</a:t>
            </a:r>
            <a:r>
              <a:rPr lang="es-MX" sz="1300">
                <a:ea typeface="+mn-lt"/>
                <a:cs typeface="+mn-lt"/>
              </a:rPr>
              <a:t>. Puedes dividir tu código en múltiples hilos de ejecución, trabajar en paralelo y </a:t>
            </a:r>
            <a:r>
              <a:rPr lang="es-MX" sz="1300">
                <a:latin typeface="Corbel"/>
              </a:rPr>
              <a:t>sincronizándose </a:t>
            </a:r>
            <a:r>
              <a:rPr lang="es-MX" sz="1300">
                <a:ea typeface="+mn-lt"/>
                <a:cs typeface="+mn-lt"/>
              </a:rPr>
              <a:t>al final.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MX" sz="13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MX" sz="13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MX" sz="13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2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</TotalTime>
  <Words>151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Parallax</vt:lpstr>
      <vt:lpstr>.NET y C#</vt:lpstr>
      <vt:lpstr>¿Qué es .NET?</vt:lpstr>
      <vt:lpstr>Entendiendo que es .NET</vt:lpstr>
      <vt:lpstr>Características .NET </vt:lpstr>
      <vt:lpstr>C#</vt:lpstr>
      <vt:lpstr>CARACTERISTICAS </vt:lpstr>
      <vt:lpstr>CARACTERISTICAS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y c#</dc:title>
  <dc:creator>hugo ramirez leon</dc:creator>
  <cp:lastModifiedBy>hugo ramirez leon</cp:lastModifiedBy>
  <cp:revision>93</cp:revision>
  <dcterms:created xsi:type="dcterms:W3CDTF">2021-10-06T03:54:22Z</dcterms:created>
  <dcterms:modified xsi:type="dcterms:W3CDTF">2021-11-19T23:16:09Z</dcterms:modified>
</cp:coreProperties>
</file>