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5"/>
  </p:notesMasterIdLst>
  <p:sldIdLst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0ADF3C0-B1FB-42DC-B478-AF84C3CE5C3C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58D-CE36-42FB-A681-D4975774D88C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E26B-855B-4DB6-BFA6-A35E4D51FCF3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D5F4-8AF8-46B9-B655-FECF27EF63F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9408-9C27-42D0-A3E3-2484768A8F2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C33F-8D7B-46CC-9F59-1A17976147C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513A-523B-4CD2-9C8B-D457F28F4AB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48E7-81A7-49BE-B31E-01672C55CDB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03C-BA82-4F79-A730-B582D55F1D5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7FC7-A8BD-4D51-8A8C-57C129BB2ED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B8F2-452F-47BB-A0B0-A22052EA7BBF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4FA73F-E3AE-4666-833E-DAC3CC7447FA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pages of a book">
            <a:extLst>
              <a:ext uri="{FF2B5EF4-FFF2-40B4-BE49-F238E27FC236}">
                <a16:creationId xmlns:a16="http://schemas.microsoft.com/office/drawing/2014/main" id="{E8B6E499-B9AF-4C9F-9B5A-1EFCE8B40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0" r="9545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8" y="-240632"/>
            <a:ext cx="5084519" cy="6160168"/>
          </a:xfrm>
        </p:spPr>
        <p:txBody>
          <a:bodyPr>
            <a:normAutofit/>
          </a:bodyPr>
          <a:lstStyle/>
          <a:p>
            <a:r>
              <a:rPr lang="en-US" sz="6000" dirty="0"/>
              <a:t>An Exploration of Data Science in the Federal Register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1044-9D2C-42D1-8B31-E3D6F11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688" y="5919536"/>
            <a:ext cx="3950503" cy="5727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Joel Nantais – DATA 601</a:t>
            </a:r>
          </a:p>
        </p:txBody>
      </p:sp>
    </p:spTree>
    <p:extLst>
      <p:ext uri="{BB962C8B-B14F-4D97-AF65-F5344CB8AC3E}">
        <p14:creationId xmlns:p14="http://schemas.microsoft.com/office/powerpoint/2010/main" val="322664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FAB64682-BEAB-4A64-855A-9C680FBA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67" y="647940"/>
            <a:ext cx="9548706" cy="5562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3F2A9-D6EE-496C-9A27-06A921A4479B}"/>
              </a:ext>
            </a:extLst>
          </p:cNvPr>
          <p:cNvSpPr txBox="1"/>
          <p:nvPr/>
        </p:nvSpPr>
        <p:spPr>
          <a:xfrm>
            <a:off x="3403600" y="17272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WORDCLOUD</a:t>
            </a:r>
          </a:p>
        </p:txBody>
      </p:sp>
    </p:spTree>
    <p:extLst>
      <p:ext uri="{BB962C8B-B14F-4D97-AF65-F5344CB8AC3E}">
        <p14:creationId xmlns:p14="http://schemas.microsoft.com/office/powerpoint/2010/main" val="26162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55E2-30FF-41F5-B823-364032DA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uses a REST API to access the Federal Register containing Federal Register Notices and Regulatory Rules since 1994 to find instances where federal agencies have posted publications which involve data science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20BC-4DDC-406D-BB4B-FCA82CB6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4827-D20A-4C55-B5F6-BA9508FBF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9692639" cy="435133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The Administrative Procedures Act (APA) of 1946:  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require agencies to keep the public informed of their organization, procedures and rules;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provide for public participation in the rulemaking process, for instance through public commenting;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establish uniform standards for the conduct of formal rulemaking and adjudication; and</a:t>
            </a:r>
          </a:p>
          <a:p>
            <a:pPr lvl="1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define the scope of judicial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2468-E070-4EB8-BEAD-A39CFAE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636F-F0FD-4251-90AB-DDFDDB70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Python requests, I connected to the Federal Register REST API.</a:t>
            </a:r>
          </a:p>
          <a:p>
            <a:pPr lvl="1"/>
            <a:r>
              <a:rPr lang="en-US" sz="1800" dirty="0"/>
              <a:t>My get request payload pulled columns of:</a:t>
            </a:r>
          </a:p>
          <a:p>
            <a:pPr lvl="2"/>
            <a:r>
              <a:rPr lang="en-US" sz="1600" dirty="0"/>
              <a:t>Document Identification Numbers</a:t>
            </a:r>
          </a:p>
          <a:p>
            <a:pPr lvl="2"/>
            <a:r>
              <a:rPr lang="en-US" sz="1600" dirty="0"/>
              <a:t>Title</a:t>
            </a:r>
          </a:p>
          <a:p>
            <a:pPr lvl="2"/>
            <a:r>
              <a:rPr lang="en-US" sz="1600" dirty="0"/>
              <a:t>Agency Name</a:t>
            </a:r>
          </a:p>
          <a:p>
            <a:pPr lvl="2"/>
            <a:r>
              <a:rPr lang="en-US" sz="1600" dirty="0"/>
              <a:t>Publication Dates</a:t>
            </a:r>
          </a:p>
          <a:p>
            <a:pPr lvl="2"/>
            <a:r>
              <a:rPr lang="en-US" sz="1600" dirty="0"/>
              <a:t>Type of Document (i.e., Notice, Rule) and subtype</a:t>
            </a:r>
          </a:p>
          <a:p>
            <a:pPr lvl="2"/>
            <a:r>
              <a:rPr lang="en-US" sz="1600" dirty="0"/>
              <a:t>Topic Tags</a:t>
            </a:r>
          </a:p>
          <a:p>
            <a:pPr lvl="2"/>
            <a:r>
              <a:rPr lang="en-US" sz="1600" dirty="0"/>
              <a:t>Abstracts</a:t>
            </a:r>
          </a:p>
          <a:p>
            <a:pPr lvl="1"/>
            <a:r>
              <a:rPr lang="en-US" sz="1800" dirty="0"/>
              <a:t>I also used different search terms to pull the above columns for document which contained any of the following:</a:t>
            </a:r>
          </a:p>
          <a:p>
            <a:pPr lvl="2"/>
            <a:r>
              <a:rPr lang="en-US" sz="1600" dirty="0"/>
              <a:t>Artificial Intelligence, Big Data, Business Intelligence, Data Analytics, Data Mining, Data Science, and Machine Learning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2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4A76-241B-48EC-9E98-F00C104F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0DB5-84FD-4B94-9A66-66860708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created contains 758 federal register documents, 638 are unique.</a:t>
            </a:r>
          </a:p>
          <a:p>
            <a:r>
              <a:rPr lang="en-US" dirty="0"/>
              <a:t>The earliest document has a publication date of February 17, 1994 and the latest was published on November 12, 2019 (the data was pulled on November 12, 2019).</a:t>
            </a:r>
          </a:p>
          <a:p>
            <a:r>
              <a:rPr lang="en-US" dirty="0"/>
              <a:t>There are 60 unique agencies represented.</a:t>
            </a:r>
          </a:p>
          <a:p>
            <a:r>
              <a:rPr lang="en-US" dirty="0"/>
              <a:t>Between 1994 and November 12, 2019, there have been 819,160 documents published in the federal register.</a:t>
            </a:r>
          </a:p>
          <a:p>
            <a:r>
              <a:rPr lang="en-US" dirty="0"/>
              <a:t>The proportion of documents containing a data science search term is 0.00078 percent, very small!</a:t>
            </a:r>
          </a:p>
        </p:txBody>
      </p:sp>
    </p:spTree>
    <p:extLst>
      <p:ext uri="{BB962C8B-B14F-4D97-AF65-F5344CB8AC3E}">
        <p14:creationId xmlns:p14="http://schemas.microsoft.com/office/powerpoint/2010/main" val="64811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D5AA3-A868-4E07-8610-61BCEEBF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841" y="572200"/>
            <a:ext cx="5942754" cy="5713599"/>
          </a:xfrm>
        </p:spPr>
      </p:pic>
    </p:spTree>
    <p:extLst>
      <p:ext uri="{BB962C8B-B14F-4D97-AF65-F5344CB8AC3E}">
        <p14:creationId xmlns:p14="http://schemas.microsoft.com/office/powerpoint/2010/main" val="171644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D60-6CBD-4063-8083-D8575ECE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68960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Data Science Terms over Time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EF61A5-D278-46AA-A08B-8E0CFE16E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489" y="934720"/>
            <a:ext cx="5620852" cy="5557520"/>
          </a:xfrm>
        </p:spPr>
      </p:pic>
    </p:spTree>
    <p:extLst>
      <p:ext uri="{BB962C8B-B14F-4D97-AF65-F5344CB8AC3E}">
        <p14:creationId xmlns:p14="http://schemas.microsoft.com/office/powerpoint/2010/main" val="377143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52AB3D-C825-48E3-8F4B-47A6F9837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38" y="1219200"/>
            <a:ext cx="11038173" cy="4957371"/>
          </a:xfrm>
        </p:spPr>
      </p:pic>
    </p:spTree>
    <p:extLst>
      <p:ext uri="{BB962C8B-B14F-4D97-AF65-F5344CB8AC3E}">
        <p14:creationId xmlns:p14="http://schemas.microsoft.com/office/powerpoint/2010/main" val="130357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49C1A3-31DE-483B-B7E3-50315384C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415" y="975360"/>
            <a:ext cx="9407209" cy="54689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197FB-7AF3-4A89-8618-827E136EA83D}"/>
              </a:ext>
            </a:extLst>
          </p:cNvPr>
          <p:cNvSpPr txBox="1"/>
          <p:nvPr/>
        </p:nvSpPr>
        <p:spPr>
          <a:xfrm>
            <a:off x="3398520" y="434022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TOPICS WORDCLOUD</a:t>
            </a:r>
          </a:p>
        </p:txBody>
      </p:sp>
    </p:spTree>
    <p:extLst>
      <p:ext uri="{BB962C8B-B14F-4D97-AF65-F5344CB8AC3E}">
        <p14:creationId xmlns:p14="http://schemas.microsoft.com/office/powerpoint/2010/main" val="37361048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C17B96-44E1-4D27-8275-49488FA5EBD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An Exploration of Data Science in the Federal Register</vt:lpstr>
      <vt:lpstr>Project Overview</vt:lpstr>
      <vt:lpstr>Introduction to the APA</vt:lpstr>
      <vt:lpstr>Data Set Methods </vt:lpstr>
      <vt:lpstr>Data Set Summary </vt:lpstr>
      <vt:lpstr>PowerPoint Presentation</vt:lpstr>
      <vt:lpstr>Use of Data Science Terms over Time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2019-11-15T23:26:07Z</dcterms:created>
  <dcterms:modified xsi:type="dcterms:W3CDTF">2019-11-18T22:56:02Z</dcterms:modified>
</cp:coreProperties>
</file>