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5"/>
  </p:notes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ADF3C0-B1FB-42DC-B478-AF84C3CE5C3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pages of a book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0" r="9545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8" y="-240632"/>
            <a:ext cx="5084519" cy="6160168"/>
          </a:xfrm>
        </p:spPr>
        <p:txBody>
          <a:bodyPr>
            <a:normAutofit/>
          </a:bodyPr>
          <a:lstStyle/>
          <a:p>
            <a:r>
              <a:rPr lang="en-US" sz="6000" dirty="0"/>
              <a:t>An Exploration of Data Science in the Federal 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5919536"/>
            <a:ext cx="3950503" cy="5727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Joel Nantais – DATA 601</a:t>
            </a: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FAB64682-BEAB-4A64-855A-9C680FBA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647940"/>
            <a:ext cx="9548706" cy="556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3F2A9-D6EE-496C-9A27-06A921A4479B}"/>
              </a:ext>
            </a:extLst>
          </p:cNvPr>
          <p:cNvSpPr txBox="1"/>
          <p:nvPr/>
        </p:nvSpPr>
        <p:spPr>
          <a:xfrm>
            <a:off x="3403600" y="17272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WORDCLOUD</a:t>
            </a:r>
          </a:p>
        </p:txBody>
      </p:sp>
    </p:spTree>
    <p:extLst>
      <p:ext uri="{BB962C8B-B14F-4D97-AF65-F5344CB8AC3E}">
        <p14:creationId xmlns:p14="http://schemas.microsoft.com/office/powerpoint/2010/main" val="2616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55E2-30FF-41F5-B823-364032DA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uses a REST API to access the Federal Register containing Federal Register Notices and Regulatory Rules since 1994 to find instances where federal agencies have posted publications which involve data science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0BC-4DDC-406D-BB4B-FCA82CB6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4827-D20A-4C55-B5F6-BA9508FBF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Administrative Procedures Act (APA) of 1946:  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require agencies to keep the public informed of their organization, procedures and rules;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provide for public participation in the rulemaking process, for instance through public commenting;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establish uniform standards for the conduct of formal rulemaking and adjudication; and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define the scope of judicial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468-E070-4EB8-BEAD-A39CFAE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36F-F0FD-4251-90AB-DDFDDB70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Python requests, I connected to the Federal Register REST API.</a:t>
            </a:r>
          </a:p>
          <a:p>
            <a:pPr lvl="1"/>
            <a:r>
              <a:rPr lang="en-US" sz="1800" dirty="0"/>
              <a:t>My get request payload pulled columns of:</a:t>
            </a:r>
          </a:p>
          <a:p>
            <a:pPr lvl="2"/>
            <a:r>
              <a:rPr lang="en-US" sz="1600" dirty="0"/>
              <a:t>Document Identification Numbers</a:t>
            </a:r>
          </a:p>
          <a:p>
            <a:pPr lvl="2"/>
            <a:r>
              <a:rPr lang="en-US" sz="1600" dirty="0"/>
              <a:t>Title</a:t>
            </a:r>
          </a:p>
          <a:p>
            <a:pPr lvl="2"/>
            <a:r>
              <a:rPr lang="en-US" sz="1600" dirty="0"/>
              <a:t>Agency Name</a:t>
            </a:r>
          </a:p>
          <a:p>
            <a:pPr lvl="2"/>
            <a:r>
              <a:rPr lang="en-US" sz="1600" dirty="0"/>
              <a:t>Publication Dates</a:t>
            </a:r>
          </a:p>
          <a:p>
            <a:pPr lvl="2"/>
            <a:r>
              <a:rPr lang="en-US" sz="1600" dirty="0"/>
              <a:t>Type of Document (i.e., Notice, Rule) and subtype</a:t>
            </a:r>
          </a:p>
          <a:p>
            <a:pPr lvl="2"/>
            <a:r>
              <a:rPr lang="en-US" sz="1600" dirty="0"/>
              <a:t>Topic Tags</a:t>
            </a:r>
          </a:p>
          <a:p>
            <a:pPr lvl="2"/>
            <a:r>
              <a:rPr lang="en-US" sz="1600" dirty="0"/>
              <a:t>Abstracts</a:t>
            </a:r>
          </a:p>
          <a:p>
            <a:pPr lvl="1"/>
            <a:r>
              <a:rPr lang="en-US" sz="1800" dirty="0"/>
              <a:t>I also used different search terms to pull the above columns for document which contained any of the following:</a:t>
            </a:r>
          </a:p>
          <a:p>
            <a:pPr lvl="2"/>
            <a:r>
              <a:rPr lang="en-US" sz="1600" dirty="0"/>
              <a:t>Artificial Intelligence, Big Data, Business Intelligence, Data Analytics, Data Mining, Data Science, and Machine Learning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A76-241B-48EC-9E98-F00C104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0DB5-84FD-4B94-9A66-6686070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created contains 758 federal register documents, 638 are unique.</a:t>
            </a:r>
          </a:p>
          <a:p>
            <a:r>
              <a:rPr lang="en-US" dirty="0"/>
              <a:t>The earliest document has a publication date of February 17, 1994 and the latest was published on November 12, 2019 (the data was pulled on November 12, 2019).</a:t>
            </a:r>
          </a:p>
          <a:p>
            <a:r>
              <a:rPr lang="en-US" dirty="0"/>
              <a:t>There are 48 unique agencies represented.</a:t>
            </a:r>
          </a:p>
          <a:p>
            <a:r>
              <a:rPr lang="en-US" dirty="0"/>
              <a:t>Between 1994 and November 12, 2019, there have been 819,160 documents published in the federal register.</a:t>
            </a:r>
          </a:p>
          <a:p>
            <a:r>
              <a:rPr lang="en-US" dirty="0"/>
              <a:t>The proportion of documents containing a data science search term is 0.00078 percent, very small!</a:t>
            </a:r>
          </a:p>
        </p:txBody>
      </p:sp>
    </p:spTree>
    <p:extLst>
      <p:ext uri="{BB962C8B-B14F-4D97-AF65-F5344CB8AC3E}">
        <p14:creationId xmlns:p14="http://schemas.microsoft.com/office/powerpoint/2010/main" val="64811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D5AA3-A868-4E07-8610-61BCEEBF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1" y="572200"/>
            <a:ext cx="5942754" cy="5713599"/>
          </a:xfrm>
        </p:spPr>
      </p:pic>
    </p:spTree>
    <p:extLst>
      <p:ext uri="{BB962C8B-B14F-4D97-AF65-F5344CB8AC3E}">
        <p14:creationId xmlns:p14="http://schemas.microsoft.com/office/powerpoint/2010/main" val="17164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D60-6CBD-4063-8083-D8575EC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68960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Data Science Terms over 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F61A5-D278-46AA-A08B-8E0CFE16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489" y="934720"/>
            <a:ext cx="5620852" cy="5557520"/>
          </a:xfrm>
        </p:spPr>
      </p:pic>
    </p:spTree>
    <p:extLst>
      <p:ext uri="{BB962C8B-B14F-4D97-AF65-F5344CB8AC3E}">
        <p14:creationId xmlns:p14="http://schemas.microsoft.com/office/powerpoint/2010/main" val="37714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40E9D-8AE4-4C3B-AA81-73366CFE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92" y="1036674"/>
            <a:ext cx="10429850" cy="4784651"/>
          </a:xfrm>
        </p:spPr>
      </p:pic>
    </p:spTree>
    <p:extLst>
      <p:ext uri="{BB962C8B-B14F-4D97-AF65-F5344CB8AC3E}">
        <p14:creationId xmlns:p14="http://schemas.microsoft.com/office/powerpoint/2010/main" val="130357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9C1A3-31DE-483B-B7E3-50315384C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15" y="975360"/>
            <a:ext cx="9407209" cy="54689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197FB-7AF3-4A89-8618-827E136EA83D}"/>
              </a:ext>
            </a:extLst>
          </p:cNvPr>
          <p:cNvSpPr txBox="1"/>
          <p:nvPr/>
        </p:nvSpPr>
        <p:spPr>
          <a:xfrm>
            <a:off x="3398520" y="434022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TOPICS WORDCLOUD</a:t>
            </a:r>
          </a:p>
        </p:txBody>
      </p:sp>
    </p:spTree>
    <p:extLst>
      <p:ext uri="{BB962C8B-B14F-4D97-AF65-F5344CB8AC3E}">
        <p14:creationId xmlns:p14="http://schemas.microsoft.com/office/powerpoint/2010/main" val="37361048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An Exploration of Data Science in the Federal Register</vt:lpstr>
      <vt:lpstr>Project Overview</vt:lpstr>
      <vt:lpstr>Introduction to the APA</vt:lpstr>
      <vt:lpstr>Data Set Methods </vt:lpstr>
      <vt:lpstr>Data Set Summary </vt:lpstr>
      <vt:lpstr>PowerPoint Presentation</vt:lpstr>
      <vt:lpstr>Use of Data Science Terms over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2019-11-15T23:26:07Z</dcterms:created>
  <dcterms:modified xsi:type="dcterms:W3CDTF">2019-11-23T20:11:49Z</dcterms:modified>
</cp:coreProperties>
</file>