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8296D-B774-804A-B05B-6E91EE46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A72B65-154A-BF7D-6E88-124B05B27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03ED64-E198-CD9D-DA83-79B02550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357C-F5BC-41A0-810B-20137EAF8E5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28CDAA-44F6-1152-612D-8349B484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4D6C1-A021-7BEF-250F-FFD89B33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CEAD-B354-4386-AAB8-EEEB932B8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9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D7DF7-2F06-AFB9-ED8B-F3D8F2F7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F43293-8F78-0EA9-9B53-56278C4A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E6699F-D817-8F4E-8C60-7FA598E2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357C-F5BC-41A0-810B-20137EAF8E5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D7E3F9-AA40-3360-CBBE-406D72EF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1AB0EC-6DB3-7D90-1F26-AE763C78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CEAD-B354-4386-AAB8-EEEB932B8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1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764073-F3F5-1465-C8C8-CFE9B7F96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1DE8F7-C152-165F-25EB-AF8FC69DF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EA37D5-8960-F694-7602-86F9D85D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357C-F5BC-41A0-810B-20137EAF8E5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50426-4A64-858A-F6A4-A73BD93A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A6E4AD-22EF-0833-2EA4-E2BA39C7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CEAD-B354-4386-AAB8-EEEB932B8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4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16701-71FC-B09A-F059-B0EF33E8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EBD97A-DF2B-C308-13DE-D0AF3B70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54DD8B-AECB-10F5-023E-64FB1B2C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357C-F5BC-41A0-810B-20137EAF8E5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3E61EF-3A04-C4AA-C89A-7F847054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DA6384-734F-331A-1193-F578A954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CEAD-B354-4386-AAB8-EEEB932B8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38F26-04A0-995F-AF74-C006479F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14ED5F-3E7E-8299-2B1B-89F4D2664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E1797B-5A30-93E3-C44A-74CCB9D7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357C-F5BC-41A0-810B-20137EAF8E5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2621DC-AB39-A7E7-C459-8A7FCE62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A5BAC-D894-8892-EAAF-CAB8326E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CEAD-B354-4386-AAB8-EEEB932B8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9AF37-C430-1FED-0E24-DBD2F5FB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D66483-DE2E-029C-7FCF-DFB01A1CC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E7C5D7-B850-A1C8-6A1E-74F7175F1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113B1B-80DA-F1D9-074F-5EF2664F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357C-F5BC-41A0-810B-20137EAF8E5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BBA7CF-4A78-6EE2-E21C-6850D187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A23AD7-BC76-4362-880E-FAB18C6C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CEAD-B354-4386-AAB8-EEEB932B8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8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F2F49-4121-5A40-E9F8-D248F5E8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992DC1-EB7B-E395-6DDD-930759269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44D72F-31CD-5BC8-CB12-99BCA465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7F131A-94D7-4B92-1744-047A07669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C5EBEF-8619-D237-7658-31C0A3EB5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BA1F96-3B6B-4844-D239-AD27FB2A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357C-F5BC-41A0-810B-20137EAF8E5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F92335-57FC-28E2-D494-55775371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ADA9DF-F43C-3D78-CBD8-D5DDCEC4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CEAD-B354-4386-AAB8-EEEB932B8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3BB51-C8DD-A216-9C8F-FBFB7F75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611A1B-333D-C91E-423E-59984803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357C-F5BC-41A0-810B-20137EAF8E5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6BCAE2-DD7D-EC90-BC38-D6C7DBFB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8DF222-CD9E-D830-4782-AACD57E2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CEAD-B354-4386-AAB8-EEEB932B8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D4268F-8CE6-8FF0-F4BD-BC4BA32C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357C-F5BC-41A0-810B-20137EAF8E5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FD0AA5-3CA7-CC36-E2C7-628DC4B4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DE69E4-6DAE-B1C2-EA68-C18ED182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CEAD-B354-4386-AAB8-EEEB932B8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B6E9E-E9BF-77CD-C8CF-A4AD950F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3C4F1C-9628-304F-455E-C65DC449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E6AB13-FF8C-FDF6-77D8-DD9C812F9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8815DD-2F93-6AFF-06A7-2D1264D8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357C-F5BC-41A0-810B-20137EAF8E5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47E58F-85EE-C3CC-C81E-64876F13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B92C6F-7834-026B-0E80-B104E5BC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CEAD-B354-4386-AAB8-EEEB932B8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304D1-399F-9A55-1A33-269229C6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2BE150-907C-11E1-AEF7-163B8473D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80A9CC-A4D1-EB6C-3D76-E63D8884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13B24F-DEFE-23A7-90CD-6F230EB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357C-F5BC-41A0-810B-20137EAF8E5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AE42BE-3FE0-836C-BC0B-AD7CCBCE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E9505C-6C66-6A5F-29A9-F9264FFC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CEAD-B354-4386-AAB8-EEEB932B8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8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D840EA-AEFE-CCE5-2155-38B837C2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690044-6664-5141-8E1B-9A0EDEC32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FF1B8B-DD37-FD7D-EF1B-95D60E0FF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E357C-F5BC-41A0-810B-20137EAF8E5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995AB-ED70-7794-21E7-3446DD0B0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5E621A-E847-94DA-8CBC-407EA1EE9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8CEAD-B354-4386-AAB8-EEEB932B8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004AB-2A53-C7F1-2221-8A9378C64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Apresentação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64B64-8626-6BBC-78A9-E0969B739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 Hebrew"/>
              </a:rPr>
              <a:t>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pen Sans Hebrew"/>
              </a:rPr>
              <a:t>Encontro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 Hebrew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pen Sans Hebrew"/>
              </a:rPr>
              <a:t>Remoto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 Hebrew"/>
              </a:rPr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4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2F064-05D1-DCA2-CBF4-6EC9B285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BD3C078-66CC-8CAC-016A-A1F027FCB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829" y="1825625"/>
            <a:ext cx="5796341" cy="4351338"/>
          </a:xfrm>
        </p:spPr>
      </p:pic>
    </p:spTree>
    <p:extLst>
      <p:ext uri="{BB962C8B-B14F-4D97-AF65-F5344CB8AC3E}">
        <p14:creationId xmlns:p14="http://schemas.microsoft.com/office/powerpoint/2010/main" val="57748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04F82-C315-5093-4C06-607341A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Abstrata</a:t>
            </a:r>
            <a:r>
              <a:rPr lang="en-US" dirty="0"/>
              <a:t> – Super (</a:t>
            </a:r>
            <a:r>
              <a:rPr lang="en-US" dirty="0" err="1"/>
              <a:t>mãe</a:t>
            </a:r>
            <a:r>
              <a:rPr lang="en-US" dirty="0"/>
              <a:t>)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C28DD39-7DB1-A5CA-6A4A-523DCDE0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303" y="2056471"/>
            <a:ext cx="2638793" cy="1933845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8E453A-2DD9-9B39-5A3D-F7A2DDC5B8C9}"/>
              </a:ext>
            </a:extLst>
          </p:cNvPr>
          <p:cNvSpPr txBox="1"/>
          <p:nvPr/>
        </p:nvSpPr>
        <p:spPr>
          <a:xfrm>
            <a:off x="4851400" y="3023393"/>
            <a:ext cx="4829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abstrata</a:t>
            </a:r>
            <a:r>
              <a:rPr lang="en-US" dirty="0"/>
              <a:t> é </a:t>
            </a:r>
            <a:r>
              <a:rPr lang="en-US" dirty="0" err="1"/>
              <a:t>representada</a:t>
            </a:r>
            <a:r>
              <a:rPr lang="en-US" dirty="0"/>
              <a:t> &lt;&lt;&gt;&gt;</a:t>
            </a:r>
          </a:p>
          <a:p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emprestar</a:t>
            </a:r>
            <a:r>
              <a:rPr lang="en-US" dirty="0"/>
              <a:t> dados para classes </a:t>
            </a:r>
            <a:r>
              <a:rPr lang="en-US" dirty="0" err="1"/>
              <a:t>filhas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0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9C2B4-59D8-D6A5-CE71-5EE3E63F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Concreta</a:t>
            </a:r>
            <a:r>
              <a:rPr lang="en-US" dirty="0"/>
              <a:t> - </a:t>
            </a:r>
            <a:r>
              <a:rPr lang="en-US" dirty="0" err="1"/>
              <a:t>Filhas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D956D18-E16A-92B0-31BA-5B59D088C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3392"/>
            <a:ext cx="6115904" cy="279121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7ECF80-7984-03BE-24AB-B2B73211874E}"/>
              </a:ext>
            </a:extLst>
          </p:cNvPr>
          <p:cNvSpPr txBox="1"/>
          <p:nvPr/>
        </p:nvSpPr>
        <p:spPr>
          <a:xfrm>
            <a:off x="7429500" y="2286000"/>
            <a:ext cx="4381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</a:t>
            </a:r>
            <a:r>
              <a:rPr lang="en-US" dirty="0" err="1"/>
              <a:t>filhas</a:t>
            </a:r>
            <a:r>
              <a:rPr lang="en-US" dirty="0"/>
              <a:t> </a:t>
            </a:r>
            <a:r>
              <a:rPr lang="en-US" dirty="0" err="1"/>
              <a:t>concretas</a:t>
            </a:r>
            <a:endParaRPr lang="en-US" dirty="0"/>
          </a:p>
          <a:p>
            <a:r>
              <a:rPr lang="en-US" dirty="0"/>
              <a:t>São </a:t>
            </a:r>
            <a:r>
              <a:rPr lang="en-US" dirty="0" err="1"/>
              <a:t>extensões</a:t>
            </a:r>
            <a:r>
              <a:rPr lang="en-US" dirty="0"/>
              <a:t> e </a:t>
            </a:r>
            <a:r>
              <a:rPr lang="en-US" dirty="0" err="1"/>
              <a:t>implementações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mãe</a:t>
            </a:r>
            <a:r>
              <a:rPr lang="en-US" dirty="0"/>
              <a:t> </a:t>
            </a:r>
            <a:r>
              <a:rPr lang="en-US" dirty="0" err="1"/>
              <a:t>abstrata</a:t>
            </a:r>
            <a:endParaRPr lang="en-US" dirty="0"/>
          </a:p>
          <a:p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que a </a:t>
            </a:r>
            <a:r>
              <a:rPr lang="en-US" dirty="0" err="1"/>
              <a:t>mãe</a:t>
            </a:r>
            <a:r>
              <a:rPr lang="en-US" dirty="0"/>
              <a:t> e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unicos</a:t>
            </a:r>
            <a:endParaRPr lang="en-US" dirty="0"/>
          </a:p>
          <a:p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implementada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códigos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336AA-F1A3-139B-0D18-2C0EE863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Agregação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D81C9C8-525F-0F31-5997-218F5055D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35" y="1865961"/>
            <a:ext cx="2362530" cy="208626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BE283F6-9CD9-03FA-C36F-459B0F46E6FB}"/>
              </a:ext>
            </a:extLst>
          </p:cNvPr>
          <p:cNvSpPr txBox="1"/>
          <p:nvPr/>
        </p:nvSpPr>
        <p:spPr>
          <a:xfrm>
            <a:off x="4191000" y="2006600"/>
            <a:ext cx="562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endereço</a:t>
            </a:r>
            <a:r>
              <a:rPr lang="en-US" dirty="0"/>
              <a:t> é que </a:t>
            </a:r>
            <a:r>
              <a:rPr lang="en-US" dirty="0" err="1"/>
              <a:t>forncerá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para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pessoa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38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 Hebrew</vt:lpstr>
      <vt:lpstr>Tema do Office</vt:lpstr>
      <vt:lpstr>Apresentação</vt:lpstr>
      <vt:lpstr>Diagrama</vt:lpstr>
      <vt:lpstr>Abstrata – Super (mãe)</vt:lpstr>
      <vt:lpstr>Classe Concreta - Filhas</vt:lpstr>
      <vt:lpstr>Classe de Agregação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JDOS</dc:creator>
  <cp:lastModifiedBy>JDOS</cp:lastModifiedBy>
  <cp:revision>1</cp:revision>
  <dcterms:created xsi:type="dcterms:W3CDTF">2023-06-06T22:18:13Z</dcterms:created>
  <dcterms:modified xsi:type="dcterms:W3CDTF">2023-06-06T22:19:59Z</dcterms:modified>
</cp:coreProperties>
</file>