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4/9/2024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200" dirty="0">
                <a:solidFill>
                  <a:schemeClr val="tx1"/>
                </a:solidFill>
              </a:rPr>
              <a:t>JD POOJA</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t>
            </a: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 511721104302</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29</cp:revision>
  <dcterms:created xsi:type="dcterms:W3CDTF">2024-04-05T06:27:00Z</dcterms:created>
  <dcterms:modified xsi:type="dcterms:W3CDTF">2024-04-09T07:32:14Z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