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0" r:id="rId3"/>
    <p:sldId id="257" r:id="rId4"/>
    <p:sldId id="261" r:id="rId5"/>
    <p:sldId id="263" r:id="rId6"/>
    <p:sldId id="264" r:id="rId7"/>
    <p:sldId id="262" r:id="rId8"/>
    <p:sldId id="259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AIT%20736\Group%20Project\Is_It_Rotten\IsItRotten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AIT%20736\Group%20Project\Is_It_Rotten\IsItRotten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r>
              <a:rPr lang="en-US"/>
              <a:t>Processing Time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'Run Result Data'!$B$3</c:f>
              <c:strCache>
                <c:ptCount val="1"/>
                <c:pt idx="0">
                  <c:v>Naive Bayes</c:v>
                </c:pt>
              </c:strCache>
            </c:strRef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  <a:prstDash val="solid"/>
              </a:ln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'Run Result Data'!$B$3:$B$5</c:f>
              <c:strCache>
                <c:ptCount val="2"/>
                <c:pt idx="0">
                  <c:v>Naive Bayes</c:v>
                </c:pt>
                <c:pt idx="1">
                  <c:v>k-nearest neighbors(5)</c:v>
                </c:pt>
              </c:strCache>
            </c:strRef>
          </c:cat>
          <c:val>
            <c:numRef>
              <c:f>'Run Result Data'!$C$3:$C$5</c:f>
              <c:numCache>
                <c:formatCode>[hh]:mm:ss</c:formatCode>
                <c:ptCount val="3"/>
                <c:pt idx="0" formatCode="[h]:mm:ss.0">
                  <c:v>1.967592592592593E-7</c:v>
                </c:pt>
                <c:pt idx="1">
                  <c:v>5.9270833333333331E-8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D-4D83-B1FC-6F771E02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1827776"/>
        <c:axId val="691828256"/>
      </c:barChart>
      <c:catAx>
        <c:axId val="691827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28256"/>
        <c:crosses val="autoZero"/>
        <c:auto val="1"/>
        <c:lblAlgn val="ctr"/>
        <c:lblOffset val="100"/>
        <c:noMultiLvlLbl val="0"/>
      </c:catAx>
      <c:valAx>
        <c:axId val="69182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[h]:mm:ss.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27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27776"/>
        <c:crosses val="autoZero"/>
        <c:crossBetween val="between"/>
      </c:valAx>
    </c:plotArea>
    <c:legend>
      <c:legendPos val="b"/>
      <c:overlay val="0"/>
      <c:spPr>
        <a:noFill/>
        <a:ln>
          <a:noFill/>
          <a:prstDash val="solid"/>
        </a:ln>
      </c:spPr>
      <c:txPr>
        <a:bodyPr rot="0" spcFirstLastPara="1" vertOverflow="ellipsis" vert="horz" wrap="square" anchor="ctr" anchorCtr="1"/>
        <a:lstStyle/>
        <a:p>
          <a:pPr>
            <a:defRPr sz="900" b="0" i="0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r>
              <a:rPr lang="en-US"/>
              <a:t>Accuracy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'Run Result Data'!$D$2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60D-41D1-985D-FD3634367515}"/>
              </c:ext>
            </c:extLst>
          </c:dPt>
          <c:dLbls>
            <c:spPr>
              <a:solidFill>
                <a:schemeClr val="bg1"/>
              </a:solidFill>
              <a:ln>
                <a:noFill/>
                <a:prstDash val="solid"/>
              </a:ln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'Run Result Data'!$B$3:$B$5</c:f>
              <c:strCache>
                <c:ptCount val="2"/>
                <c:pt idx="0">
                  <c:v>Naive Bayes</c:v>
                </c:pt>
                <c:pt idx="1">
                  <c:v>k-nearest neighbors(5)</c:v>
                </c:pt>
              </c:strCache>
            </c:strRef>
          </c:cat>
          <c:val>
            <c:numRef>
              <c:f>'Run Result Data'!$D$3:$D$5</c:f>
              <c:numCache>
                <c:formatCode>General</c:formatCode>
                <c:ptCount val="3"/>
                <c:pt idx="0" formatCode="0.0%">
                  <c:v>0.61229846269216348</c:v>
                </c:pt>
                <c:pt idx="1">
                  <c:v>0.95894263217097864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0D-41D1-985D-FD3634367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632832"/>
        <c:axId val="139827856"/>
      </c:barChart>
      <c:catAx>
        <c:axId val="114363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27856"/>
        <c:crosses val="autoZero"/>
        <c:auto val="1"/>
        <c:lblAlgn val="ctr"/>
        <c:lblOffset val="100"/>
        <c:noMultiLvlLbl val="0"/>
      </c:catAx>
      <c:valAx>
        <c:axId val="13982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63283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5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5846F2-2FD0-4AD9-8F40-AEF22F2A2AA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034908-ECFF-4BA9-8BFA-9D047FBF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157A-CD6D-732B-0731-23B82DF56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It Rotten?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1C826-C6BC-05DC-CF6D-C806B00F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379107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In summary</a:t>
            </a:r>
          </a:p>
        </p:txBody>
      </p:sp>
    </p:spTree>
    <p:extLst>
      <p:ext uri="{BB962C8B-B14F-4D97-AF65-F5344CB8AC3E}">
        <p14:creationId xmlns:p14="http://schemas.microsoft.com/office/powerpoint/2010/main" val="39577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39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25660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The Data SET</a:t>
            </a:r>
          </a:p>
        </p:txBody>
      </p:sp>
    </p:spTree>
    <p:extLst>
      <p:ext uri="{BB962C8B-B14F-4D97-AF65-F5344CB8AC3E}">
        <p14:creationId xmlns:p14="http://schemas.microsoft.com/office/powerpoint/2010/main" val="288943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06832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11410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83994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The ML Models</a:t>
            </a:r>
          </a:p>
        </p:txBody>
      </p:sp>
    </p:spTree>
    <p:extLst>
      <p:ext uri="{BB962C8B-B14F-4D97-AF65-F5344CB8AC3E}">
        <p14:creationId xmlns:p14="http://schemas.microsoft.com/office/powerpoint/2010/main" val="208664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Comparing processing time…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5321367" y="684680"/>
          <a:ext cx="6174771" cy="548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938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971-11F1-769D-E7A0-740E478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Comparing Accuracy…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666005"/>
              </p:ext>
            </p:extLst>
          </p:nvPr>
        </p:nvGraphicFramePr>
        <p:xfrm>
          <a:off x="5321367" y="684680"/>
          <a:ext cx="6174771" cy="548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584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</TotalTime>
  <Words>36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Is It Rotten?</vt:lpstr>
      <vt:lpstr>The Problem</vt:lpstr>
      <vt:lpstr>The Data SET</vt:lpstr>
      <vt:lpstr>Naïve Bayes</vt:lpstr>
      <vt:lpstr>k-nearest neighbors</vt:lpstr>
      <vt:lpstr>Convolutional Neural Network</vt:lpstr>
      <vt:lpstr>The ML Models</vt:lpstr>
      <vt:lpstr>Comparing processing time…</vt:lpstr>
      <vt:lpstr>Comparing Accuracy…</vt:lpstr>
      <vt:lpstr>In 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Dwight Thomas II</dc:creator>
  <cp:lastModifiedBy>Dwight Thomas II</cp:lastModifiedBy>
  <cp:revision>3</cp:revision>
  <dcterms:created xsi:type="dcterms:W3CDTF">2023-08-01T00:29:47Z</dcterms:created>
  <dcterms:modified xsi:type="dcterms:W3CDTF">2023-08-01T00:50:39Z</dcterms:modified>
</cp:coreProperties>
</file>