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82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2F76-0D7D-47AD-8727-D73447680E3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873580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54644" y="873580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0.01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075928"/>
            <a:ext cx="1600200" cy="62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5" y="997527"/>
            <a:ext cx="6418659" cy="620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8698709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 147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6193631" cy="502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8698709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 812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Elisabetta Manduchi</dc:creator>
  <cp:lastModifiedBy>Elisabetta Manduchi</cp:lastModifiedBy>
  <cp:revision>18</cp:revision>
  <dcterms:created xsi:type="dcterms:W3CDTF">2018-03-06T15:15:43Z</dcterms:created>
  <dcterms:modified xsi:type="dcterms:W3CDTF">2018-03-06T17:38:30Z</dcterms:modified>
</cp:coreProperties>
</file>