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5"/>
  </p:normalViewPr>
  <p:slideViewPr>
    <p:cSldViewPr>
      <p:cViewPr varScale="1">
        <p:scale>
          <a:sx n="142" d="100"/>
          <a:sy n="142" d="100"/>
        </p:scale>
        <p:origin x="2328" y="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2F76-0D7D-47AD-8727-D73447680E38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9F35-A725-40BB-BF86-694A2BACA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873580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4644" y="873580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0.07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075928"/>
            <a:ext cx="1600200" cy="62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447F35-B8BC-8743-9584-615134DC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858000" cy="71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Elisabetta Manduchi</dc:creator>
  <cp:lastModifiedBy>Peter Schmitt</cp:lastModifiedBy>
  <cp:revision>20</cp:revision>
  <dcterms:created xsi:type="dcterms:W3CDTF">2018-03-06T15:15:43Z</dcterms:created>
  <dcterms:modified xsi:type="dcterms:W3CDTF">2018-03-16T16:22:48Z</dcterms:modified>
</cp:coreProperties>
</file>