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5"/>
  </p:notesMasterIdLst>
  <p:sldIdLst>
    <p:sldId id="264" r:id="rId2"/>
    <p:sldId id="265" r:id="rId3"/>
    <p:sldId id="267" r:id="rId4"/>
    <p:sldId id="290" r:id="rId5"/>
    <p:sldId id="280" r:id="rId6"/>
    <p:sldId id="283" r:id="rId7"/>
    <p:sldId id="300" r:id="rId8"/>
    <p:sldId id="296" r:id="rId9"/>
    <p:sldId id="301" r:id="rId10"/>
    <p:sldId id="302" r:id="rId11"/>
    <p:sldId id="292" r:id="rId12"/>
    <p:sldId id="297" r:id="rId13"/>
    <p:sldId id="304" r:id="rId14"/>
    <p:sldId id="305" r:id="rId15"/>
    <p:sldId id="306" r:id="rId16"/>
    <p:sldId id="298" r:id="rId17"/>
    <p:sldId id="308" r:id="rId18"/>
    <p:sldId id="293" r:id="rId19"/>
    <p:sldId id="294" r:id="rId20"/>
    <p:sldId id="295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29" autoAdjust="0"/>
  </p:normalViewPr>
  <p:slideViewPr>
    <p:cSldViewPr snapToGrid="0">
      <p:cViewPr varScale="1">
        <p:scale>
          <a:sx n="59" d="100"/>
          <a:sy n="59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Estudante: João Correia</a:t>
            </a:r>
          </a:p>
          <a:p>
            <a:r>
              <a:rPr lang="pt-PT" dirty="0">
                <a:solidFill>
                  <a:schemeClr val="bg1"/>
                </a:solidFill>
              </a:rPr>
              <a:t>Orientador: Prof. Gabriel David</a:t>
            </a:r>
          </a:p>
          <a:p>
            <a:r>
              <a:rPr lang="pt-PT" dirty="0">
                <a:solidFill>
                  <a:schemeClr val="bg1"/>
                </a:solidFill>
              </a:rPr>
              <a:t>Proponente: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arquétipos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07" t="55303" r="20179" b="30631"/>
          <a:stretch/>
        </p:blipFill>
        <p:spPr>
          <a:xfrm>
            <a:off x="2498271" y="2416628"/>
            <a:ext cx="7332054" cy="1420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5902" t="55580" r="21299" b="31697"/>
          <a:stretch/>
        </p:blipFill>
        <p:spPr>
          <a:xfrm>
            <a:off x="2015071" y="4579261"/>
            <a:ext cx="8279111" cy="138376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01014" y="6212977"/>
            <a:ext cx="342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http://www.openehr.org/ckm/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pic>
        <p:nvPicPr>
          <p:cNvPr id="5" name="Picture 2" descr="https://lucene.apache.org/images/mantle-lucene-sol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2"/>
          <a:stretch/>
        </p:blipFill>
        <p:spPr bwMode="auto">
          <a:xfrm>
            <a:off x="3914243" y="2825110"/>
            <a:ext cx="4690913" cy="24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Configuração dos parâmetros de indexação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data-config.xml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7857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endParaRPr lang="pt-PT" sz="33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291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version_uid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first_name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dob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elemento_id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documento_id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87930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Parâmetros de Indexação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PT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tokenizer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solr.StandardTokenizerFactory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solr.StopFilterFactory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"stopwords.txt"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solr.SynonymFilterFactory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synonyms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"synonyms.txt"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expand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solr.LowerCaseFilterFactory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solr.SnowballPorterFilterFactory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"Portuguese"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solr.RemoveDuplicatesTokenFilterFactory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01553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7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30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4261755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76" y="845003"/>
            <a:ext cx="7078437" cy="5137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Simulação</a:t>
            </a:r>
            <a:r>
              <a:rPr lang="en-GB" dirty="0"/>
              <a:t> e testes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Maquina 1</a:t>
            </a:r>
          </a:p>
          <a:p>
            <a:r>
              <a:rPr lang="pt-PT" dirty="0">
                <a:solidFill>
                  <a:schemeClr val="bg1"/>
                </a:solidFill>
              </a:rPr>
              <a:t>Maquina 2</a:t>
            </a:r>
          </a:p>
        </p:txBody>
      </p:sp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Simulação</a:t>
            </a:r>
            <a:r>
              <a:rPr lang="en-GB" dirty="0"/>
              <a:t> e Testes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Resultados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2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subtleyoga.com/wp-content/uploads/2015/08/young-female-do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17" y="2813539"/>
            <a:ext cx="4062820" cy="2882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9055"/>
          </a:xfrm>
        </p:spPr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906485"/>
            <a:ext cx="9613861" cy="302970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035805" cy="3958996"/>
          </a:xfrm>
        </p:spPr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Agregar a informação numa só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Indexar a informação proveniente dessa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Apresentar os resultados tipo Google (por ordem de relevância)</a:t>
            </a: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Como?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7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Agregar a informação numa só estrutura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879824" y="3325366"/>
            <a:ext cx="5214854" cy="1622329"/>
            <a:chOff x="1331493" y="3798608"/>
            <a:chExt cx="5214854" cy="1622329"/>
          </a:xfrm>
        </p:grpSpPr>
        <p:pic>
          <p:nvPicPr>
            <p:cNvPr id="5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EHR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906485"/>
            <a:ext cx="9613861" cy="302970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norma EHR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pequeno nesta estrutura (equivalente a uma peça de LEGO), consiste em dados médicos,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2853</TotalTime>
  <Words>547</Words>
  <Application>Microsoft Office PowerPoint</Application>
  <PresentationFormat>Ecrã Panorâmico</PresentationFormat>
  <Paragraphs>108</Paragraphs>
  <Slides>23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Berlim</vt:lpstr>
      <vt:lpstr>Indexação de Documentos Clínicos</vt:lpstr>
      <vt:lpstr>Contexto</vt:lpstr>
      <vt:lpstr>Problema</vt:lpstr>
      <vt:lpstr>Dados Clínicos</vt:lpstr>
      <vt:lpstr>Objetivo</vt:lpstr>
      <vt:lpstr>Solução proposta</vt:lpstr>
      <vt:lpstr>Como?</vt:lpstr>
      <vt:lpstr>Agregar a informação numa só estrutura</vt:lpstr>
      <vt:lpstr>Norma EHR</vt:lpstr>
      <vt:lpstr>Exemplos de arquétipos</vt:lpstr>
      <vt:lpstr>Apresentação do PowerPoint</vt:lpstr>
      <vt:lpstr>Indexar a informação proveniente dessa estrutura</vt:lpstr>
      <vt:lpstr>Configuração dos parâmetros de indexação</vt:lpstr>
      <vt:lpstr>Schema</vt:lpstr>
      <vt:lpstr>Schema – Parâmetros de Indexação</vt:lpstr>
      <vt:lpstr>Apresentar os resultados tipo Google </vt:lpstr>
      <vt:lpstr>Apresentação do PowerPoint</vt:lpstr>
      <vt:lpstr>Apresentação do PowerPoint</vt:lpstr>
      <vt:lpstr>Apresentação do PowerPoint</vt:lpstr>
      <vt:lpstr>Apresentação do PowerPoint</vt:lpstr>
      <vt:lpstr>Simulação e testes</vt:lpstr>
      <vt:lpstr>Simulação e Testes</vt:lpstr>
      <vt:lpstr>Trabalho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180</cp:revision>
  <dcterms:created xsi:type="dcterms:W3CDTF">2015-11-24T13:34:56Z</dcterms:created>
  <dcterms:modified xsi:type="dcterms:W3CDTF">2016-06-28T16:52:07Z</dcterms:modified>
</cp:coreProperties>
</file>