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05" r:id="rId2"/>
    <p:sldId id="410" r:id="rId3"/>
    <p:sldId id="411" r:id="rId4"/>
    <p:sldId id="365" r:id="rId5"/>
    <p:sldId id="407" r:id="rId6"/>
    <p:sldId id="406" r:id="rId7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0">
          <p15:clr>
            <a:srgbClr val="A4A3A4"/>
          </p15:clr>
        </p15:guide>
        <p15:guide id="2" orient="horz" pos="690">
          <p15:clr>
            <a:srgbClr val="A4A3A4"/>
          </p15:clr>
        </p15:guide>
        <p15:guide id="3" orient="horz" pos="4025">
          <p15:clr>
            <a:srgbClr val="A4A3A4"/>
          </p15:clr>
        </p15:guide>
        <p15:guide id="4" orient="horz" pos="123">
          <p15:clr>
            <a:srgbClr val="A4A3A4"/>
          </p15:clr>
        </p15:guide>
        <p15:guide id="5" orient="horz" pos="3460">
          <p15:clr>
            <a:srgbClr val="A4A3A4"/>
          </p15:clr>
        </p15:guide>
        <p15:guide id="6" orient="horz" pos="1687">
          <p15:clr>
            <a:srgbClr val="A4A3A4"/>
          </p15:clr>
        </p15:guide>
        <p15:guide id="7" orient="horz" pos="722">
          <p15:clr>
            <a:srgbClr val="A4A3A4"/>
          </p15:clr>
        </p15:guide>
        <p15:guide id="8" orient="horz" pos="1719">
          <p15:clr>
            <a:srgbClr val="A4A3A4"/>
          </p15:clr>
        </p15:guide>
        <p15:guide id="9" orient="horz" pos="2423">
          <p15:clr>
            <a:srgbClr val="A4A3A4"/>
          </p15:clr>
        </p15:guide>
        <p15:guide id="10" orient="horz" pos="2386">
          <p15:clr>
            <a:srgbClr val="A4A3A4"/>
          </p15:clr>
        </p15:guide>
        <p15:guide id="11" orient="horz" pos="626">
          <p15:clr>
            <a:srgbClr val="A4A3A4"/>
          </p15:clr>
        </p15:guide>
        <p15:guide id="12" orient="horz" pos="1377">
          <p15:clr>
            <a:srgbClr val="A4A3A4"/>
          </p15:clr>
        </p15:guide>
        <p15:guide id="13" orient="horz" pos="445">
          <p15:clr>
            <a:srgbClr val="A4A3A4"/>
          </p15:clr>
        </p15:guide>
        <p15:guide id="14" orient="horz" pos="828">
          <p15:clr>
            <a:srgbClr val="A4A3A4"/>
          </p15:clr>
        </p15:guide>
        <p15:guide id="15" pos="5608">
          <p15:clr>
            <a:srgbClr val="A4A3A4"/>
          </p15:clr>
        </p15:guide>
        <p15:guide id="16" pos="140">
          <p15:clr>
            <a:srgbClr val="A4A3A4"/>
          </p15:clr>
        </p15:guide>
        <p15:guide id="17" pos="44">
          <p15:clr>
            <a:srgbClr val="A4A3A4"/>
          </p15:clr>
        </p15:guide>
        <p15:guide id="18" pos="876">
          <p15:clr>
            <a:srgbClr val="A4A3A4"/>
          </p15:clr>
        </p15:guide>
        <p15:guide id="19" pos="1554">
          <p15:clr>
            <a:srgbClr val="A4A3A4"/>
          </p15:clr>
        </p15:guide>
        <p15:guide id="20" pos="4610">
          <p15:clr>
            <a:srgbClr val="A4A3A4"/>
          </p15:clr>
        </p15:guide>
        <p15:guide id="21" pos="5117">
          <p15:clr>
            <a:srgbClr val="A4A3A4"/>
          </p15:clr>
        </p15:guide>
        <p15:guide id="22" pos="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  <p15:guide id="3" orient="horz" pos="3129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B2FFE5"/>
    <a:srgbClr val="000099"/>
    <a:srgbClr val="15938D"/>
    <a:srgbClr val="149451"/>
    <a:srgbClr val="00CC99"/>
    <a:srgbClr val="2B60A1"/>
    <a:srgbClr val="66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78" autoAdjust="0"/>
    <p:restoredTop sz="87788" autoAdjust="0"/>
  </p:normalViewPr>
  <p:slideViewPr>
    <p:cSldViewPr snapToGrid="0">
      <p:cViewPr>
        <p:scale>
          <a:sx n="125" d="100"/>
          <a:sy n="125" d="100"/>
        </p:scale>
        <p:origin x="816" y="-120"/>
      </p:cViewPr>
      <p:guideLst>
        <p:guide orient="horz" pos="1430"/>
        <p:guide orient="horz" pos="690"/>
        <p:guide orient="horz" pos="4025"/>
        <p:guide orient="horz" pos="123"/>
        <p:guide orient="horz" pos="3460"/>
        <p:guide orient="horz" pos="1687"/>
        <p:guide orient="horz" pos="722"/>
        <p:guide orient="horz" pos="1719"/>
        <p:guide orient="horz" pos="2423"/>
        <p:guide orient="horz" pos="2386"/>
        <p:guide orient="horz" pos="626"/>
        <p:guide orient="horz" pos="1377"/>
        <p:guide orient="horz" pos="445"/>
        <p:guide orient="horz" pos="828"/>
        <p:guide pos="5608"/>
        <p:guide pos="140"/>
        <p:guide pos="44"/>
        <p:guide pos="876"/>
        <p:guide pos="1554"/>
        <p:guide pos="4610"/>
        <p:guide pos="5117"/>
        <p:guide pos="64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notesViewPr>
    <p:cSldViewPr snapToGrid="0">
      <p:cViewPr varScale="1">
        <p:scale>
          <a:sx n="60" d="100"/>
          <a:sy n="60" d="100"/>
        </p:scale>
        <p:origin x="2232" y="72"/>
      </p:cViewPr>
      <p:guideLst>
        <p:guide orient="horz" pos="3126"/>
        <p:guide pos="2142"/>
        <p:guide orient="horz" pos="3129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0" tIns="46386" rIns="92770" bIns="46386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671" y="1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0" tIns="46386" rIns="92770" bIns="4638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815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0" tIns="46386" rIns="92770" bIns="46386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671" y="9441815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0" tIns="46386" rIns="92770" bIns="4638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>
                <a:latin typeface="굴림" pitchFamily="50" charset="-127"/>
              </a:defRPr>
            </a:lvl1pPr>
          </a:lstStyle>
          <a:p>
            <a:fld id="{6A9F80B0-6B64-40D0-85AE-C5B67370C67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9206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0" tIns="46386" rIns="92770" bIns="46386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defRPr b="1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1" y="1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0" tIns="46386" rIns="92770" bIns="4638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defRPr b="1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733" y="4722497"/>
            <a:ext cx="4991735" cy="446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0" tIns="46386" rIns="92770" bIns="463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0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1815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0" tIns="46386" rIns="92770" bIns="46386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defRPr b="1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0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1" y="9441815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0" tIns="46386" rIns="92770" bIns="4638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1">
                <a:solidFill>
                  <a:schemeClr val="bg1"/>
                </a:solidFill>
                <a:latin typeface="굴림" pitchFamily="50" charset="-127"/>
              </a:defRPr>
            </a:lvl1pPr>
          </a:lstStyle>
          <a:p>
            <a:fld id="{9E9AB056-3B84-4F20-9A4B-E30311E785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62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41DBC-53FE-4323-B1CB-0F05B0CA69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40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B04EA-AEF6-4D22-90DF-AE23B9151B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902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E45FA2-A3E9-48F1-BF19-0180AEB9A9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99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9C3D0-9C4D-48E2-B457-F98D25AE272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745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66FCE-F27B-436A-BCDF-34AD150BEE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74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83A92-06AD-4934-9C6B-D63EE04E42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070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F92E8-CEC0-4865-9AA0-185FE24413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584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7FD18-FE99-46C1-B2F4-5A97D3ED46F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251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32410-C974-4CBC-8A83-36FA074197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94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53209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3ED7718C-8115-48EE-A966-CE1189CF2A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26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4AA05-1FD5-4630-B0EC-F9044206EA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438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64FA13-6506-4CB4-872C-CA428D445E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41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9"/>
          <p:cNvSpPr>
            <a:spLocks noChangeArrowheads="1"/>
          </p:cNvSpPr>
          <p:nvPr userDrawn="1"/>
        </p:nvSpPr>
        <p:spPr bwMode="auto">
          <a:xfrm>
            <a:off x="0" y="6435828"/>
            <a:ext cx="9144000" cy="45719"/>
          </a:xfrm>
          <a:prstGeom prst="rect">
            <a:avLst/>
          </a:prstGeom>
          <a:gradFill rotWithShape="1">
            <a:gsLst>
              <a:gs pos="0">
                <a:srgbClr val="15938D"/>
              </a:gs>
              <a:gs pos="4000">
                <a:srgbClr val="00B050"/>
              </a:gs>
              <a:gs pos="8000">
                <a:srgbClr val="005875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lnSpc>
                <a:spcPct val="110000"/>
              </a:lnSpc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lnSpc>
                <a:spcPct val="110000"/>
              </a:lnSpc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lnSpc>
                <a:spcPct val="110000"/>
              </a:lnSpc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lnSpc>
                <a:spcPct val="110000"/>
              </a:lnSpc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lnSpc>
                <a:spcPct val="110000"/>
              </a:lnSpc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22999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defRPr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06337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itchFamily="50" charset="-127"/>
              </a:defRPr>
            </a:lvl1pPr>
          </a:lstStyle>
          <a:p>
            <a:fld id="{8D4A8CF4-92A2-4BA3-8A57-D17A8628A22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auto">
          <a:xfrm>
            <a:off x="0" y="524191"/>
            <a:ext cx="9144000" cy="45719"/>
          </a:xfrm>
          <a:prstGeom prst="rect">
            <a:avLst/>
          </a:prstGeom>
          <a:gradFill rotWithShape="1">
            <a:gsLst>
              <a:gs pos="0">
                <a:srgbClr val="15938D"/>
              </a:gs>
              <a:gs pos="14999">
                <a:srgbClr val="15938D"/>
              </a:gs>
              <a:gs pos="80000">
                <a:srgbClr val="00B050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lnSpc>
                <a:spcPct val="110000"/>
              </a:lnSpc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lnSpc>
                <a:spcPct val="110000"/>
              </a:lnSpc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lnSpc>
                <a:spcPct val="110000"/>
              </a:lnSpc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lnSpc>
                <a:spcPct val="110000"/>
              </a:lnSpc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lnSpc>
                <a:spcPct val="110000"/>
              </a:lnSpc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5"/>
          <p:cNvSpPr txBox="1">
            <a:spLocks noChangeArrowheads="1"/>
          </p:cNvSpPr>
          <p:nvPr/>
        </p:nvSpPr>
        <p:spPr bwMode="auto">
          <a:xfrm>
            <a:off x="432536" y="155381"/>
            <a:ext cx="5580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RFM –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무정전방송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조명장치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무선중계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방식 동작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무선중계</a:t>
            </a:r>
            <a:r>
              <a:rPr lang="ko-KR" altLang="en-US" dirty="0" smtClean="0"/>
              <a:t> 판단 및 기본 중계 동작</a:t>
            </a:r>
            <a:endParaRPr lang="en-US" altLang="ko-KR" dirty="0" smtClean="0"/>
          </a:p>
          <a:p>
            <a:r>
              <a:rPr lang="ko-KR" altLang="en-US" dirty="0" err="1" smtClean="0"/>
              <a:t>상태정보</a:t>
            </a:r>
            <a:r>
              <a:rPr lang="ko-KR" altLang="en-US" dirty="0" smtClean="0"/>
              <a:t> 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</a:t>
            </a:r>
            <a:endParaRPr lang="en-US" altLang="ko-KR" dirty="0" smtClean="0"/>
          </a:p>
          <a:p>
            <a:r>
              <a:rPr lang="ko-KR" altLang="en-US" dirty="0" smtClean="0"/>
              <a:t>장치가 </a:t>
            </a:r>
            <a:r>
              <a:rPr lang="ko-KR" altLang="en-US" dirty="0" err="1" smtClean="0"/>
              <a:t>동일망에</a:t>
            </a:r>
            <a:r>
              <a:rPr lang="ko-KR" altLang="en-US" dirty="0" smtClean="0"/>
              <a:t> 존재하는 경우</a:t>
            </a:r>
            <a:endParaRPr lang="en-US" altLang="ko-KR" dirty="0" smtClean="0"/>
          </a:p>
          <a:p>
            <a:r>
              <a:rPr lang="ko-KR" altLang="en-US" dirty="0" smtClean="0"/>
              <a:t>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수신기 중계 동작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7718C-8115-48EE-A966-CE1189CF2A2E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8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5"/>
          <p:cNvSpPr txBox="1">
            <a:spLocks noChangeArrowheads="1"/>
          </p:cNvSpPr>
          <p:nvPr/>
        </p:nvSpPr>
        <p:spPr bwMode="auto">
          <a:xfrm>
            <a:off x="432536" y="155381"/>
            <a:ext cx="51071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RFM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무선 중계 판단 및 기본 중계 동작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7718C-8115-48EE-A966-CE1189CF2A2E}" type="slidenum">
              <a:rPr lang="en-US" altLang="ko-KR" smtClean="0"/>
              <a:pPr/>
              <a:t>2</a:t>
            </a:fld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>
            <a:off x="1689910" y="1860795"/>
            <a:ext cx="3673632" cy="3544970"/>
            <a:chOff x="-138963" y="947020"/>
            <a:chExt cx="3673632" cy="3544970"/>
          </a:xfrm>
        </p:grpSpPr>
        <p:sp>
          <p:nvSpPr>
            <p:cNvPr id="13" name="TextBox 12"/>
            <p:cNvSpPr txBox="1"/>
            <p:nvPr/>
          </p:nvSpPr>
          <p:spPr>
            <a:xfrm>
              <a:off x="1337310" y="2488673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Device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07044" y="1860795"/>
            <a:ext cx="3673632" cy="3544970"/>
            <a:chOff x="-138963" y="947020"/>
            <a:chExt cx="3673632" cy="3544970"/>
          </a:xfrm>
        </p:grpSpPr>
        <p:sp>
          <p:nvSpPr>
            <p:cNvPr id="37" name="TextBox 36"/>
            <p:cNvSpPr txBox="1"/>
            <p:nvPr/>
          </p:nvSpPr>
          <p:spPr>
            <a:xfrm>
              <a:off x="1337310" y="2488673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Device</a:t>
              </a: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#1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cxnSp>
        <p:nvCxnSpPr>
          <p:cNvPr id="39" name="직선 화살표 연결선 38"/>
          <p:cNvCxnSpPr>
            <a:stCxn id="37" idx="3"/>
            <a:endCxn id="13" idx="1"/>
          </p:cNvCxnSpPr>
          <p:nvPr/>
        </p:nvCxnSpPr>
        <p:spPr bwMode="auto">
          <a:xfrm>
            <a:off x="2504404" y="3602503"/>
            <a:ext cx="661779" cy="0"/>
          </a:xfrm>
          <a:prstGeom prst="straightConnector1">
            <a:avLst/>
          </a:prstGeom>
          <a:ln w="25400"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3" idx="3"/>
            <a:endCxn id="26" idx="2"/>
          </p:cNvCxnSpPr>
          <p:nvPr/>
        </p:nvCxnSpPr>
        <p:spPr bwMode="auto">
          <a:xfrm flipV="1">
            <a:off x="3887270" y="3097731"/>
            <a:ext cx="763294" cy="504772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75282" y="619282"/>
            <a:ext cx="8407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무선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중계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Device#2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Device#1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Data(Packet#1)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수신 후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다시 전송을 하기 위하여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조건으로 판단을 한다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Device#2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망에 아직 타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Device#3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존재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Packet#1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아직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Device#3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Stamp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없을 경우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42473" y="3325804"/>
            <a:ext cx="585640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Packet#1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0020" y="2697621"/>
            <a:ext cx="721087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Device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501070" y="5221976"/>
            <a:ext cx="10949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&lt;2&gt; Data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중계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4225" y="5528959"/>
            <a:ext cx="16904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&lt;3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 수신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Drop</a:t>
            </a:r>
          </a:p>
          <a:p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Seq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판단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 bwMode="auto">
          <a:xfrm flipH="1">
            <a:off x="2353469" y="3826446"/>
            <a:ext cx="1001131" cy="25312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45196" y="3393957"/>
            <a:ext cx="585640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Packet#1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49653" y="3871011"/>
            <a:ext cx="585640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Packet#1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03214" y="1517028"/>
            <a:ext cx="10949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&lt;1&gt; Data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송신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161206" y="1740970"/>
            <a:ext cx="1385655" cy="1247510"/>
            <a:chOff x="5107921" y="2869307"/>
            <a:chExt cx="1385655" cy="1247510"/>
          </a:xfrm>
        </p:grpSpPr>
        <p:sp>
          <p:nvSpPr>
            <p:cNvPr id="47" name="직사각형 46"/>
            <p:cNvSpPr/>
            <p:nvPr/>
          </p:nvSpPr>
          <p:spPr>
            <a:xfrm>
              <a:off x="5107921" y="2869307"/>
              <a:ext cx="1385655" cy="124751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Packet#1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205677" y="3053002"/>
              <a:ext cx="1209643" cy="73170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Header</a:t>
              </a:r>
              <a:endParaRPr lang="en-US" altLang="ko-KR" sz="1100" b="1" dirty="0" smtClean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98704" y="3795978"/>
              <a:ext cx="1216616" cy="228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Data</a:t>
              </a:r>
              <a:endParaRPr lang="en-US" altLang="ko-KR" sz="1100" b="1" dirty="0"/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86270" y="3409088"/>
              <a:ext cx="1028959" cy="3020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Device Flag</a:t>
              </a:r>
            </a:p>
            <a:p>
              <a:pPr algn="ctr"/>
              <a:r>
                <a:rPr lang="en-US" altLang="ko-KR" sz="700" b="1" dirty="0" smtClean="0">
                  <a:solidFill>
                    <a:srgbClr val="0000FF"/>
                  </a:solidFill>
                </a:rPr>
                <a:t> #1 / #2</a:t>
              </a:r>
              <a:endParaRPr lang="en-US" altLang="ko-KR" sz="1050" b="1" dirty="0">
                <a:solidFill>
                  <a:srgbClr val="0000FF"/>
                </a:solidFill>
              </a:endParaRPr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286271" y="3220616"/>
              <a:ext cx="1028959" cy="1933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Sequence </a:t>
              </a:r>
              <a:r>
                <a:rPr lang="en-US" altLang="ko-KR" sz="700" b="1" dirty="0" err="1" smtClean="0"/>
                <a:t>Num</a:t>
              </a:r>
              <a:r>
                <a:rPr lang="en-US" altLang="ko-KR" sz="700" b="1" dirty="0" smtClean="0"/>
                <a:t> : </a:t>
              </a:r>
              <a:r>
                <a:rPr lang="en-US" altLang="ko-KR" sz="700" b="1" dirty="0" smtClean="0">
                  <a:solidFill>
                    <a:srgbClr val="0000FF"/>
                  </a:solidFill>
                </a:rPr>
                <a:t>#1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521114" y="4002613"/>
            <a:ext cx="1385655" cy="1247510"/>
            <a:chOff x="5107921" y="2869307"/>
            <a:chExt cx="1385655" cy="1247510"/>
          </a:xfrm>
        </p:grpSpPr>
        <p:sp>
          <p:nvSpPr>
            <p:cNvPr id="53" name="직사각형 52"/>
            <p:cNvSpPr/>
            <p:nvPr/>
          </p:nvSpPr>
          <p:spPr>
            <a:xfrm>
              <a:off x="5107921" y="2869307"/>
              <a:ext cx="1385655" cy="124751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Packet#1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205677" y="3053002"/>
              <a:ext cx="1209643" cy="73170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Header</a:t>
              </a:r>
              <a:endParaRPr lang="en-US" altLang="ko-KR" sz="1100" b="1" dirty="0" smtClean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198704" y="3795978"/>
              <a:ext cx="1216616" cy="228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Data</a:t>
              </a:r>
              <a:endParaRPr lang="en-US" altLang="ko-KR" sz="1100" b="1" dirty="0"/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86270" y="3409088"/>
              <a:ext cx="1028959" cy="3020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Device Flag</a:t>
              </a:r>
            </a:p>
            <a:p>
              <a:pPr algn="ctr"/>
              <a:r>
                <a:rPr lang="en-US" altLang="ko-KR" sz="700" b="1" dirty="0" smtClean="0"/>
                <a:t> #1 / #2 / </a:t>
              </a:r>
              <a:r>
                <a:rPr lang="en-US" altLang="ko-KR" sz="700" b="1" dirty="0" smtClean="0">
                  <a:solidFill>
                    <a:srgbClr val="0000FF"/>
                  </a:solidFill>
                </a:rPr>
                <a:t>#3</a:t>
              </a:r>
              <a:endParaRPr lang="en-US" altLang="ko-KR" sz="1050" b="1" dirty="0">
                <a:solidFill>
                  <a:srgbClr val="0000FF"/>
                </a:solidFill>
              </a:endParaRPr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286271" y="3220616"/>
              <a:ext cx="1028959" cy="1933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Sequence </a:t>
              </a:r>
              <a:r>
                <a:rPr lang="en-US" altLang="ko-KR" sz="700" b="1" dirty="0" err="1" smtClean="0"/>
                <a:t>Num</a:t>
              </a:r>
              <a:r>
                <a:rPr lang="en-US" altLang="ko-KR" sz="700" b="1" dirty="0" smtClean="0"/>
                <a:t> : #1</a:t>
              </a:r>
            </a:p>
          </p:txBody>
        </p:sp>
      </p:grpSp>
      <p:cxnSp>
        <p:nvCxnSpPr>
          <p:cNvPr id="58" name="직선 화살표 연결선 57"/>
          <p:cNvCxnSpPr/>
          <p:nvPr/>
        </p:nvCxnSpPr>
        <p:spPr bwMode="auto">
          <a:xfrm flipH="1" flipV="1">
            <a:off x="2173733" y="3005570"/>
            <a:ext cx="368740" cy="31242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795815" y="4278080"/>
            <a:ext cx="1385655" cy="1247510"/>
            <a:chOff x="5107921" y="2869307"/>
            <a:chExt cx="1385655" cy="1247510"/>
          </a:xfrm>
        </p:grpSpPr>
        <p:sp>
          <p:nvSpPr>
            <p:cNvPr id="60" name="직사각형 59"/>
            <p:cNvSpPr/>
            <p:nvPr/>
          </p:nvSpPr>
          <p:spPr>
            <a:xfrm>
              <a:off x="5107921" y="2869307"/>
              <a:ext cx="1385655" cy="124751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Packet#1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205677" y="3053002"/>
              <a:ext cx="1209643" cy="73170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Header</a:t>
              </a:r>
              <a:endParaRPr lang="en-US" altLang="ko-KR" sz="1100" b="1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198704" y="3795978"/>
              <a:ext cx="1216616" cy="228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Data</a:t>
              </a:r>
              <a:endParaRPr lang="en-US" altLang="ko-KR" sz="1100" b="1" dirty="0"/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286270" y="3409088"/>
              <a:ext cx="1028959" cy="3020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Device Flag</a:t>
              </a:r>
            </a:p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</a:rPr>
                <a:t> #1 / #2 / #3</a:t>
              </a:r>
              <a:endParaRPr lang="en-US" altLang="ko-KR" sz="105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286271" y="3220616"/>
              <a:ext cx="1028959" cy="1933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Sequence </a:t>
              </a:r>
              <a:r>
                <a:rPr lang="en-US" altLang="ko-KR" sz="700" b="1" dirty="0" err="1" smtClean="0"/>
                <a:t>Num</a:t>
              </a:r>
              <a:r>
                <a:rPr lang="en-US" altLang="ko-KR" sz="700" b="1" dirty="0" smtClean="0"/>
                <a:t> : </a:t>
              </a:r>
              <a:r>
                <a:rPr lang="en-US" altLang="ko-KR" sz="700" b="1" dirty="0" smtClean="0">
                  <a:solidFill>
                    <a:srgbClr val="FF0000"/>
                  </a:solidFill>
                </a:rPr>
                <a:t>#1</a:t>
              </a:r>
            </a:p>
          </p:txBody>
        </p:sp>
      </p:grpSp>
      <p:cxnSp>
        <p:nvCxnSpPr>
          <p:cNvPr id="65" name="직선 화살표 연결선 64"/>
          <p:cNvCxnSpPr/>
          <p:nvPr/>
        </p:nvCxnSpPr>
        <p:spPr bwMode="auto">
          <a:xfrm flipV="1">
            <a:off x="3128113" y="3005571"/>
            <a:ext cx="438901" cy="29846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 bwMode="auto">
          <a:xfrm flipH="1" flipV="1">
            <a:off x="4267497" y="3582403"/>
            <a:ext cx="262757" cy="42021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 bwMode="auto">
          <a:xfrm flipH="1" flipV="1">
            <a:off x="4833239" y="3626604"/>
            <a:ext cx="1079881" cy="37600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4" idx="1"/>
          </p:cNvCxnSpPr>
          <p:nvPr/>
        </p:nvCxnSpPr>
        <p:spPr bwMode="auto">
          <a:xfrm flipH="1">
            <a:off x="795815" y="3971039"/>
            <a:ext cx="1453838" cy="29296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4" idx="2"/>
          </p:cNvCxnSpPr>
          <p:nvPr/>
        </p:nvCxnSpPr>
        <p:spPr bwMode="auto">
          <a:xfrm flipH="1">
            <a:off x="2197194" y="4071066"/>
            <a:ext cx="345279" cy="14347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2460675" y="5736708"/>
            <a:ext cx="6055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무선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Drop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Device#2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중계시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Device#1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전송한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재 수신 받고 현재 전송한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Sequnce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Number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동일한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Packet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수신받은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해당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Packet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drop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3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5"/>
          <p:cNvSpPr txBox="1">
            <a:spLocks noChangeArrowheads="1"/>
          </p:cNvSpPr>
          <p:nvPr/>
        </p:nvSpPr>
        <p:spPr bwMode="auto">
          <a:xfrm>
            <a:off x="432536" y="155381"/>
            <a:ext cx="32540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RFM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상태 정보 송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수신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7718C-8115-48EE-A966-CE1189CF2A2E}" type="slidenum">
              <a:rPr lang="en-US" altLang="ko-KR" smtClean="0"/>
              <a:pPr/>
              <a:t>3</a:t>
            </a:fld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>
            <a:off x="2092198" y="1530937"/>
            <a:ext cx="3673632" cy="3544970"/>
            <a:chOff x="-138963" y="947020"/>
            <a:chExt cx="3673632" cy="3544970"/>
          </a:xfrm>
        </p:grpSpPr>
        <p:sp>
          <p:nvSpPr>
            <p:cNvPr id="13" name="TextBox 12"/>
            <p:cNvSpPr txBox="1"/>
            <p:nvPr/>
          </p:nvSpPr>
          <p:spPr>
            <a:xfrm>
              <a:off x="1337310" y="2488673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Device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353393" y="1530937"/>
            <a:ext cx="3673632" cy="3544970"/>
            <a:chOff x="-138963" y="947020"/>
            <a:chExt cx="3673632" cy="3544970"/>
          </a:xfrm>
        </p:grpSpPr>
        <p:sp>
          <p:nvSpPr>
            <p:cNvPr id="31" name="TextBox 30"/>
            <p:cNvSpPr txBox="1"/>
            <p:nvPr/>
          </p:nvSpPr>
          <p:spPr>
            <a:xfrm>
              <a:off x="1337310" y="2488673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Device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31002" y="1530937"/>
            <a:ext cx="3673632" cy="3544970"/>
            <a:chOff x="-138963" y="947020"/>
            <a:chExt cx="3673632" cy="3544970"/>
          </a:xfrm>
        </p:grpSpPr>
        <p:sp>
          <p:nvSpPr>
            <p:cNvPr id="37" name="TextBox 36"/>
            <p:cNvSpPr txBox="1"/>
            <p:nvPr/>
          </p:nvSpPr>
          <p:spPr>
            <a:xfrm>
              <a:off x="1337310" y="2488673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Device</a:t>
              </a: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#1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cxnSp>
        <p:nvCxnSpPr>
          <p:cNvPr id="10" name="직선 화살표 연결선 9"/>
          <p:cNvCxnSpPr>
            <a:stCxn id="31" idx="1"/>
            <a:endCxn id="13" idx="3"/>
          </p:cNvCxnSpPr>
          <p:nvPr/>
        </p:nvCxnSpPr>
        <p:spPr bwMode="auto">
          <a:xfrm flipH="1">
            <a:off x="4289558" y="3272645"/>
            <a:ext cx="540108" cy="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7" idx="3"/>
            <a:endCxn id="13" idx="1"/>
          </p:cNvCxnSpPr>
          <p:nvPr/>
        </p:nvCxnSpPr>
        <p:spPr bwMode="auto">
          <a:xfrm>
            <a:off x="3028362" y="3272645"/>
            <a:ext cx="540109" cy="0"/>
          </a:xfrm>
          <a:prstGeom prst="straightConnector1">
            <a:avLst/>
          </a:prstGeom>
          <a:ln w="25400"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1436" y="735741"/>
            <a:ext cx="8082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장치는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초에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번씩 자신의 정보를 송신한다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장치별로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Device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정보의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수신 여부에 따라 자신의 망에 근접한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판단한다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38856" y="5069477"/>
            <a:ext cx="1176911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Near device list</a:t>
            </a:r>
          </a:p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71449" y="5075907"/>
            <a:ext cx="1176911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Near device list</a:t>
            </a:r>
          </a:p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#1, #3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04042" y="5075907"/>
            <a:ext cx="1176911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Near device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</a:p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 bwMode="auto">
          <a:xfrm flipH="1">
            <a:off x="3028363" y="3373646"/>
            <a:ext cx="540108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 bwMode="auto">
          <a:xfrm>
            <a:off x="4289558" y="3387702"/>
            <a:ext cx="540109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5"/>
          <p:cNvSpPr txBox="1">
            <a:spLocks noChangeArrowheads="1"/>
          </p:cNvSpPr>
          <p:nvPr/>
        </p:nvSpPr>
        <p:spPr bwMode="auto">
          <a:xfrm>
            <a:off x="432536" y="155381"/>
            <a:ext cx="4603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RFM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송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수신기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동일망에서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동작 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7718C-8115-48EE-A966-CE1189CF2A2E}" type="slidenum">
              <a:rPr lang="en-US" altLang="ko-KR" smtClean="0"/>
              <a:pPr/>
              <a:t>4</a:t>
            </a:fld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>
            <a:off x="1452203" y="2030059"/>
            <a:ext cx="3673632" cy="3544970"/>
            <a:chOff x="-138963" y="947020"/>
            <a:chExt cx="3673632" cy="3544970"/>
          </a:xfrm>
        </p:grpSpPr>
        <p:sp>
          <p:nvSpPr>
            <p:cNvPr id="13" name="TextBox 12"/>
            <p:cNvSpPr txBox="1"/>
            <p:nvPr/>
          </p:nvSpPr>
          <p:spPr>
            <a:xfrm>
              <a:off x="1337310" y="2488673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수신기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#1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342817" y="2030059"/>
            <a:ext cx="3673632" cy="3544970"/>
            <a:chOff x="-138963" y="947020"/>
            <a:chExt cx="3673632" cy="3544970"/>
          </a:xfrm>
        </p:grpSpPr>
        <p:sp>
          <p:nvSpPr>
            <p:cNvPr id="31" name="TextBox 30"/>
            <p:cNvSpPr txBox="1"/>
            <p:nvPr/>
          </p:nvSpPr>
          <p:spPr>
            <a:xfrm>
              <a:off x="1337310" y="2488673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수신기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#2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897510" y="2590129"/>
            <a:ext cx="3673632" cy="3544970"/>
            <a:chOff x="-138963" y="947020"/>
            <a:chExt cx="3673632" cy="3544970"/>
          </a:xfrm>
        </p:grpSpPr>
        <p:sp>
          <p:nvSpPr>
            <p:cNvPr id="34" name="TextBox 33"/>
            <p:cNvSpPr txBox="1"/>
            <p:nvPr/>
          </p:nvSpPr>
          <p:spPr>
            <a:xfrm>
              <a:off x="1337310" y="2488673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수신기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#3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897510" y="1469989"/>
            <a:ext cx="3673632" cy="3544970"/>
            <a:chOff x="-138963" y="947020"/>
            <a:chExt cx="3673632" cy="3544970"/>
          </a:xfrm>
        </p:grpSpPr>
        <p:sp>
          <p:nvSpPr>
            <p:cNvPr id="37" name="TextBox 36"/>
            <p:cNvSpPr txBox="1"/>
            <p:nvPr/>
          </p:nvSpPr>
          <p:spPr>
            <a:xfrm>
              <a:off x="1337310" y="2488673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송신기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#0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cxnSp>
        <p:nvCxnSpPr>
          <p:cNvPr id="10" name="직선 화살표 연결선 9"/>
          <p:cNvCxnSpPr>
            <a:stCxn id="37" idx="2"/>
          </p:cNvCxnSpPr>
          <p:nvPr/>
        </p:nvCxnSpPr>
        <p:spPr bwMode="auto">
          <a:xfrm flipH="1">
            <a:off x="3303805" y="3411752"/>
            <a:ext cx="430522" cy="159960"/>
          </a:xfrm>
          <a:prstGeom prst="straightConnector1">
            <a:avLst/>
          </a:prstGeom>
          <a:ln w="25400"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7" idx="2"/>
          </p:cNvCxnSpPr>
          <p:nvPr/>
        </p:nvCxnSpPr>
        <p:spPr bwMode="auto">
          <a:xfrm>
            <a:off x="3734327" y="3411752"/>
            <a:ext cx="393608" cy="148530"/>
          </a:xfrm>
          <a:prstGeom prst="straightConnector1">
            <a:avLst/>
          </a:prstGeom>
          <a:ln w="25400"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2"/>
            <a:endCxn id="34" idx="0"/>
          </p:cNvCxnSpPr>
          <p:nvPr/>
        </p:nvCxnSpPr>
        <p:spPr bwMode="auto">
          <a:xfrm>
            <a:off x="3734327" y="3411752"/>
            <a:ext cx="0" cy="720030"/>
          </a:xfrm>
          <a:prstGeom prst="straightConnector1">
            <a:avLst/>
          </a:prstGeom>
          <a:ln w="25400"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61436" y="735741"/>
            <a:ext cx="80823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장치가 동일 망에 존재하는 경우 무선 중계를 하지 않는다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6201192" y="1469989"/>
            <a:ext cx="1385655" cy="1247510"/>
            <a:chOff x="5107921" y="2869307"/>
            <a:chExt cx="1385655" cy="1247510"/>
          </a:xfrm>
        </p:grpSpPr>
        <p:sp>
          <p:nvSpPr>
            <p:cNvPr id="47" name="직사각형 46"/>
            <p:cNvSpPr/>
            <p:nvPr/>
          </p:nvSpPr>
          <p:spPr>
            <a:xfrm>
              <a:off x="5107921" y="2869307"/>
              <a:ext cx="1385655" cy="124751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Packet#1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205677" y="3053002"/>
              <a:ext cx="1209643" cy="73170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Header</a:t>
              </a:r>
              <a:endParaRPr lang="en-US" altLang="ko-KR" sz="1100" b="1" dirty="0" smtClean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98704" y="3795978"/>
              <a:ext cx="1216616" cy="228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Data</a:t>
              </a:r>
              <a:endParaRPr lang="en-US" altLang="ko-KR" sz="1100" b="1" dirty="0"/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86270" y="3409088"/>
              <a:ext cx="1028959" cy="3020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Device Flag</a:t>
              </a:r>
            </a:p>
            <a:p>
              <a:pPr algn="ctr"/>
              <a:r>
                <a:rPr lang="en-US" altLang="ko-KR" sz="700" b="1" dirty="0">
                  <a:solidFill>
                    <a:srgbClr val="0000FF"/>
                  </a:solidFill>
                </a:rPr>
                <a:t> </a:t>
              </a:r>
              <a:r>
                <a:rPr lang="en-US" altLang="ko-KR" sz="700" b="1" dirty="0" smtClean="0">
                  <a:solidFill>
                    <a:srgbClr val="0000FF"/>
                  </a:solidFill>
                </a:rPr>
                <a:t>#0 / #1 / #2 / #3</a:t>
              </a:r>
              <a:endParaRPr lang="en-US" altLang="ko-KR" sz="1050" b="1" dirty="0">
                <a:solidFill>
                  <a:srgbClr val="0000FF"/>
                </a:solidFill>
              </a:endParaRPr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286271" y="3220616"/>
              <a:ext cx="1028959" cy="1933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Sequence </a:t>
              </a:r>
              <a:r>
                <a:rPr lang="en-US" altLang="ko-KR" sz="700" b="1" dirty="0" err="1" smtClean="0"/>
                <a:t>Num</a:t>
              </a:r>
              <a:r>
                <a:rPr lang="en-US" altLang="ko-KR" sz="700" b="1" dirty="0" smtClean="0"/>
                <a:t> : </a:t>
              </a:r>
              <a:r>
                <a:rPr lang="en-US" altLang="ko-KR" sz="700" b="1" dirty="0" smtClean="0">
                  <a:solidFill>
                    <a:srgbClr val="0000FF"/>
                  </a:solidFill>
                </a:rPr>
                <a:t>#1</a:t>
              </a:r>
            </a:p>
          </p:txBody>
        </p:sp>
      </p:grpSp>
      <p:cxnSp>
        <p:nvCxnSpPr>
          <p:cNvPr id="52" name="직선 화살표 연결선 51"/>
          <p:cNvCxnSpPr>
            <a:stCxn id="53" idx="0"/>
          </p:cNvCxnSpPr>
          <p:nvPr/>
        </p:nvCxnSpPr>
        <p:spPr bwMode="auto">
          <a:xfrm flipV="1">
            <a:off x="4419932" y="2117256"/>
            <a:ext cx="1771952" cy="11415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11750" y="3258842"/>
            <a:ext cx="616363" cy="2047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Packet#1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7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5"/>
          <p:cNvSpPr txBox="1">
            <a:spLocks noChangeArrowheads="1"/>
          </p:cNvSpPr>
          <p:nvPr/>
        </p:nvSpPr>
        <p:spPr bwMode="auto">
          <a:xfrm>
            <a:off x="432536" y="155381"/>
            <a:ext cx="37253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1. RFM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송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수신기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중계동작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#1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7718C-8115-48EE-A966-CE1189CF2A2E}" type="slidenum">
              <a:rPr lang="en-US" altLang="ko-KR" smtClean="0"/>
              <a:pPr/>
              <a:t>5</a:t>
            </a:fld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>
            <a:off x="1510391" y="1050001"/>
            <a:ext cx="3673632" cy="3544970"/>
            <a:chOff x="-138963" y="947020"/>
            <a:chExt cx="3673632" cy="3544970"/>
          </a:xfrm>
        </p:grpSpPr>
        <p:sp>
          <p:nvSpPr>
            <p:cNvPr id="13" name="TextBox 12"/>
            <p:cNvSpPr txBox="1"/>
            <p:nvPr/>
          </p:nvSpPr>
          <p:spPr>
            <a:xfrm>
              <a:off x="1337309" y="2519450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수신기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#1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50238" y="1049183"/>
            <a:ext cx="3673632" cy="3544970"/>
            <a:chOff x="-138963" y="947020"/>
            <a:chExt cx="3673632" cy="3544970"/>
          </a:xfrm>
        </p:grpSpPr>
        <p:sp>
          <p:nvSpPr>
            <p:cNvPr id="31" name="TextBox 30"/>
            <p:cNvSpPr txBox="1"/>
            <p:nvPr/>
          </p:nvSpPr>
          <p:spPr>
            <a:xfrm>
              <a:off x="1337309" y="2518632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수신기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#2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89166" y="1050001"/>
            <a:ext cx="3673632" cy="3544970"/>
            <a:chOff x="-138963" y="947020"/>
            <a:chExt cx="3673632" cy="3544970"/>
          </a:xfrm>
        </p:grpSpPr>
        <p:sp>
          <p:nvSpPr>
            <p:cNvPr id="34" name="TextBox 33"/>
            <p:cNvSpPr txBox="1"/>
            <p:nvPr/>
          </p:nvSpPr>
          <p:spPr>
            <a:xfrm>
              <a:off x="1336785" y="2518632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수신기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#3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51934" y="1074121"/>
            <a:ext cx="3673632" cy="3544970"/>
            <a:chOff x="-138963" y="947020"/>
            <a:chExt cx="3673632" cy="3544970"/>
          </a:xfrm>
        </p:grpSpPr>
        <p:sp>
          <p:nvSpPr>
            <p:cNvPr id="37" name="TextBox 36"/>
            <p:cNvSpPr txBox="1"/>
            <p:nvPr/>
          </p:nvSpPr>
          <p:spPr>
            <a:xfrm>
              <a:off x="1337309" y="2495330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송신기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#1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cxnSp>
        <p:nvCxnSpPr>
          <p:cNvPr id="16" name="직선 화살표 연결선 15"/>
          <p:cNvCxnSpPr>
            <a:stCxn id="37" idx="3"/>
            <a:endCxn id="13" idx="1"/>
          </p:cNvCxnSpPr>
          <p:nvPr/>
        </p:nvCxnSpPr>
        <p:spPr bwMode="auto">
          <a:xfrm>
            <a:off x="2449293" y="2822486"/>
            <a:ext cx="537370" cy="0"/>
          </a:xfrm>
          <a:prstGeom prst="straightConnector1">
            <a:avLst/>
          </a:prstGeom>
          <a:ln w="25400"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3"/>
            <a:endCxn id="31" idx="1"/>
          </p:cNvCxnSpPr>
          <p:nvPr/>
        </p:nvCxnSpPr>
        <p:spPr bwMode="auto">
          <a:xfrm flipV="1">
            <a:off x="3707750" y="2820850"/>
            <a:ext cx="518760" cy="1636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1" idx="3"/>
            <a:endCxn id="34" idx="1"/>
          </p:cNvCxnSpPr>
          <p:nvPr/>
        </p:nvCxnSpPr>
        <p:spPr bwMode="auto">
          <a:xfrm>
            <a:off x="4947597" y="2820850"/>
            <a:ext cx="517317" cy="818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672301" y="4673736"/>
            <a:ext cx="1385655" cy="1247510"/>
            <a:chOff x="5107921" y="2869307"/>
            <a:chExt cx="1385655" cy="1247510"/>
          </a:xfrm>
        </p:grpSpPr>
        <p:sp>
          <p:nvSpPr>
            <p:cNvPr id="27" name="직사각형 26"/>
            <p:cNvSpPr/>
            <p:nvPr/>
          </p:nvSpPr>
          <p:spPr>
            <a:xfrm>
              <a:off x="5107921" y="2869307"/>
              <a:ext cx="1385655" cy="124751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Packet#1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05677" y="3053002"/>
              <a:ext cx="1209643" cy="73170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Header</a:t>
              </a:r>
              <a:endParaRPr lang="en-US" altLang="ko-KR" sz="1100" b="1" dirty="0" smtClean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98704" y="3795978"/>
              <a:ext cx="1216616" cy="228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Data</a:t>
              </a:r>
              <a:endParaRPr lang="en-US" altLang="ko-KR" sz="1100" b="1" dirty="0"/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86270" y="3409088"/>
              <a:ext cx="1028959" cy="3020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Device Flag</a:t>
              </a:r>
            </a:p>
            <a:p>
              <a:pPr algn="ctr"/>
              <a:r>
                <a:rPr lang="en-US" altLang="ko-KR" sz="700" b="1" dirty="0">
                  <a:solidFill>
                    <a:srgbClr val="0000FF"/>
                  </a:solidFill>
                </a:rPr>
                <a:t> </a:t>
              </a:r>
              <a:r>
                <a:rPr lang="en-US" altLang="ko-KR" sz="700" b="1" dirty="0" smtClean="0">
                  <a:solidFill>
                    <a:srgbClr val="0000FF"/>
                  </a:solidFill>
                </a:rPr>
                <a:t>#0 / #1</a:t>
              </a:r>
              <a:endParaRPr lang="en-US" altLang="ko-KR" sz="1050" b="1" dirty="0">
                <a:solidFill>
                  <a:srgbClr val="0000FF"/>
                </a:solidFill>
              </a:endParaRPr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286271" y="3220616"/>
              <a:ext cx="1028959" cy="1933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Sequence </a:t>
              </a:r>
              <a:r>
                <a:rPr lang="en-US" altLang="ko-KR" sz="700" b="1" dirty="0" err="1" smtClean="0"/>
                <a:t>Num</a:t>
              </a:r>
              <a:r>
                <a:rPr lang="en-US" altLang="ko-KR" sz="700" b="1" dirty="0" smtClean="0"/>
                <a:t> : </a:t>
              </a:r>
              <a:r>
                <a:rPr lang="en-US" altLang="ko-KR" sz="700" b="1" dirty="0" smtClean="0">
                  <a:solidFill>
                    <a:srgbClr val="0000FF"/>
                  </a:solidFill>
                </a:rPr>
                <a:t>#1</a:t>
              </a:r>
            </a:p>
          </p:txBody>
        </p:sp>
      </p:grpSp>
      <p:cxnSp>
        <p:nvCxnSpPr>
          <p:cNvPr id="41" name="직선 화살표 연결선 40"/>
          <p:cNvCxnSpPr>
            <a:stCxn id="27" idx="0"/>
            <a:endCxn id="42" idx="2"/>
          </p:cNvCxnSpPr>
          <p:nvPr/>
        </p:nvCxnSpPr>
        <p:spPr bwMode="auto">
          <a:xfrm flipV="1">
            <a:off x="2365129" y="3071061"/>
            <a:ext cx="340643" cy="160267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72645" y="2871006"/>
            <a:ext cx="466253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Pkt#1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36905" y="2871006"/>
            <a:ext cx="466253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Pkt#1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66861" y="2871006"/>
            <a:ext cx="466253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Pkt#1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244235" y="4667610"/>
            <a:ext cx="1385655" cy="1247510"/>
            <a:chOff x="5107921" y="2869307"/>
            <a:chExt cx="1385655" cy="1247510"/>
          </a:xfrm>
        </p:grpSpPr>
        <p:sp>
          <p:nvSpPr>
            <p:cNvPr id="46" name="직사각형 45"/>
            <p:cNvSpPr/>
            <p:nvPr/>
          </p:nvSpPr>
          <p:spPr>
            <a:xfrm>
              <a:off x="5107921" y="2869307"/>
              <a:ext cx="1385655" cy="124751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Packet#1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205677" y="3053002"/>
              <a:ext cx="1209643" cy="73170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Header</a:t>
              </a:r>
              <a:endParaRPr lang="en-US" altLang="ko-KR" sz="1100" b="1" dirty="0" smtClean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198704" y="3795978"/>
              <a:ext cx="1216616" cy="228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Data</a:t>
              </a:r>
              <a:endParaRPr lang="en-US" altLang="ko-KR" sz="1100" b="1" dirty="0"/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286270" y="3409088"/>
              <a:ext cx="1028959" cy="3020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Device Flag</a:t>
              </a:r>
            </a:p>
            <a:p>
              <a:pPr algn="ctr"/>
              <a:r>
                <a:rPr lang="en-US" altLang="ko-KR" sz="700" b="1" dirty="0">
                  <a:solidFill>
                    <a:srgbClr val="0000FF"/>
                  </a:solidFill>
                </a:rPr>
                <a:t> 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#0 / #1 / </a:t>
              </a:r>
              <a:r>
                <a:rPr lang="en-US" altLang="ko-KR" sz="700" b="1" dirty="0" smtClean="0">
                  <a:solidFill>
                    <a:srgbClr val="0000FF"/>
                  </a:solidFill>
                </a:rPr>
                <a:t>#2</a:t>
              </a:r>
              <a:endParaRPr lang="en-US" altLang="ko-KR" sz="1050" b="1" dirty="0">
                <a:solidFill>
                  <a:srgbClr val="0000FF"/>
                </a:solidFill>
              </a:endParaRPr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86271" y="3220616"/>
              <a:ext cx="1028959" cy="1933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Sequence </a:t>
              </a:r>
              <a:r>
                <a:rPr lang="en-US" altLang="ko-KR" sz="700" b="1" dirty="0" err="1" smtClean="0">
                  <a:solidFill>
                    <a:schemeClr val="tx1"/>
                  </a:solidFill>
                </a:rPr>
                <a:t>Num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 : #1</a:t>
              </a:r>
            </a:p>
          </p:txBody>
        </p:sp>
      </p:grpSp>
      <p:cxnSp>
        <p:nvCxnSpPr>
          <p:cNvPr id="51" name="직선 화살표 연결선 50"/>
          <p:cNvCxnSpPr>
            <a:stCxn id="46" idx="0"/>
            <a:endCxn id="43" idx="2"/>
          </p:cNvCxnSpPr>
          <p:nvPr/>
        </p:nvCxnSpPr>
        <p:spPr bwMode="auto">
          <a:xfrm flipV="1">
            <a:off x="3937063" y="3071061"/>
            <a:ext cx="32969" cy="159654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772086" y="4667610"/>
            <a:ext cx="1385655" cy="1247510"/>
            <a:chOff x="5107921" y="2869307"/>
            <a:chExt cx="1385655" cy="1247510"/>
          </a:xfrm>
        </p:grpSpPr>
        <p:sp>
          <p:nvSpPr>
            <p:cNvPr id="53" name="직사각형 52"/>
            <p:cNvSpPr/>
            <p:nvPr/>
          </p:nvSpPr>
          <p:spPr>
            <a:xfrm>
              <a:off x="5107921" y="2869307"/>
              <a:ext cx="1385655" cy="124751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Packet#1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205677" y="3053002"/>
              <a:ext cx="1209643" cy="73170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Header</a:t>
              </a:r>
              <a:endParaRPr lang="en-US" altLang="ko-KR" sz="1100" b="1" dirty="0" smtClean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198704" y="3795978"/>
              <a:ext cx="1216616" cy="228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Data</a:t>
              </a:r>
              <a:endParaRPr lang="en-US" altLang="ko-KR" sz="1100" b="1" dirty="0"/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86270" y="3409088"/>
              <a:ext cx="1028959" cy="3020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Device Flag</a:t>
              </a:r>
            </a:p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#0 / #1 / #2 / </a:t>
              </a:r>
              <a:r>
                <a:rPr lang="en-US" altLang="ko-KR" sz="700" b="1" dirty="0" smtClean="0">
                  <a:solidFill>
                    <a:srgbClr val="0000FF"/>
                  </a:solidFill>
                </a:rPr>
                <a:t>#3</a:t>
              </a:r>
              <a:endParaRPr lang="en-US" altLang="ko-KR" sz="1050" b="1" dirty="0">
                <a:solidFill>
                  <a:srgbClr val="0000FF"/>
                </a:solidFill>
              </a:endParaRPr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286271" y="3220616"/>
              <a:ext cx="1028959" cy="1933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Sequence </a:t>
              </a:r>
              <a:r>
                <a:rPr lang="en-US" altLang="ko-KR" sz="700" b="1" dirty="0" err="1" smtClean="0">
                  <a:solidFill>
                    <a:schemeClr val="tx1"/>
                  </a:solidFill>
                </a:rPr>
                <a:t>Num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 : #1</a:t>
              </a:r>
            </a:p>
          </p:txBody>
        </p:sp>
      </p:grpSp>
      <p:cxnSp>
        <p:nvCxnSpPr>
          <p:cNvPr id="58" name="직선 화살표 연결선 57"/>
          <p:cNvCxnSpPr>
            <a:stCxn id="53" idx="0"/>
            <a:endCxn id="44" idx="2"/>
          </p:cNvCxnSpPr>
          <p:nvPr/>
        </p:nvCxnSpPr>
        <p:spPr bwMode="auto">
          <a:xfrm flipH="1" flipV="1">
            <a:off x="5199988" y="3071061"/>
            <a:ext cx="264926" cy="159654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61436" y="735741"/>
            <a:ext cx="80823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수신기가 각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장치에 중계를 하는 경우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9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5"/>
          <p:cNvSpPr txBox="1">
            <a:spLocks noChangeArrowheads="1"/>
          </p:cNvSpPr>
          <p:nvPr/>
        </p:nvSpPr>
        <p:spPr bwMode="auto">
          <a:xfrm>
            <a:off x="432536" y="155381"/>
            <a:ext cx="37253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RFM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송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수신기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중계동작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#2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7718C-8115-48EE-A966-CE1189CF2A2E}" type="slidenum">
              <a:rPr lang="en-US" altLang="ko-KR" smtClean="0"/>
              <a:pPr/>
              <a:t>6</a:t>
            </a:fld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>
            <a:off x="1817290" y="1224568"/>
            <a:ext cx="3673632" cy="3544970"/>
            <a:chOff x="-138963" y="947020"/>
            <a:chExt cx="3673632" cy="3544970"/>
          </a:xfrm>
        </p:grpSpPr>
        <p:sp>
          <p:nvSpPr>
            <p:cNvPr id="13" name="TextBox 12"/>
            <p:cNvSpPr txBox="1"/>
            <p:nvPr/>
          </p:nvSpPr>
          <p:spPr>
            <a:xfrm>
              <a:off x="1337310" y="2488673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수신기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#1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951578" y="1224568"/>
            <a:ext cx="3673632" cy="3544970"/>
            <a:chOff x="-138963" y="947020"/>
            <a:chExt cx="3673632" cy="3544970"/>
          </a:xfrm>
        </p:grpSpPr>
        <p:sp>
          <p:nvSpPr>
            <p:cNvPr id="31" name="TextBox 30"/>
            <p:cNvSpPr txBox="1"/>
            <p:nvPr/>
          </p:nvSpPr>
          <p:spPr>
            <a:xfrm>
              <a:off x="1337310" y="2488673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수신기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#2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824906" y="1930001"/>
            <a:ext cx="3673632" cy="3544970"/>
            <a:chOff x="-138963" y="947020"/>
            <a:chExt cx="3673632" cy="3544970"/>
          </a:xfrm>
        </p:grpSpPr>
        <p:sp>
          <p:nvSpPr>
            <p:cNvPr id="34" name="TextBox 33"/>
            <p:cNvSpPr txBox="1"/>
            <p:nvPr/>
          </p:nvSpPr>
          <p:spPr>
            <a:xfrm>
              <a:off x="1337310" y="2488673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수신기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#3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20946" y="1224568"/>
            <a:ext cx="3673632" cy="3544970"/>
            <a:chOff x="-138963" y="947020"/>
            <a:chExt cx="3673632" cy="3544970"/>
          </a:xfrm>
        </p:grpSpPr>
        <p:sp>
          <p:nvSpPr>
            <p:cNvPr id="37" name="TextBox 36"/>
            <p:cNvSpPr txBox="1"/>
            <p:nvPr/>
          </p:nvSpPr>
          <p:spPr>
            <a:xfrm>
              <a:off x="1337310" y="2488673"/>
              <a:ext cx="721087" cy="40011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송신기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#0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-138963" y="947020"/>
              <a:ext cx="3673632" cy="35449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</p:grpSp>
      <p:cxnSp>
        <p:nvCxnSpPr>
          <p:cNvPr id="16" name="직선 화살표 연결선 15"/>
          <p:cNvCxnSpPr>
            <a:stCxn id="37" idx="3"/>
            <a:endCxn id="13" idx="1"/>
          </p:cNvCxnSpPr>
          <p:nvPr/>
        </p:nvCxnSpPr>
        <p:spPr bwMode="auto">
          <a:xfrm>
            <a:off x="2618306" y="2966276"/>
            <a:ext cx="675257" cy="0"/>
          </a:xfrm>
          <a:prstGeom prst="straightConnector1">
            <a:avLst/>
          </a:prstGeom>
          <a:ln w="25400"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3"/>
            <a:endCxn id="31" idx="1"/>
          </p:cNvCxnSpPr>
          <p:nvPr/>
        </p:nvCxnSpPr>
        <p:spPr bwMode="auto">
          <a:xfrm>
            <a:off x="4014650" y="2966276"/>
            <a:ext cx="413201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3"/>
            <a:endCxn id="34" idx="1"/>
          </p:cNvCxnSpPr>
          <p:nvPr/>
        </p:nvCxnSpPr>
        <p:spPr bwMode="auto">
          <a:xfrm>
            <a:off x="4014650" y="2966276"/>
            <a:ext cx="286529" cy="70543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579328" y="5016745"/>
            <a:ext cx="1385655" cy="1247510"/>
            <a:chOff x="5107921" y="2869307"/>
            <a:chExt cx="1385655" cy="1247510"/>
          </a:xfrm>
        </p:grpSpPr>
        <p:sp>
          <p:nvSpPr>
            <p:cNvPr id="27" name="직사각형 26"/>
            <p:cNvSpPr/>
            <p:nvPr/>
          </p:nvSpPr>
          <p:spPr>
            <a:xfrm>
              <a:off x="5107921" y="2869307"/>
              <a:ext cx="1385655" cy="124751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Packet#1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05677" y="3053002"/>
              <a:ext cx="1209643" cy="73170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Header</a:t>
              </a:r>
              <a:endParaRPr lang="en-US" altLang="ko-KR" sz="1100" b="1" dirty="0" smtClean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98704" y="3795978"/>
              <a:ext cx="1216616" cy="228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Data</a:t>
              </a:r>
              <a:endParaRPr lang="en-US" altLang="ko-KR" sz="1100" b="1" dirty="0"/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86270" y="3409088"/>
              <a:ext cx="1028959" cy="3020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Device Flag</a:t>
              </a:r>
            </a:p>
            <a:p>
              <a:pPr algn="ctr"/>
              <a:r>
                <a:rPr lang="en-US" altLang="ko-KR" sz="700" b="1" dirty="0">
                  <a:solidFill>
                    <a:srgbClr val="0000FF"/>
                  </a:solidFill>
                </a:rPr>
                <a:t> </a:t>
              </a:r>
              <a:r>
                <a:rPr lang="en-US" altLang="ko-KR" sz="700" b="1" dirty="0" smtClean="0">
                  <a:solidFill>
                    <a:srgbClr val="0000FF"/>
                  </a:solidFill>
                </a:rPr>
                <a:t>#0 / #1</a:t>
              </a:r>
              <a:endParaRPr lang="en-US" altLang="ko-KR" sz="1050" b="1" dirty="0">
                <a:solidFill>
                  <a:srgbClr val="0000FF"/>
                </a:solidFill>
              </a:endParaRPr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286271" y="3220616"/>
              <a:ext cx="1028959" cy="1933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Sequence </a:t>
              </a:r>
              <a:r>
                <a:rPr lang="en-US" altLang="ko-KR" sz="700" b="1" dirty="0" err="1" smtClean="0"/>
                <a:t>Num</a:t>
              </a:r>
              <a:r>
                <a:rPr lang="en-US" altLang="ko-KR" sz="700" b="1" dirty="0" smtClean="0"/>
                <a:t> : </a:t>
              </a:r>
              <a:r>
                <a:rPr lang="en-US" altLang="ko-KR" sz="700" b="1" dirty="0" smtClean="0">
                  <a:solidFill>
                    <a:srgbClr val="0000FF"/>
                  </a:solidFill>
                </a:rPr>
                <a:t>#1</a:t>
              </a:r>
            </a:p>
          </p:txBody>
        </p:sp>
      </p:grpSp>
      <p:cxnSp>
        <p:nvCxnSpPr>
          <p:cNvPr id="41" name="직선 화살표 연결선 40"/>
          <p:cNvCxnSpPr>
            <a:stCxn id="27" idx="0"/>
            <a:endCxn id="42" idx="2"/>
          </p:cNvCxnSpPr>
          <p:nvPr/>
        </p:nvCxnSpPr>
        <p:spPr bwMode="auto">
          <a:xfrm flipV="1">
            <a:off x="2272156" y="3232384"/>
            <a:ext cx="679422" cy="178436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43396" y="3027614"/>
            <a:ext cx="616363" cy="2047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Packet#1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38545" y="3217486"/>
            <a:ext cx="616363" cy="2047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Packet#1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132230" y="2342521"/>
            <a:ext cx="1385655" cy="1247510"/>
            <a:chOff x="5107921" y="2869307"/>
            <a:chExt cx="1385655" cy="1247510"/>
          </a:xfrm>
        </p:grpSpPr>
        <p:sp>
          <p:nvSpPr>
            <p:cNvPr id="45" name="직사각형 44"/>
            <p:cNvSpPr/>
            <p:nvPr/>
          </p:nvSpPr>
          <p:spPr>
            <a:xfrm>
              <a:off x="5107921" y="2869307"/>
              <a:ext cx="1385655" cy="124751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Packet#1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205677" y="3053002"/>
              <a:ext cx="1209643" cy="73170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Header</a:t>
              </a:r>
              <a:endParaRPr lang="en-US" altLang="ko-KR" sz="1100" b="1" dirty="0" smtClean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198704" y="3795978"/>
              <a:ext cx="1216616" cy="228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 smtClean="0"/>
                <a:t>Data</a:t>
              </a:r>
              <a:endParaRPr lang="en-US" altLang="ko-KR" sz="1100" b="1" dirty="0"/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286270" y="3409088"/>
              <a:ext cx="1028959" cy="3020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/>
                <a:t>Device Flag</a:t>
              </a:r>
            </a:p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#0 / #1 / </a:t>
              </a:r>
              <a:r>
                <a:rPr lang="en-US" altLang="ko-KR" sz="700" b="1" dirty="0" smtClean="0">
                  <a:solidFill>
                    <a:srgbClr val="0000FF"/>
                  </a:solidFill>
                </a:rPr>
                <a:t>#2 / #3</a:t>
              </a:r>
              <a:endParaRPr lang="en-US" altLang="ko-KR" sz="1050" b="1" dirty="0">
                <a:solidFill>
                  <a:srgbClr val="0000FF"/>
                </a:solidFill>
              </a:endParaRPr>
            </a:p>
            <a:p>
              <a:pPr algn="ctr"/>
              <a:endParaRPr lang="en-US" altLang="ko-KR" sz="1100" dirty="0" smtClean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286271" y="3220616"/>
              <a:ext cx="1028959" cy="1933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</a:rPr>
                <a:t>Sequence </a:t>
              </a:r>
              <a:r>
                <a:rPr lang="en-US" altLang="ko-KR" sz="700" b="1" dirty="0" err="1" smtClean="0">
                  <a:solidFill>
                    <a:schemeClr val="tx1"/>
                  </a:solidFill>
                </a:rPr>
                <a:t>Num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 : #1</a:t>
              </a:r>
            </a:p>
          </p:txBody>
        </p:sp>
      </p:grpSp>
      <p:cxnSp>
        <p:nvCxnSpPr>
          <p:cNvPr id="50" name="직선 화살표 연결선 49"/>
          <p:cNvCxnSpPr>
            <a:stCxn id="43" idx="3"/>
            <a:endCxn id="45" idx="1"/>
          </p:cNvCxnSpPr>
          <p:nvPr/>
        </p:nvCxnSpPr>
        <p:spPr bwMode="auto">
          <a:xfrm flipV="1">
            <a:off x="4854908" y="2966276"/>
            <a:ext cx="2277322" cy="353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61436" y="735741"/>
            <a:ext cx="80823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수신기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중계시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장치에 중계를 하는 경우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2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Office\Templates\디자인\전략.pot</Template>
  <TotalTime>167171</TotalTime>
  <Words>503</Words>
  <Application>Microsoft Office PowerPoint</Application>
  <PresentationFormat>화면 슬라이드 쇼(4:3)</PresentationFormat>
  <Paragraphs>133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Times New Roman</vt:lpstr>
      <vt:lpstr>기본 디자인</vt:lpstr>
      <vt:lpstr>목 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한터기술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snow</dc:creator>
  <cp:lastModifiedBy>Park Jinho</cp:lastModifiedBy>
  <cp:revision>8840</cp:revision>
  <cp:lastPrinted>2016-06-20T14:13:42Z</cp:lastPrinted>
  <dcterms:created xsi:type="dcterms:W3CDTF">2001-01-22T08:07:48Z</dcterms:created>
  <dcterms:modified xsi:type="dcterms:W3CDTF">2020-09-16T11:19:52Z</dcterms:modified>
</cp:coreProperties>
</file>