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3"/>
  </p:notesMasterIdLst>
  <p:sldIdLst>
    <p:sldId id="256" r:id="rId2"/>
    <p:sldId id="266" r:id="rId3"/>
    <p:sldId id="260" r:id="rId4"/>
    <p:sldId id="265" r:id="rId5"/>
    <p:sldId id="271" r:id="rId6"/>
    <p:sldId id="267" r:id="rId7"/>
    <p:sldId id="264" r:id="rId8"/>
    <p:sldId id="263" r:id="rId9"/>
    <p:sldId id="262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DB0FF-5B8C-4551-AAE0-829196B1E9C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46805-7C2C-48E8-9D2B-9A03A8AF1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61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46805-7C2C-48E8-9D2B-9A03A8AF10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55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1720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0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6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29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53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3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3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7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4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60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25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94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15" r:id="rId5"/>
    <p:sldLayoutId id="2147483720" r:id="rId6"/>
    <p:sldLayoutId id="2147483716" r:id="rId7"/>
    <p:sldLayoutId id="2147483717" r:id="rId8"/>
    <p:sldLayoutId id="2147483718" r:id="rId9"/>
    <p:sldLayoutId id="2147483719" r:id="rId10"/>
    <p:sldLayoutId id="214748372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A2EAD-E7C7-4F64-924A-52D34FD75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BB461-44C9-411E-8F60-0F6266609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5975" y="1080000"/>
            <a:ext cx="6307200" cy="2185200"/>
          </a:xfrm>
        </p:spPr>
        <p:txBody>
          <a:bodyPr>
            <a:normAutofit/>
          </a:bodyPr>
          <a:lstStyle/>
          <a:p>
            <a:r>
              <a:rPr lang="en-US" dirty="0"/>
              <a:t>Status of the Airline Industry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DAFD2-6D45-47C8-800F-7955028F8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5975" y="4068000"/>
            <a:ext cx="6307200" cy="1710500"/>
          </a:xfrm>
        </p:spPr>
        <p:txBody>
          <a:bodyPr>
            <a:normAutofit/>
          </a:bodyPr>
          <a:lstStyle/>
          <a:p>
            <a:r>
              <a:rPr lang="en-US" dirty="0"/>
              <a:t>DSC 640 Term Project Milestone 2</a:t>
            </a:r>
          </a:p>
          <a:p>
            <a:r>
              <a:rPr lang="en-US" dirty="0"/>
              <a:t>Jonathon Scroggins</a:t>
            </a:r>
          </a:p>
        </p:txBody>
      </p:sp>
      <p:pic>
        <p:nvPicPr>
          <p:cNvPr id="4" name="Picture 3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9B4DEB73-7537-4BAB-ABF8-6D2A547435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883" r="1410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9575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607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04EB1-3764-4A49-AB45-46C2ED9F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Revenue Steadily Increasing per Year</a:t>
            </a:r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A1A29698-6AF9-4D4A-948D-6BB9A9193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38" y="2109839"/>
            <a:ext cx="11059724" cy="4662607"/>
          </a:xfrm>
        </p:spPr>
      </p:pic>
    </p:spTree>
    <p:extLst>
      <p:ext uri="{BB962C8B-B14F-4D97-AF65-F5344CB8AC3E}">
        <p14:creationId xmlns:p14="http://schemas.microsoft.com/office/powerpoint/2010/main" val="314439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445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61ADD4-967B-4465-8688-0530A73F6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106428-9719-4732-A06A-DC8262B10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>
            <a:normAutofit/>
          </a:bodyPr>
          <a:lstStyle/>
          <a:p>
            <a:r>
              <a:rPr lang="en-US" dirty="0"/>
              <a:t>Fatal Accident Statistics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B7A39EB-416A-4807-8080-66E78E046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/>
          <a:p>
            <a:r>
              <a:rPr lang="en-US" dirty="0"/>
              <a:t>Airline Industry Vs. Auto Industry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A8EF8A-6DD1-434A-9E4F-EFD86A15E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657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1AC52BF-C1F3-4F35-8A3D-2340D84F0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71" y="173348"/>
            <a:ext cx="10634429" cy="599009"/>
          </a:xfrm>
        </p:spPr>
        <p:txBody>
          <a:bodyPr/>
          <a:lstStyle/>
          <a:p>
            <a:pPr algn="ctr"/>
            <a:r>
              <a:rPr lang="en-US" dirty="0">
                <a:latin typeface="Century Schoolbook" panose="02040604050505020304" pitchFamily="18" charset="0"/>
              </a:rPr>
              <a:t>Per Year</a:t>
            </a:r>
          </a:p>
        </p:txBody>
      </p:sp>
      <p:pic>
        <p:nvPicPr>
          <p:cNvPr id="26" name="Content Placeholder 25" descr="Chart, application, line chart&#10;&#10;Description automatically generated">
            <a:extLst>
              <a:ext uri="{FF2B5EF4-FFF2-40B4-BE49-F238E27FC236}">
                <a16:creationId xmlns:a16="http://schemas.microsoft.com/office/drawing/2014/main" id="{0EFFEED3-684D-4101-B27E-145D50C79B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348" y="919884"/>
            <a:ext cx="8921303" cy="501823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19F3D0-42FF-4BB0-AD0D-E640EB459303}"/>
              </a:ext>
            </a:extLst>
          </p:cNvPr>
          <p:cNvSpPr txBox="1"/>
          <p:nvPr/>
        </p:nvSpPr>
        <p:spPr>
          <a:xfrm>
            <a:off x="3419242" y="6085643"/>
            <a:ext cx="49322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entury Schoolbook" panose="02040604050505020304" pitchFamily="18" charset="0"/>
              </a:rPr>
              <a:t>10k fewer fatalities by airplane than by auto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230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73EAF-EFE9-4DF2-A56C-9F533A594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790" y="184727"/>
            <a:ext cx="4552419" cy="62994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entury Schoolbook" panose="02040604050505020304" pitchFamily="18" charset="0"/>
              </a:rPr>
              <a:t>Per</a:t>
            </a:r>
            <a:r>
              <a:rPr lang="en-US" sz="2800" dirty="0"/>
              <a:t> </a:t>
            </a:r>
            <a:r>
              <a:rPr lang="en-US" dirty="0">
                <a:latin typeface="Century Schoolbook" panose="02040604050505020304" pitchFamily="18" charset="0"/>
              </a:rPr>
              <a:t>State</a:t>
            </a:r>
          </a:p>
        </p:txBody>
      </p:sp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8E436287-D756-49CF-889E-CEB72657A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145" y="1227339"/>
            <a:ext cx="9135709" cy="4403321"/>
          </a:xfrm>
        </p:spPr>
      </p:pic>
    </p:spTree>
    <p:extLst>
      <p:ext uri="{BB962C8B-B14F-4D97-AF65-F5344CB8AC3E}">
        <p14:creationId xmlns:p14="http://schemas.microsoft.com/office/powerpoint/2010/main" val="326767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51A286-0F14-4368-AF39-7AF61021B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0651" y="111370"/>
            <a:ext cx="2270696" cy="483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entury Schoolbook" panose="02040604050505020304" pitchFamily="18" charset="0"/>
              </a:rPr>
              <a:t>Per Airline </a:t>
            </a:r>
          </a:p>
        </p:txBody>
      </p:sp>
      <p:pic>
        <p:nvPicPr>
          <p:cNvPr id="12" name="Content Placeholder 11" descr="Chart&#10;&#10;Description automatically generated">
            <a:extLst>
              <a:ext uri="{FF2B5EF4-FFF2-40B4-BE49-F238E27FC236}">
                <a16:creationId xmlns:a16="http://schemas.microsoft.com/office/drawing/2014/main" id="{77939300-B940-4967-9480-AA205D37C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026" y="779698"/>
            <a:ext cx="9655945" cy="5298603"/>
          </a:xfrm>
        </p:spPr>
      </p:pic>
    </p:spTree>
    <p:extLst>
      <p:ext uri="{BB962C8B-B14F-4D97-AF65-F5344CB8AC3E}">
        <p14:creationId xmlns:p14="http://schemas.microsoft.com/office/powerpoint/2010/main" val="2805638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61ADD4-967B-4465-8688-0530A73F6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93CEFA-D658-4A6A-8DAA-0335AD947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>
            <a:normAutofit/>
          </a:bodyPr>
          <a:lstStyle/>
          <a:p>
            <a:r>
              <a:rPr lang="en-US" sz="4400" dirty="0"/>
              <a:t>Airline Industry Revenue Statistics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D5A6CA3-2EC6-4DFF-9D89-51D2C6C43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A8EF8A-6DD1-434A-9E4F-EFD86A15E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29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68346D-5E77-4906-AC8D-57FB88F11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8BF42-68AB-4AF9-A019-D0C4612FD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369" y="536575"/>
            <a:ext cx="4078800" cy="1453003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 sz="32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Auto Gas </a:t>
            </a:r>
            <a:r>
              <a:rPr lang="en-US" dirty="0"/>
              <a:t>P</a:t>
            </a:r>
            <a:r>
              <a:rPr lang="en-US" sz="32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68C6BE-41CC-4C4D-850F-F82321AE7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78F4D372-AE86-4FD7-B9BA-2422DD7F4F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4" y="540033"/>
            <a:ext cx="3869437" cy="577527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BC1FDF-AE13-4731-B38F-2761BDFDB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3E4AF-24EB-4A8B-8ACF-F9F51B8A6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12369" y="2877018"/>
            <a:ext cx="4078800" cy="290148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dirty="0"/>
              <a:t>Gas prices continue to fluctuate, are not consistent and are going up, upsetting travelers.</a:t>
            </a:r>
          </a:p>
        </p:txBody>
      </p:sp>
    </p:spTree>
    <p:extLst>
      <p:ext uri="{BB962C8B-B14F-4D97-AF65-F5344CB8AC3E}">
        <p14:creationId xmlns:p14="http://schemas.microsoft.com/office/powerpoint/2010/main" val="1473228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268346D-5E77-4906-AC8D-57FB88F11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BED5376-1C3F-49F7-ADB8-981CB07ED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369" y="536575"/>
            <a:ext cx="4078800" cy="1453003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 sz="32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Airline Ticket Prices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168C6BE-41CC-4C4D-850F-F82321AE7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15" name="Content Placeholder 14" descr="Chart, bar chart&#10;&#10;Description automatically generated">
            <a:extLst>
              <a:ext uri="{FF2B5EF4-FFF2-40B4-BE49-F238E27FC236}">
                <a16:creationId xmlns:a16="http://schemas.microsoft.com/office/drawing/2014/main" id="{F0EE93EC-F822-4DF8-96D8-CF960E421D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12" y="540033"/>
            <a:ext cx="3349661" cy="5775279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CBC1FDF-AE13-4731-B38F-2761BDFDB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F7067A95-5F5B-4313-99D9-93FA5FDE7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12369" y="2877018"/>
            <a:ext cx="4078800" cy="290148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dirty="0"/>
              <a:t>Airline Ticket prices are remaining steady and have gone down in recent years, pleasing customers.</a:t>
            </a:r>
          </a:p>
        </p:txBody>
      </p:sp>
    </p:spTree>
    <p:extLst>
      <p:ext uri="{BB962C8B-B14F-4D97-AF65-F5344CB8AC3E}">
        <p14:creationId xmlns:p14="http://schemas.microsoft.com/office/powerpoint/2010/main" val="2290464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268346D-5E77-4906-AC8D-57FB88F11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0B7DC-7A86-4D9B-8350-2806F18E7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369" y="536575"/>
            <a:ext cx="4078800" cy="1453003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Percentage of Filled Seats per Plane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68C6BE-41CC-4C4D-850F-F82321AE7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4" name="Content Placeholder 3" descr="Chart, bubble chart&#10;&#10;Description automatically generated">
            <a:extLst>
              <a:ext uri="{FF2B5EF4-FFF2-40B4-BE49-F238E27FC236}">
                <a16:creationId xmlns:a16="http://schemas.microsoft.com/office/drawing/2014/main" id="{6FCB6FF2-CD0D-4C94-B1DA-861992288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53" y="540033"/>
            <a:ext cx="4981178" cy="577527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BC1FDF-AE13-4731-B38F-2761BDFDB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E34A26F-ECDF-42C2-96F8-124CF8819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369" y="2877018"/>
            <a:ext cx="4078800" cy="29014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People are continuing to fly, based on the percentage of filled seats.</a:t>
            </a:r>
          </a:p>
        </p:txBody>
      </p:sp>
    </p:spTree>
    <p:extLst>
      <p:ext uri="{BB962C8B-B14F-4D97-AF65-F5344CB8AC3E}">
        <p14:creationId xmlns:p14="http://schemas.microsoft.com/office/powerpoint/2010/main" val="3935110404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LightSeedLeftStep">
      <a:dk1>
        <a:srgbClr val="000000"/>
      </a:dk1>
      <a:lt1>
        <a:srgbClr val="FFFFFF"/>
      </a:lt1>
      <a:dk2>
        <a:srgbClr val="242541"/>
      </a:dk2>
      <a:lt2>
        <a:srgbClr val="E3E8E2"/>
      </a:lt2>
      <a:accent1>
        <a:srgbClr val="BD96C6"/>
      </a:accent1>
      <a:accent2>
        <a:srgbClr val="967FBA"/>
      </a:accent2>
      <a:accent3>
        <a:srgbClr val="9697C6"/>
      </a:accent3>
      <a:accent4>
        <a:srgbClr val="7F99BA"/>
      </a:accent4>
      <a:accent5>
        <a:srgbClr val="80ABB2"/>
      </a:accent5>
      <a:accent6>
        <a:srgbClr val="76AD9E"/>
      </a:accent6>
      <a:hlink>
        <a:srgbClr val="628F57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106</Words>
  <Application>Microsoft Office PowerPoint</Application>
  <PresentationFormat>Widescreen</PresentationFormat>
  <Paragraphs>18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Avenir Next LT Pro</vt:lpstr>
      <vt:lpstr>Calibri</vt:lpstr>
      <vt:lpstr>Century Schoolbook</vt:lpstr>
      <vt:lpstr>Goudy Old Style</vt:lpstr>
      <vt:lpstr>Wingdings</vt:lpstr>
      <vt:lpstr>FrostyVTI</vt:lpstr>
      <vt:lpstr>Status of the Airline Industry</vt:lpstr>
      <vt:lpstr>Fatal Accident Statistics</vt:lpstr>
      <vt:lpstr>Per Year</vt:lpstr>
      <vt:lpstr>Per State</vt:lpstr>
      <vt:lpstr>Per Airline </vt:lpstr>
      <vt:lpstr>Airline Industry Revenue Statistics</vt:lpstr>
      <vt:lpstr>Auto Gas Prices</vt:lpstr>
      <vt:lpstr>Airline Ticket Prices</vt:lpstr>
      <vt:lpstr>Percentage of Filled Seats per Plane</vt:lpstr>
      <vt:lpstr>Revenue Steadily Increasing per Year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of the Airline Industry</dc:title>
  <dc:creator>Jonathon Scroggins</dc:creator>
  <cp:lastModifiedBy>Jonathon Scroggins</cp:lastModifiedBy>
  <cp:revision>25</cp:revision>
  <dcterms:created xsi:type="dcterms:W3CDTF">2021-07-01T20:42:22Z</dcterms:created>
  <dcterms:modified xsi:type="dcterms:W3CDTF">2021-07-04T21:43:44Z</dcterms:modified>
</cp:coreProperties>
</file>