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7"/>
  </p:notesMasterIdLst>
  <p:sldIdLst>
    <p:sldId id="256" r:id="rId2"/>
    <p:sldId id="269" r:id="rId3"/>
    <p:sldId id="259" r:id="rId4"/>
    <p:sldId id="260" r:id="rId5"/>
    <p:sldId id="270" r:id="rId6"/>
    <p:sldId id="261" r:id="rId7"/>
    <p:sldId id="262" r:id="rId8"/>
    <p:sldId id="263" r:id="rId9"/>
    <p:sldId id="257" r:id="rId10"/>
    <p:sldId id="258" r:id="rId11"/>
    <p:sldId id="265" r:id="rId12"/>
    <p:sldId id="267" r:id="rId13"/>
    <p:sldId id="272"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Trend Data Comparisson</a:t>
            </a:r>
            <a:r>
              <a:rPr lang="en-US" baseline="0"/>
              <a:t> for Gestational Diabetes and Preeclampsia in the US from 10/2015-10/2020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 v PE USA'!$B$3</c:f>
              <c:strCache>
                <c:ptCount val="1"/>
                <c:pt idx="0">
                  <c:v>Gestational diabetes: (United States)</c:v>
                </c:pt>
              </c:strCache>
            </c:strRef>
          </c:tx>
          <c:spPr>
            <a:ln w="28575" cap="rnd">
              <a:solidFill>
                <a:schemeClr val="accent1"/>
              </a:solidFill>
              <a:round/>
            </a:ln>
            <a:effectLst/>
          </c:spPr>
          <c:marker>
            <c:symbol val="none"/>
          </c:marker>
          <c:cat>
            <c:numRef>
              <c:f>'GD v PE USA'!$A$4:$A$264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USA'!$B$4:$B$264</c:f>
              <c:numCache>
                <c:formatCode>General</c:formatCode>
                <c:ptCount val="261"/>
                <c:pt idx="0">
                  <c:v>49</c:v>
                </c:pt>
                <c:pt idx="1">
                  <c:v>42</c:v>
                </c:pt>
                <c:pt idx="2">
                  <c:v>38</c:v>
                </c:pt>
                <c:pt idx="3">
                  <c:v>42</c:v>
                </c:pt>
                <c:pt idx="4">
                  <c:v>44</c:v>
                </c:pt>
                <c:pt idx="5">
                  <c:v>45</c:v>
                </c:pt>
                <c:pt idx="6">
                  <c:v>40</c:v>
                </c:pt>
                <c:pt idx="7">
                  <c:v>50</c:v>
                </c:pt>
                <c:pt idx="8">
                  <c:v>45</c:v>
                </c:pt>
                <c:pt idx="9">
                  <c:v>48</c:v>
                </c:pt>
                <c:pt idx="10">
                  <c:v>35</c:v>
                </c:pt>
                <c:pt idx="11">
                  <c:v>42</c:v>
                </c:pt>
                <c:pt idx="12">
                  <c:v>48</c:v>
                </c:pt>
                <c:pt idx="13">
                  <c:v>50</c:v>
                </c:pt>
                <c:pt idx="14">
                  <c:v>47</c:v>
                </c:pt>
                <c:pt idx="15">
                  <c:v>48</c:v>
                </c:pt>
                <c:pt idx="16">
                  <c:v>46</c:v>
                </c:pt>
                <c:pt idx="17">
                  <c:v>43</c:v>
                </c:pt>
                <c:pt idx="18">
                  <c:v>47</c:v>
                </c:pt>
                <c:pt idx="19">
                  <c:v>43</c:v>
                </c:pt>
                <c:pt idx="20">
                  <c:v>49</c:v>
                </c:pt>
                <c:pt idx="21">
                  <c:v>41</c:v>
                </c:pt>
                <c:pt idx="22">
                  <c:v>47</c:v>
                </c:pt>
                <c:pt idx="23">
                  <c:v>46</c:v>
                </c:pt>
                <c:pt idx="24">
                  <c:v>50</c:v>
                </c:pt>
                <c:pt idx="25">
                  <c:v>45</c:v>
                </c:pt>
                <c:pt idx="26">
                  <c:v>46</c:v>
                </c:pt>
                <c:pt idx="27">
                  <c:v>47</c:v>
                </c:pt>
                <c:pt idx="28">
                  <c:v>45</c:v>
                </c:pt>
                <c:pt idx="29">
                  <c:v>44</c:v>
                </c:pt>
                <c:pt idx="30">
                  <c:v>47</c:v>
                </c:pt>
                <c:pt idx="31">
                  <c:v>43</c:v>
                </c:pt>
                <c:pt idx="32">
                  <c:v>52</c:v>
                </c:pt>
                <c:pt idx="33">
                  <c:v>43</c:v>
                </c:pt>
                <c:pt idx="34">
                  <c:v>46</c:v>
                </c:pt>
                <c:pt idx="35">
                  <c:v>44</c:v>
                </c:pt>
                <c:pt idx="36">
                  <c:v>44</c:v>
                </c:pt>
                <c:pt idx="37">
                  <c:v>46</c:v>
                </c:pt>
                <c:pt idx="38">
                  <c:v>41</c:v>
                </c:pt>
                <c:pt idx="39">
                  <c:v>46</c:v>
                </c:pt>
                <c:pt idx="40">
                  <c:v>47</c:v>
                </c:pt>
                <c:pt idx="41">
                  <c:v>44</c:v>
                </c:pt>
                <c:pt idx="42">
                  <c:v>41</c:v>
                </c:pt>
                <c:pt idx="43">
                  <c:v>43</c:v>
                </c:pt>
                <c:pt idx="44">
                  <c:v>42</c:v>
                </c:pt>
                <c:pt idx="45">
                  <c:v>50</c:v>
                </c:pt>
                <c:pt idx="46">
                  <c:v>39</c:v>
                </c:pt>
                <c:pt idx="47">
                  <c:v>38</c:v>
                </c:pt>
                <c:pt idx="48">
                  <c:v>47</c:v>
                </c:pt>
                <c:pt idx="49">
                  <c:v>49</c:v>
                </c:pt>
                <c:pt idx="50">
                  <c:v>45</c:v>
                </c:pt>
                <c:pt idx="51">
                  <c:v>39</c:v>
                </c:pt>
                <c:pt idx="52">
                  <c:v>42</c:v>
                </c:pt>
                <c:pt idx="53">
                  <c:v>44</c:v>
                </c:pt>
                <c:pt idx="54">
                  <c:v>42</c:v>
                </c:pt>
                <c:pt idx="55">
                  <c:v>44</c:v>
                </c:pt>
                <c:pt idx="56">
                  <c:v>37</c:v>
                </c:pt>
                <c:pt idx="57">
                  <c:v>42</c:v>
                </c:pt>
                <c:pt idx="58">
                  <c:v>34</c:v>
                </c:pt>
                <c:pt idx="59">
                  <c:v>38</c:v>
                </c:pt>
                <c:pt idx="60">
                  <c:v>43</c:v>
                </c:pt>
                <c:pt idx="61">
                  <c:v>40</c:v>
                </c:pt>
                <c:pt idx="62">
                  <c:v>35</c:v>
                </c:pt>
                <c:pt idx="63">
                  <c:v>38</c:v>
                </c:pt>
                <c:pt idx="64">
                  <c:v>40</c:v>
                </c:pt>
                <c:pt idx="65">
                  <c:v>46</c:v>
                </c:pt>
                <c:pt idx="66">
                  <c:v>47</c:v>
                </c:pt>
                <c:pt idx="67">
                  <c:v>44</c:v>
                </c:pt>
                <c:pt idx="68">
                  <c:v>45</c:v>
                </c:pt>
                <c:pt idx="69">
                  <c:v>45</c:v>
                </c:pt>
                <c:pt idx="70">
                  <c:v>43</c:v>
                </c:pt>
                <c:pt idx="71">
                  <c:v>45</c:v>
                </c:pt>
                <c:pt idx="72">
                  <c:v>49</c:v>
                </c:pt>
                <c:pt idx="73">
                  <c:v>42</c:v>
                </c:pt>
                <c:pt idx="74">
                  <c:v>42</c:v>
                </c:pt>
                <c:pt idx="75">
                  <c:v>46</c:v>
                </c:pt>
                <c:pt idx="76">
                  <c:v>47</c:v>
                </c:pt>
                <c:pt idx="77">
                  <c:v>49</c:v>
                </c:pt>
                <c:pt idx="78">
                  <c:v>47</c:v>
                </c:pt>
                <c:pt idx="79">
                  <c:v>48</c:v>
                </c:pt>
                <c:pt idx="80">
                  <c:v>50</c:v>
                </c:pt>
                <c:pt idx="81">
                  <c:v>48</c:v>
                </c:pt>
                <c:pt idx="82">
                  <c:v>46</c:v>
                </c:pt>
                <c:pt idx="83">
                  <c:v>50</c:v>
                </c:pt>
                <c:pt idx="84">
                  <c:v>50</c:v>
                </c:pt>
                <c:pt idx="85">
                  <c:v>46</c:v>
                </c:pt>
                <c:pt idx="86">
                  <c:v>51</c:v>
                </c:pt>
                <c:pt idx="87">
                  <c:v>47</c:v>
                </c:pt>
                <c:pt idx="88">
                  <c:v>50</c:v>
                </c:pt>
                <c:pt idx="89">
                  <c:v>43</c:v>
                </c:pt>
                <c:pt idx="90">
                  <c:v>50</c:v>
                </c:pt>
                <c:pt idx="91">
                  <c:v>57</c:v>
                </c:pt>
                <c:pt idx="92">
                  <c:v>55</c:v>
                </c:pt>
                <c:pt idx="93">
                  <c:v>52</c:v>
                </c:pt>
                <c:pt idx="94">
                  <c:v>49</c:v>
                </c:pt>
                <c:pt idx="95">
                  <c:v>48</c:v>
                </c:pt>
                <c:pt idx="96">
                  <c:v>45</c:v>
                </c:pt>
                <c:pt idx="97">
                  <c:v>38</c:v>
                </c:pt>
                <c:pt idx="98">
                  <c:v>48</c:v>
                </c:pt>
                <c:pt idx="99">
                  <c:v>39</c:v>
                </c:pt>
                <c:pt idx="100">
                  <c:v>47</c:v>
                </c:pt>
                <c:pt idx="101">
                  <c:v>51</c:v>
                </c:pt>
                <c:pt idx="102">
                  <c:v>48</c:v>
                </c:pt>
                <c:pt idx="103">
                  <c:v>43</c:v>
                </c:pt>
                <c:pt idx="104">
                  <c:v>45</c:v>
                </c:pt>
                <c:pt idx="105">
                  <c:v>45</c:v>
                </c:pt>
                <c:pt idx="106">
                  <c:v>49</c:v>
                </c:pt>
                <c:pt idx="107">
                  <c:v>49</c:v>
                </c:pt>
                <c:pt idx="108">
                  <c:v>47</c:v>
                </c:pt>
                <c:pt idx="109">
                  <c:v>47</c:v>
                </c:pt>
                <c:pt idx="110">
                  <c:v>40</c:v>
                </c:pt>
                <c:pt idx="111">
                  <c:v>51</c:v>
                </c:pt>
                <c:pt idx="112">
                  <c:v>47</c:v>
                </c:pt>
                <c:pt idx="113">
                  <c:v>46</c:v>
                </c:pt>
                <c:pt idx="114">
                  <c:v>44</c:v>
                </c:pt>
                <c:pt idx="115">
                  <c:v>39</c:v>
                </c:pt>
                <c:pt idx="116">
                  <c:v>43</c:v>
                </c:pt>
                <c:pt idx="117">
                  <c:v>51</c:v>
                </c:pt>
                <c:pt idx="118">
                  <c:v>49</c:v>
                </c:pt>
                <c:pt idx="119">
                  <c:v>51</c:v>
                </c:pt>
                <c:pt idx="120">
                  <c:v>54</c:v>
                </c:pt>
                <c:pt idx="121">
                  <c:v>55</c:v>
                </c:pt>
                <c:pt idx="122">
                  <c:v>48</c:v>
                </c:pt>
                <c:pt idx="123">
                  <c:v>53</c:v>
                </c:pt>
                <c:pt idx="124">
                  <c:v>49</c:v>
                </c:pt>
                <c:pt idx="125">
                  <c:v>50</c:v>
                </c:pt>
                <c:pt idx="126">
                  <c:v>50</c:v>
                </c:pt>
                <c:pt idx="127">
                  <c:v>49</c:v>
                </c:pt>
                <c:pt idx="128">
                  <c:v>51</c:v>
                </c:pt>
                <c:pt idx="129">
                  <c:v>56</c:v>
                </c:pt>
                <c:pt idx="130">
                  <c:v>51</c:v>
                </c:pt>
                <c:pt idx="131">
                  <c:v>52</c:v>
                </c:pt>
                <c:pt idx="132">
                  <c:v>53</c:v>
                </c:pt>
                <c:pt idx="133">
                  <c:v>48</c:v>
                </c:pt>
                <c:pt idx="134">
                  <c:v>55</c:v>
                </c:pt>
                <c:pt idx="135">
                  <c:v>50</c:v>
                </c:pt>
                <c:pt idx="136">
                  <c:v>52</c:v>
                </c:pt>
                <c:pt idx="137">
                  <c:v>49</c:v>
                </c:pt>
                <c:pt idx="138">
                  <c:v>50</c:v>
                </c:pt>
                <c:pt idx="139">
                  <c:v>50</c:v>
                </c:pt>
                <c:pt idx="140">
                  <c:v>52</c:v>
                </c:pt>
                <c:pt idx="141">
                  <c:v>54</c:v>
                </c:pt>
                <c:pt idx="142">
                  <c:v>48</c:v>
                </c:pt>
                <c:pt idx="143">
                  <c:v>59</c:v>
                </c:pt>
                <c:pt idx="144">
                  <c:v>55</c:v>
                </c:pt>
                <c:pt idx="145">
                  <c:v>54</c:v>
                </c:pt>
                <c:pt idx="146">
                  <c:v>53</c:v>
                </c:pt>
                <c:pt idx="147">
                  <c:v>57</c:v>
                </c:pt>
                <c:pt idx="148">
                  <c:v>57</c:v>
                </c:pt>
                <c:pt idx="149">
                  <c:v>52</c:v>
                </c:pt>
                <c:pt idx="150">
                  <c:v>50</c:v>
                </c:pt>
                <c:pt idx="151">
                  <c:v>48</c:v>
                </c:pt>
                <c:pt idx="152">
                  <c:v>46</c:v>
                </c:pt>
                <c:pt idx="153">
                  <c:v>53</c:v>
                </c:pt>
                <c:pt idx="154">
                  <c:v>51</c:v>
                </c:pt>
                <c:pt idx="155">
                  <c:v>47</c:v>
                </c:pt>
                <c:pt idx="156">
                  <c:v>53</c:v>
                </c:pt>
                <c:pt idx="157">
                  <c:v>48</c:v>
                </c:pt>
                <c:pt idx="158">
                  <c:v>51</c:v>
                </c:pt>
                <c:pt idx="159">
                  <c:v>49</c:v>
                </c:pt>
                <c:pt idx="160">
                  <c:v>49</c:v>
                </c:pt>
                <c:pt idx="161">
                  <c:v>49</c:v>
                </c:pt>
                <c:pt idx="162">
                  <c:v>40</c:v>
                </c:pt>
                <c:pt idx="163">
                  <c:v>52</c:v>
                </c:pt>
                <c:pt idx="164">
                  <c:v>51</c:v>
                </c:pt>
                <c:pt idx="165">
                  <c:v>50</c:v>
                </c:pt>
                <c:pt idx="166">
                  <c:v>46</c:v>
                </c:pt>
                <c:pt idx="167">
                  <c:v>40</c:v>
                </c:pt>
                <c:pt idx="168">
                  <c:v>50</c:v>
                </c:pt>
                <c:pt idx="169">
                  <c:v>54</c:v>
                </c:pt>
                <c:pt idx="170">
                  <c:v>54</c:v>
                </c:pt>
                <c:pt idx="171">
                  <c:v>48</c:v>
                </c:pt>
                <c:pt idx="172">
                  <c:v>51</c:v>
                </c:pt>
                <c:pt idx="173">
                  <c:v>52</c:v>
                </c:pt>
                <c:pt idx="174">
                  <c:v>56</c:v>
                </c:pt>
                <c:pt idx="175">
                  <c:v>51</c:v>
                </c:pt>
                <c:pt idx="176">
                  <c:v>45</c:v>
                </c:pt>
                <c:pt idx="177">
                  <c:v>50</c:v>
                </c:pt>
                <c:pt idx="178">
                  <c:v>48</c:v>
                </c:pt>
                <c:pt idx="179">
                  <c:v>48</c:v>
                </c:pt>
                <c:pt idx="180">
                  <c:v>53</c:v>
                </c:pt>
                <c:pt idx="181">
                  <c:v>49</c:v>
                </c:pt>
                <c:pt idx="182">
                  <c:v>52</c:v>
                </c:pt>
                <c:pt idx="183">
                  <c:v>49</c:v>
                </c:pt>
                <c:pt idx="184">
                  <c:v>50</c:v>
                </c:pt>
                <c:pt idx="185">
                  <c:v>52</c:v>
                </c:pt>
                <c:pt idx="186">
                  <c:v>47</c:v>
                </c:pt>
                <c:pt idx="187">
                  <c:v>53</c:v>
                </c:pt>
                <c:pt idx="188">
                  <c:v>48</c:v>
                </c:pt>
                <c:pt idx="189">
                  <c:v>45</c:v>
                </c:pt>
                <c:pt idx="190">
                  <c:v>49</c:v>
                </c:pt>
                <c:pt idx="191">
                  <c:v>51</c:v>
                </c:pt>
                <c:pt idx="192">
                  <c:v>49</c:v>
                </c:pt>
                <c:pt idx="193">
                  <c:v>52</c:v>
                </c:pt>
                <c:pt idx="194">
                  <c:v>46</c:v>
                </c:pt>
                <c:pt idx="195">
                  <c:v>54</c:v>
                </c:pt>
                <c:pt idx="196">
                  <c:v>59</c:v>
                </c:pt>
                <c:pt idx="197">
                  <c:v>55</c:v>
                </c:pt>
                <c:pt idx="198">
                  <c:v>52</c:v>
                </c:pt>
                <c:pt idx="199">
                  <c:v>51</c:v>
                </c:pt>
                <c:pt idx="200">
                  <c:v>53</c:v>
                </c:pt>
                <c:pt idx="201">
                  <c:v>47</c:v>
                </c:pt>
                <c:pt idx="202">
                  <c:v>49</c:v>
                </c:pt>
                <c:pt idx="203">
                  <c:v>43</c:v>
                </c:pt>
                <c:pt idx="204">
                  <c:v>46</c:v>
                </c:pt>
                <c:pt idx="205">
                  <c:v>49</c:v>
                </c:pt>
                <c:pt idx="206">
                  <c:v>50</c:v>
                </c:pt>
                <c:pt idx="207">
                  <c:v>49</c:v>
                </c:pt>
                <c:pt idx="208">
                  <c:v>47</c:v>
                </c:pt>
                <c:pt idx="209">
                  <c:v>50</c:v>
                </c:pt>
                <c:pt idx="210">
                  <c:v>46</c:v>
                </c:pt>
                <c:pt idx="211">
                  <c:v>44</c:v>
                </c:pt>
                <c:pt idx="212">
                  <c:v>51</c:v>
                </c:pt>
                <c:pt idx="213">
                  <c:v>46</c:v>
                </c:pt>
                <c:pt idx="214">
                  <c:v>49</c:v>
                </c:pt>
                <c:pt idx="215">
                  <c:v>36</c:v>
                </c:pt>
                <c:pt idx="216">
                  <c:v>42</c:v>
                </c:pt>
                <c:pt idx="217">
                  <c:v>40</c:v>
                </c:pt>
                <c:pt idx="218">
                  <c:v>44</c:v>
                </c:pt>
                <c:pt idx="219">
                  <c:v>36</c:v>
                </c:pt>
                <c:pt idx="220">
                  <c:v>43</c:v>
                </c:pt>
                <c:pt idx="221">
                  <c:v>46</c:v>
                </c:pt>
                <c:pt idx="222">
                  <c:v>51</c:v>
                </c:pt>
                <c:pt idx="223">
                  <c:v>47</c:v>
                </c:pt>
                <c:pt idx="224">
                  <c:v>48</c:v>
                </c:pt>
                <c:pt idx="225">
                  <c:v>48</c:v>
                </c:pt>
                <c:pt idx="226">
                  <c:v>50</c:v>
                </c:pt>
                <c:pt idx="227">
                  <c:v>54</c:v>
                </c:pt>
                <c:pt idx="228">
                  <c:v>52</c:v>
                </c:pt>
                <c:pt idx="229">
                  <c:v>47</c:v>
                </c:pt>
                <c:pt idx="230">
                  <c:v>41</c:v>
                </c:pt>
                <c:pt idx="231">
                  <c:v>41</c:v>
                </c:pt>
                <c:pt idx="232">
                  <c:v>40</c:v>
                </c:pt>
                <c:pt idx="233">
                  <c:v>46</c:v>
                </c:pt>
                <c:pt idx="234">
                  <c:v>48</c:v>
                </c:pt>
                <c:pt idx="235">
                  <c:v>50</c:v>
                </c:pt>
                <c:pt idx="236">
                  <c:v>53</c:v>
                </c:pt>
                <c:pt idx="237">
                  <c:v>53</c:v>
                </c:pt>
                <c:pt idx="238">
                  <c:v>53</c:v>
                </c:pt>
                <c:pt idx="239">
                  <c:v>51</c:v>
                </c:pt>
                <c:pt idx="240">
                  <c:v>54</c:v>
                </c:pt>
                <c:pt idx="241">
                  <c:v>45</c:v>
                </c:pt>
                <c:pt idx="242">
                  <c:v>48</c:v>
                </c:pt>
                <c:pt idx="243">
                  <c:v>57</c:v>
                </c:pt>
                <c:pt idx="244">
                  <c:v>55</c:v>
                </c:pt>
                <c:pt idx="245">
                  <c:v>56</c:v>
                </c:pt>
                <c:pt idx="246">
                  <c:v>49</c:v>
                </c:pt>
                <c:pt idx="247">
                  <c:v>52</c:v>
                </c:pt>
                <c:pt idx="248">
                  <c:v>54</c:v>
                </c:pt>
                <c:pt idx="249">
                  <c:v>54</c:v>
                </c:pt>
                <c:pt idx="250">
                  <c:v>53</c:v>
                </c:pt>
                <c:pt idx="251">
                  <c:v>53</c:v>
                </c:pt>
                <c:pt idx="252">
                  <c:v>51</c:v>
                </c:pt>
                <c:pt idx="253">
                  <c:v>49</c:v>
                </c:pt>
                <c:pt idx="254">
                  <c:v>51</c:v>
                </c:pt>
                <c:pt idx="255">
                  <c:v>51</c:v>
                </c:pt>
                <c:pt idx="256">
                  <c:v>48</c:v>
                </c:pt>
                <c:pt idx="257">
                  <c:v>50</c:v>
                </c:pt>
                <c:pt idx="258">
                  <c:v>47</c:v>
                </c:pt>
                <c:pt idx="259">
                  <c:v>54</c:v>
                </c:pt>
                <c:pt idx="260">
                  <c:v>40</c:v>
                </c:pt>
              </c:numCache>
            </c:numRef>
          </c:val>
          <c:smooth val="0"/>
          <c:extLst>
            <c:ext xmlns:c16="http://schemas.microsoft.com/office/drawing/2014/chart" uri="{C3380CC4-5D6E-409C-BE32-E72D297353CC}">
              <c16:uniqueId val="{00000000-8A4F-4854-A354-138A34881381}"/>
            </c:ext>
          </c:extLst>
        </c:ser>
        <c:ser>
          <c:idx val="1"/>
          <c:order val="1"/>
          <c:tx>
            <c:strRef>
              <c:f>'GD v PE USA'!$C$3</c:f>
              <c:strCache>
                <c:ptCount val="1"/>
                <c:pt idx="0">
                  <c:v>Pre-eclampsia: (United States)</c:v>
                </c:pt>
              </c:strCache>
            </c:strRef>
          </c:tx>
          <c:spPr>
            <a:ln w="28575" cap="rnd">
              <a:solidFill>
                <a:schemeClr val="accent2"/>
              </a:solidFill>
              <a:round/>
            </a:ln>
            <a:effectLst/>
          </c:spPr>
          <c:marker>
            <c:symbol val="none"/>
          </c:marker>
          <c:cat>
            <c:numRef>
              <c:f>'GD v PE USA'!$A$4:$A$264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USA'!$C$4:$C$264</c:f>
              <c:numCache>
                <c:formatCode>General</c:formatCode>
                <c:ptCount val="261"/>
                <c:pt idx="0">
                  <c:v>54</c:v>
                </c:pt>
                <c:pt idx="1">
                  <c:v>58</c:v>
                </c:pt>
                <c:pt idx="2">
                  <c:v>57</c:v>
                </c:pt>
                <c:pt idx="3">
                  <c:v>56</c:v>
                </c:pt>
                <c:pt idx="4">
                  <c:v>60</c:v>
                </c:pt>
                <c:pt idx="5">
                  <c:v>60</c:v>
                </c:pt>
                <c:pt idx="6">
                  <c:v>47</c:v>
                </c:pt>
                <c:pt idx="7">
                  <c:v>70</c:v>
                </c:pt>
                <c:pt idx="8">
                  <c:v>63</c:v>
                </c:pt>
                <c:pt idx="9">
                  <c:v>57</c:v>
                </c:pt>
                <c:pt idx="10">
                  <c:v>53</c:v>
                </c:pt>
                <c:pt idx="11">
                  <c:v>53</c:v>
                </c:pt>
                <c:pt idx="12">
                  <c:v>57</c:v>
                </c:pt>
                <c:pt idx="13">
                  <c:v>52</c:v>
                </c:pt>
                <c:pt idx="14">
                  <c:v>54</c:v>
                </c:pt>
                <c:pt idx="15">
                  <c:v>60</c:v>
                </c:pt>
                <c:pt idx="16">
                  <c:v>65</c:v>
                </c:pt>
                <c:pt idx="17">
                  <c:v>63</c:v>
                </c:pt>
                <c:pt idx="18">
                  <c:v>61</c:v>
                </c:pt>
                <c:pt idx="19">
                  <c:v>69</c:v>
                </c:pt>
                <c:pt idx="20">
                  <c:v>59</c:v>
                </c:pt>
                <c:pt idx="21">
                  <c:v>55</c:v>
                </c:pt>
                <c:pt idx="22">
                  <c:v>59</c:v>
                </c:pt>
                <c:pt idx="23">
                  <c:v>60</c:v>
                </c:pt>
                <c:pt idx="24">
                  <c:v>57</c:v>
                </c:pt>
                <c:pt idx="25">
                  <c:v>59</c:v>
                </c:pt>
                <c:pt idx="26">
                  <c:v>56</c:v>
                </c:pt>
                <c:pt idx="27">
                  <c:v>58</c:v>
                </c:pt>
                <c:pt idx="28">
                  <c:v>61</c:v>
                </c:pt>
                <c:pt idx="29">
                  <c:v>59</c:v>
                </c:pt>
                <c:pt idx="30">
                  <c:v>64</c:v>
                </c:pt>
                <c:pt idx="31">
                  <c:v>62</c:v>
                </c:pt>
                <c:pt idx="32">
                  <c:v>60</c:v>
                </c:pt>
                <c:pt idx="33">
                  <c:v>82</c:v>
                </c:pt>
                <c:pt idx="34">
                  <c:v>69</c:v>
                </c:pt>
                <c:pt idx="35">
                  <c:v>67</c:v>
                </c:pt>
                <c:pt idx="36">
                  <c:v>61</c:v>
                </c:pt>
                <c:pt idx="37">
                  <c:v>62</c:v>
                </c:pt>
                <c:pt idx="38">
                  <c:v>59</c:v>
                </c:pt>
                <c:pt idx="39">
                  <c:v>64</c:v>
                </c:pt>
                <c:pt idx="40">
                  <c:v>67</c:v>
                </c:pt>
                <c:pt idx="41">
                  <c:v>60</c:v>
                </c:pt>
                <c:pt idx="42">
                  <c:v>58</c:v>
                </c:pt>
                <c:pt idx="43">
                  <c:v>54</c:v>
                </c:pt>
                <c:pt idx="44">
                  <c:v>58</c:v>
                </c:pt>
                <c:pt idx="45">
                  <c:v>55</c:v>
                </c:pt>
                <c:pt idx="46">
                  <c:v>51</c:v>
                </c:pt>
                <c:pt idx="47">
                  <c:v>60</c:v>
                </c:pt>
                <c:pt idx="48">
                  <c:v>56</c:v>
                </c:pt>
                <c:pt idx="49">
                  <c:v>59</c:v>
                </c:pt>
                <c:pt idx="50">
                  <c:v>55</c:v>
                </c:pt>
                <c:pt idx="51">
                  <c:v>56</c:v>
                </c:pt>
                <c:pt idx="52">
                  <c:v>55</c:v>
                </c:pt>
                <c:pt idx="53">
                  <c:v>60</c:v>
                </c:pt>
                <c:pt idx="54">
                  <c:v>61</c:v>
                </c:pt>
                <c:pt idx="55">
                  <c:v>58</c:v>
                </c:pt>
                <c:pt idx="56">
                  <c:v>53</c:v>
                </c:pt>
                <c:pt idx="57">
                  <c:v>62</c:v>
                </c:pt>
                <c:pt idx="58">
                  <c:v>52</c:v>
                </c:pt>
                <c:pt idx="59">
                  <c:v>61</c:v>
                </c:pt>
                <c:pt idx="60">
                  <c:v>56</c:v>
                </c:pt>
                <c:pt idx="61">
                  <c:v>56</c:v>
                </c:pt>
                <c:pt idx="62">
                  <c:v>50</c:v>
                </c:pt>
                <c:pt idx="63">
                  <c:v>49</c:v>
                </c:pt>
                <c:pt idx="64">
                  <c:v>52</c:v>
                </c:pt>
                <c:pt idx="65">
                  <c:v>55</c:v>
                </c:pt>
                <c:pt idx="66">
                  <c:v>59</c:v>
                </c:pt>
                <c:pt idx="67">
                  <c:v>62</c:v>
                </c:pt>
                <c:pt idx="68">
                  <c:v>60</c:v>
                </c:pt>
                <c:pt idx="69">
                  <c:v>62</c:v>
                </c:pt>
                <c:pt idx="70">
                  <c:v>60</c:v>
                </c:pt>
                <c:pt idx="71">
                  <c:v>61</c:v>
                </c:pt>
                <c:pt idx="72">
                  <c:v>57</c:v>
                </c:pt>
                <c:pt idx="73">
                  <c:v>58</c:v>
                </c:pt>
                <c:pt idx="74">
                  <c:v>56</c:v>
                </c:pt>
                <c:pt idx="75">
                  <c:v>58</c:v>
                </c:pt>
                <c:pt idx="76">
                  <c:v>64</c:v>
                </c:pt>
                <c:pt idx="77">
                  <c:v>62</c:v>
                </c:pt>
                <c:pt idx="78">
                  <c:v>63</c:v>
                </c:pt>
                <c:pt idx="79">
                  <c:v>64</c:v>
                </c:pt>
                <c:pt idx="80">
                  <c:v>60</c:v>
                </c:pt>
                <c:pt idx="81">
                  <c:v>63</c:v>
                </c:pt>
                <c:pt idx="82">
                  <c:v>70</c:v>
                </c:pt>
                <c:pt idx="83">
                  <c:v>71</c:v>
                </c:pt>
                <c:pt idx="84">
                  <c:v>66</c:v>
                </c:pt>
                <c:pt idx="85">
                  <c:v>59</c:v>
                </c:pt>
                <c:pt idx="86">
                  <c:v>63</c:v>
                </c:pt>
                <c:pt idx="87">
                  <c:v>65</c:v>
                </c:pt>
                <c:pt idx="88">
                  <c:v>69</c:v>
                </c:pt>
                <c:pt idx="89">
                  <c:v>66</c:v>
                </c:pt>
                <c:pt idx="90">
                  <c:v>66</c:v>
                </c:pt>
                <c:pt idx="91">
                  <c:v>80</c:v>
                </c:pt>
                <c:pt idx="92">
                  <c:v>65</c:v>
                </c:pt>
                <c:pt idx="93">
                  <c:v>67</c:v>
                </c:pt>
                <c:pt idx="94">
                  <c:v>73</c:v>
                </c:pt>
                <c:pt idx="95">
                  <c:v>63</c:v>
                </c:pt>
                <c:pt idx="96">
                  <c:v>63</c:v>
                </c:pt>
                <c:pt idx="97">
                  <c:v>59</c:v>
                </c:pt>
                <c:pt idx="98">
                  <c:v>57</c:v>
                </c:pt>
                <c:pt idx="99">
                  <c:v>56</c:v>
                </c:pt>
                <c:pt idx="100">
                  <c:v>64</c:v>
                </c:pt>
                <c:pt idx="101">
                  <c:v>71</c:v>
                </c:pt>
                <c:pt idx="102">
                  <c:v>65</c:v>
                </c:pt>
                <c:pt idx="103">
                  <c:v>61</c:v>
                </c:pt>
                <c:pt idx="104">
                  <c:v>61</c:v>
                </c:pt>
                <c:pt idx="105">
                  <c:v>74</c:v>
                </c:pt>
                <c:pt idx="106">
                  <c:v>66</c:v>
                </c:pt>
                <c:pt idx="107">
                  <c:v>65</c:v>
                </c:pt>
                <c:pt idx="108">
                  <c:v>62</c:v>
                </c:pt>
                <c:pt idx="109">
                  <c:v>67</c:v>
                </c:pt>
                <c:pt idx="110">
                  <c:v>61</c:v>
                </c:pt>
                <c:pt idx="111">
                  <c:v>63</c:v>
                </c:pt>
                <c:pt idx="112">
                  <c:v>59</c:v>
                </c:pt>
                <c:pt idx="113">
                  <c:v>62</c:v>
                </c:pt>
                <c:pt idx="114">
                  <c:v>57</c:v>
                </c:pt>
                <c:pt idx="115">
                  <c:v>56</c:v>
                </c:pt>
                <c:pt idx="116">
                  <c:v>58</c:v>
                </c:pt>
                <c:pt idx="117">
                  <c:v>59</c:v>
                </c:pt>
                <c:pt idx="118">
                  <c:v>64</c:v>
                </c:pt>
                <c:pt idx="119">
                  <c:v>66</c:v>
                </c:pt>
                <c:pt idx="120">
                  <c:v>67</c:v>
                </c:pt>
                <c:pt idx="121">
                  <c:v>84</c:v>
                </c:pt>
                <c:pt idx="122">
                  <c:v>75</c:v>
                </c:pt>
                <c:pt idx="123">
                  <c:v>69</c:v>
                </c:pt>
                <c:pt idx="124">
                  <c:v>74</c:v>
                </c:pt>
                <c:pt idx="125">
                  <c:v>69</c:v>
                </c:pt>
                <c:pt idx="126">
                  <c:v>65</c:v>
                </c:pt>
                <c:pt idx="127">
                  <c:v>67</c:v>
                </c:pt>
                <c:pt idx="128">
                  <c:v>70</c:v>
                </c:pt>
                <c:pt idx="129">
                  <c:v>75</c:v>
                </c:pt>
                <c:pt idx="130">
                  <c:v>74</c:v>
                </c:pt>
                <c:pt idx="131">
                  <c:v>75</c:v>
                </c:pt>
                <c:pt idx="132">
                  <c:v>75</c:v>
                </c:pt>
                <c:pt idx="133">
                  <c:v>75</c:v>
                </c:pt>
                <c:pt idx="134">
                  <c:v>75</c:v>
                </c:pt>
                <c:pt idx="135">
                  <c:v>67</c:v>
                </c:pt>
                <c:pt idx="136">
                  <c:v>72</c:v>
                </c:pt>
                <c:pt idx="137">
                  <c:v>70</c:v>
                </c:pt>
                <c:pt idx="138">
                  <c:v>72</c:v>
                </c:pt>
                <c:pt idx="139">
                  <c:v>70</c:v>
                </c:pt>
                <c:pt idx="140">
                  <c:v>71</c:v>
                </c:pt>
                <c:pt idx="141">
                  <c:v>65</c:v>
                </c:pt>
                <c:pt idx="142">
                  <c:v>69</c:v>
                </c:pt>
                <c:pt idx="143">
                  <c:v>74</c:v>
                </c:pt>
                <c:pt idx="144">
                  <c:v>72</c:v>
                </c:pt>
                <c:pt idx="145">
                  <c:v>71</c:v>
                </c:pt>
                <c:pt idx="146">
                  <c:v>66</c:v>
                </c:pt>
                <c:pt idx="147">
                  <c:v>100</c:v>
                </c:pt>
                <c:pt idx="148">
                  <c:v>75</c:v>
                </c:pt>
                <c:pt idx="149">
                  <c:v>73</c:v>
                </c:pt>
                <c:pt idx="150">
                  <c:v>73</c:v>
                </c:pt>
                <c:pt idx="151">
                  <c:v>70</c:v>
                </c:pt>
                <c:pt idx="152">
                  <c:v>66</c:v>
                </c:pt>
                <c:pt idx="153">
                  <c:v>65</c:v>
                </c:pt>
                <c:pt idx="154">
                  <c:v>65</c:v>
                </c:pt>
                <c:pt idx="155">
                  <c:v>68</c:v>
                </c:pt>
                <c:pt idx="156">
                  <c:v>66</c:v>
                </c:pt>
                <c:pt idx="157">
                  <c:v>66</c:v>
                </c:pt>
                <c:pt idx="158">
                  <c:v>61</c:v>
                </c:pt>
                <c:pt idx="159">
                  <c:v>78</c:v>
                </c:pt>
                <c:pt idx="160">
                  <c:v>70</c:v>
                </c:pt>
                <c:pt idx="161">
                  <c:v>64</c:v>
                </c:pt>
                <c:pt idx="162">
                  <c:v>56</c:v>
                </c:pt>
                <c:pt idx="163">
                  <c:v>67</c:v>
                </c:pt>
                <c:pt idx="164">
                  <c:v>67</c:v>
                </c:pt>
                <c:pt idx="165">
                  <c:v>61</c:v>
                </c:pt>
                <c:pt idx="166">
                  <c:v>61</c:v>
                </c:pt>
                <c:pt idx="167">
                  <c:v>55</c:v>
                </c:pt>
                <c:pt idx="168">
                  <c:v>69</c:v>
                </c:pt>
                <c:pt idx="169">
                  <c:v>69</c:v>
                </c:pt>
                <c:pt idx="170">
                  <c:v>66</c:v>
                </c:pt>
                <c:pt idx="171">
                  <c:v>72</c:v>
                </c:pt>
                <c:pt idx="172">
                  <c:v>68</c:v>
                </c:pt>
                <c:pt idx="173">
                  <c:v>80</c:v>
                </c:pt>
                <c:pt idx="174">
                  <c:v>72</c:v>
                </c:pt>
                <c:pt idx="175">
                  <c:v>71</c:v>
                </c:pt>
                <c:pt idx="176">
                  <c:v>68</c:v>
                </c:pt>
                <c:pt idx="177">
                  <c:v>70</c:v>
                </c:pt>
                <c:pt idx="178">
                  <c:v>71</c:v>
                </c:pt>
                <c:pt idx="179">
                  <c:v>73</c:v>
                </c:pt>
                <c:pt idx="180">
                  <c:v>74</c:v>
                </c:pt>
                <c:pt idx="181">
                  <c:v>71</c:v>
                </c:pt>
                <c:pt idx="182">
                  <c:v>77</c:v>
                </c:pt>
                <c:pt idx="183">
                  <c:v>89</c:v>
                </c:pt>
                <c:pt idx="184">
                  <c:v>84</c:v>
                </c:pt>
                <c:pt idx="185">
                  <c:v>74</c:v>
                </c:pt>
                <c:pt idx="186">
                  <c:v>67</c:v>
                </c:pt>
                <c:pt idx="187">
                  <c:v>78</c:v>
                </c:pt>
                <c:pt idx="188">
                  <c:v>73</c:v>
                </c:pt>
                <c:pt idx="189">
                  <c:v>78</c:v>
                </c:pt>
                <c:pt idx="190">
                  <c:v>75</c:v>
                </c:pt>
                <c:pt idx="191">
                  <c:v>69</c:v>
                </c:pt>
                <c:pt idx="192">
                  <c:v>67</c:v>
                </c:pt>
                <c:pt idx="193">
                  <c:v>67</c:v>
                </c:pt>
                <c:pt idx="194">
                  <c:v>67</c:v>
                </c:pt>
                <c:pt idx="195">
                  <c:v>73</c:v>
                </c:pt>
                <c:pt idx="196">
                  <c:v>73</c:v>
                </c:pt>
                <c:pt idx="197">
                  <c:v>73</c:v>
                </c:pt>
                <c:pt idx="198">
                  <c:v>76</c:v>
                </c:pt>
                <c:pt idx="199">
                  <c:v>83</c:v>
                </c:pt>
                <c:pt idx="200">
                  <c:v>74</c:v>
                </c:pt>
                <c:pt idx="201">
                  <c:v>70</c:v>
                </c:pt>
                <c:pt idx="202">
                  <c:v>65</c:v>
                </c:pt>
                <c:pt idx="203">
                  <c:v>67</c:v>
                </c:pt>
                <c:pt idx="204">
                  <c:v>71</c:v>
                </c:pt>
                <c:pt idx="205">
                  <c:v>80</c:v>
                </c:pt>
                <c:pt idx="206">
                  <c:v>75</c:v>
                </c:pt>
                <c:pt idx="207">
                  <c:v>74</c:v>
                </c:pt>
                <c:pt idx="208">
                  <c:v>71</c:v>
                </c:pt>
                <c:pt idx="209">
                  <c:v>67</c:v>
                </c:pt>
                <c:pt idx="210">
                  <c:v>71</c:v>
                </c:pt>
                <c:pt idx="211">
                  <c:v>74</c:v>
                </c:pt>
                <c:pt idx="212">
                  <c:v>69</c:v>
                </c:pt>
                <c:pt idx="213">
                  <c:v>69</c:v>
                </c:pt>
                <c:pt idx="214">
                  <c:v>73</c:v>
                </c:pt>
                <c:pt idx="215">
                  <c:v>64</c:v>
                </c:pt>
                <c:pt idx="216">
                  <c:v>67</c:v>
                </c:pt>
                <c:pt idx="217">
                  <c:v>73</c:v>
                </c:pt>
                <c:pt idx="218">
                  <c:v>63</c:v>
                </c:pt>
                <c:pt idx="219">
                  <c:v>60</c:v>
                </c:pt>
                <c:pt idx="220">
                  <c:v>65</c:v>
                </c:pt>
                <c:pt idx="221">
                  <c:v>70</c:v>
                </c:pt>
                <c:pt idx="222">
                  <c:v>67</c:v>
                </c:pt>
                <c:pt idx="223">
                  <c:v>70</c:v>
                </c:pt>
                <c:pt idx="224">
                  <c:v>69</c:v>
                </c:pt>
                <c:pt idx="225">
                  <c:v>73</c:v>
                </c:pt>
                <c:pt idx="226">
                  <c:v>72</c:v>
                </c:pt>
                <c:pt idx="227">
                  <c:v>76</c:v>
                </c:pt>
                <c:pt idx="228">
                  <c:v>74</c:v>
                </c:pt>
                <c:pt idx="229">
                  <c:v>72</c:v>
                </c:pt>
                <c:pt idx="230">
                  <c:v>61</c:v>
                </c:pt>
                <c:pt idx="231">
                  <c:v>55</c:v>
                </c:pt>
                <c:pt idx="232">
                  <c:v>63</c:v>
                </c:pt>
                <c:pt idx="233">
                  <c:v>60</c:v>
                </c:pt>
                <c:pt idx="234">
                  <c:v>65</c:v>
                </c:pt>
                <c:pt idx="235">
                  <c:v>67</c:v>
                </c:pt>
                <c:pt idx="236">
                  <c:v>67</c:v>
                </c:pt>
                <c:pt idx="237">
                  <c:v>73</c:v>
                </c:pt>
                <c:pt idx="238">
                  <c:v>66</c:v>
                </c:pt>
                <c:pt idx="239">
                  <c:v>64</c:v>
                </c:pt>
                <c:pt idx="240">
                  <c:v>67</c:v>
                </c:pt>
                <c:pt idx="241">
                  <c:v>65</c:v>
                </c:pt>
                <c:pt idx="242">
                  <c:v>74</c:v>
                </c:pt>
                <c:pt idx="243">
                  <c:v>73</c:v>
                </c:pt>
                <c:pt idx="244">
                  <c:v>74</c:v>
                </c:pt>
                <c:pt idx="245">
                  <c:v>68</c:v>
                </c:pt>
                <c:pt idx="246">
                  <c:v>66</c:v>
                </c:pt>
                <c:pt idx="247">
                  <c:v>71</c:v>
                </c:pt>
                <c:pt idx="248">
                  <c:v>98</c:v>
                </c:pt>
                <c:pt idx="249">
                  <c:v>77</c:v>
                </c:pt>
                <c:pt idx="250">
                  <c:v>69</c:v>
                </c:pt>
                <c:pt idx="251">
                  <c:v>69</c:v>
                </c:pt>
                <c:pt idx="252">
                  <c:v>72</c:v>
                </c:pt>
                <c:pt idx="253">
                  <c:v>68</c:v>
                </c:pt>
                <c:pt idx="254">
                  <c:v>64</c:v>
                </c:pt>
                <c:pt idx="255">
                  <c:v>65</c:v>
                </c:pt>
                <c:pt idx="256">
                  <c:v>66</c:v>
                </c:pt>
                <c:pt idx="257">
                  <c:v>66</c:v>
                </c:pt>
                <c:pt idx="258">
                  <c:v>67</c:v>
                </c:pt>
                <c:pt idx="259">
                  <c:v>67</c:v>
                </c:pt>
                <c:pt idx="260">
                  <c:v>67</c:v>
                </c:pt>
              </c:numCache>
            </c:numRef>
          </c:val>
          <c:smooth val="0"/>
          <c:extLst>
            <c:ext xmlns:c16="http://schemas.microsoft.com/office/drawing/2014/chart" uri="{C3380CC4-5D6E-409C-BE32-E72D297353CC}">
              <c16:uniqueId val="{00000001-8A4F-4854-A354-138A34881381}"/>
            </c:ext>
          </c:extLst>
        </c:ser>
        <c:dLbls>
          <c:showLegendKey val="0"/>
          <c:showVal val="0"/>
          <c:showCatName val="0"/>
          <c:showSerName val="0"/>
          <c:showPercent val="0"/>
          <c:showBubbleSize val="0"/>
        </c:dLbls>
        <c:smooth val="0"/>
        <c:axId val="111114303"/>
        <c:axId val="236402207"/>
      </c:lineChart>
      <c:dateAx>
        <c:axId val="11111430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402207"/>
        <c:crosses val="autoZero"/>
        <c:auto val="1"/>
        <c:lblOffset val="100"/>
        <c:baseTimeUnit val="days"/>
      </c:dateAx>
      <c:valAx>
        <c:axId val="236402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14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Trend Data Comparisson for Gestational Diabetes and Preeclampsia World Wide from 10/2015-10/2020</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 v PE WW'!$B$3</c:f>
              <c:strCache>
                <c:ptCount val="1"/>
                <c:pt idx="0">
                  <c:v>Gestational diabetes: (Worldwide)</c:v>
                </c:pt>
              </c:strCache>
            </c:strRef>
          </c:tx>
          <c:spPr>
            <a:ln w="28575" cap="rnd">
              <a:solidFill>
                <a:schemeClr val="accent1"/>
              </a:solidFill>
              <a:round/>
            </a:ln>
            <a:effectLst/>
          </c:spPr>
          <c:marker>
            <c:symbol val="none"/>
          </c:marker>
          <c:cat>
            <c:numRef>
              <c:f>'GD v PE WW'!$A$4:$A$264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WW'!$B$4:$B$264</c:f>
              <c:numCache>
                <c:formatCode>General</c:formatCode>
                <c:ptCount val="261"/>
                <c:pt idx="0">
                  <c:v>69</c:v>
                </c:pt>
                <c:pt idx="1">
                  <c:v>63</c:v>
                </c:pt>
                <c:pt idx="2">
                  <c:v>67</c:v>
                </c:pt>
                <c:pt idx="3">
                  <c:v>64</c:v>
                </c:pt>
                <c:pt idx="4">
                  <c:v>63</c:v>
                </c:pt>
                <c:pt idx="5">
                  <c:v>66</c:v>
                </c:pt>
                <c:pt idx="6">
                  <c:v>61</c:v>
                </c:pt>
                <c:pt idx="7">
                  <c:v>68</c:v>
                </c:pt>
                <c:pt idx="8">
                  <c:v>61</c:v>
                </c:pt>
                <c:pt idx="9">
                  <c:v>66</c:v>
                </c:pt>
                <c:pt idx="10">
                  <c:v>55</c:v>
                </c:pt>
                <c:pt idx="11">
                  <c:v>51</c:v>
                </c:pt>
                <c:pt idx="12">
                  <c:v>63</c:v>
                </c:pt>
                <c:pt idx="13">
                  <c:v>62</c:v>
                </c:pt>
                <c:pt idx="14">
                  <c:v>63</c:v>
                </c:pt>
                <c:pt idx="15">
                  <c:v>64</c:v>
                </c:pt>
                <c:pt idx="16">
                  <c:v>61</c:v>
                </c:pt>
                <c:pt idx="17">
                  <c:v>61</c:v>
                </c:pt>
                <c:pt idx="18">
                  <c:v>61</c:v>
                </c:pt>
                <c:pt idx="19">
                  <c:v>58</c:v>
                </c:pt>
                <c:pt idx="20">
                  <c:v>67</c:v>
                </c:pt>
                <c:pt idx="21">
                  <c:v>61</c:v>
                </c:pt>
                <c:pt idx="22">
                  <c:v>67</c:v>
                </c:pt>
                <c:pt idx="23">
                  <c:v>65</c:v>
                </c:pt>
                <c:pt idx="24">
                  <c:v>64</c:v>
                </c:pt>
                <c:pt idx="25">
                  <c:v>66</c:v>
                </c:pt>
                <c:pt idx="26">
                  <c:v>68</c:v>
                </c:pt>
                <c:pt idx="27">
                  <c:v>63</c:v>
                </c:pt>
                <c:pt idx="28">
                  <c:v>66</c:v>
                </c:pt>
                <c:pt idx="29">
                  <c:v>59</c:v>
                </c:pt>
                <c:pt idx="30">
                  <c:v>65</c:v>
                </c:pt>
                <c:pt idx="31">
                  <c:v>67</c:v>
                </c:pt>
                <c:pt idx="32">
                  <c:v>68</c:v>
                </c:pt>
                <c:pt idx="33">
                  <c:v>65</c:v>
                </c:pt>
                <c:pt idx="34">
                  <c:v>71</c:v>
                </c:pt>
                <c:pt idx="35">
                  <c:v>65</c:v>
                </c:pt>
                <c:pt idx="36">
                  <c:v>66</c:v>
                </c:pt>
                <c:pt idx="37">
                  <c:v>66</c:v>
                </c:pt>
                <c:pt idx="38">
                  <c:v>57</c:v>
                </c:pt>
                <c:pt idx="39">
                  <c:v>60</c:v>
                </c:pt>
                <c:pt idx="40">
                  <c:v>64</c:v>
                </c:pt>
                <c:pt idx="41">
                  <c:v>67</c:v>
                </c:pt>
                <c:pt idx="42">
                  <c:v>59</c:v>
                </c:pt>
                <c:pt idx="43">
                  <c:v>60</c:v>
                </c:pt>
                <c:pt idx="44">
                  <c:v>57</c:v>
                </c:pt>
                <c:pt idx="45">
                  <c:v>67</c:v>
                </c:pt>
                <c:pt idx="46">
                  <c:v>65</c:v>
                </c:pt>
                <c:pt idx="47">
                  <c:v>61</c:v>
                </c:pt>
                <c:pt idx="48">
                  <c:v>64</c:v>
                </c:pt>
                <c:pt idx="49">
                  <c:v>62</c:v>
                </c:pt>
                <c:pt idx="50">
                  <c:v>65</c:v>
                </c:pt>
                <c:pt idx="51">
                  <c:v>62</c:v>
                </c:pt>
                <c:pt idx="52">
                  <c:v>62</c:v>
                </c:pt>
                <c:pt idx="53">
                  <c:v>69</c:v>
                </c:pt>
                <c:pt idx="54">
                  <c:v>61</c:v>
                </c:pt>
                <c:pt idx="55">
                  <c:v>63</c:v>
                </c:pt>
                <c:pt idx="56">
                  <c:v>61</c:v>
                </c:pt>
                <c:pt idx="57">
                  <c:v>64</c:v>
                </c:pt>
                <c:pt idx="58">
                  <c:v>60</c:v>
                </c:pt>
                <c:pt idx="59">
                  <c:v>61</c:v>
                </c:pt>
                <c:pt idx="60">
                  <c:v>57</c:v>
                </c:pt>
                <c:pt idx="61">
                  <c:v>58</c:v>
                </c:pt>
                <c:pt idx="62">
                  <c:v>56</c:v>
                </c:pt>
                <c:pt idx="63">
                  <c:v>50</c:v>
                </c:pt>
                <c:pt idx="64">
                  <c:v>50</c:v>
                </c:pt>
                <c:pt idx="65">
                  <c:v>61</c:v>
                </c:pt>
                <c:pt idx="66">
                  <c:v>61</c:v>
                </c:pt>
                <c:pt idx="67">
                  <c:v>62</c:v>
                </c:pt>
                <c:pt idx="68">
                  <c:v>59</c:v>
                </c:pt>
                <c:pt idx="69">
                  <c:v>64</c:v>
                </c:pt>
                <c:pt idx="70">
                  <c:v>61</c:v>
                </c:pt>
                <c:pt idx="71">
                  <c:v>61</c:v>
                </c:pt>
                <c:pt idx="72">
                  <c:v>64</c:v>
                </c:pt>
                <c:pt idx="73">
                  <c:v>60</c:v>
                </c:pt>
                <c:pt idx="74">
                  <c:v>66</c:v>
                </c:pt>
                <c:pt idx="75">
                  <c:v>61</c:v>
                </c:pt>
                <c:pt idx="76">
                  <c:v>64</c:v>
                </c:pt>
                <c:pt idx="77">
                  <c:v>63</c:v>
                </c:pt>
                <c:pt idx="78">
                  <c:v>63</c:v>
                </c:pt>
                <c:pt idx="79">
                  <c:v>63</c:v>
                </c:pt>
                <c:pt idx="80">
                  <c:v>67</c:v>
                </c:pt>
                <c:pt idx="81">
                  <c:v>62</c:v>
                </c:pt>
                <c:pt idx="82">
                  <c:v>63</c:v>
                </c:pt>
                <c:pt idx="83">
                  <c:v>68</c:v>
                </c:pt>
                <c:pt idx="84">
                  <c:v>68</c:v>
                </c:pt>
                <c:pt idx="85">
                  <c:v>65</c:v>
                </c:pt>
                <c:pt idx="86">
                  <c:v>69</c:v>
                </c:pt>
                <c:pt idx="87">
                  <c:v>68</c:v>
                </c:pt>
                <c:pt idx="88">
                  <c:v>67</c:v>
                </c:pt>
                <c:pt idx="89">
                  <c:v>59</c:v>
                </c:pt>
                <c:pt idx="90">
                  <c:v>67</c:v>
                </c:pt>
                <c:pt idx="91">
                  <c:v>70</c:v>
                </c:pt>
                <c:pt idx="92">
                  <c:v>67</c:v>
                </c:pt>
                <c:pt idx="93">
                  <c:v>68</c:v>
                </c:pt>
                <c:pt idx="94">
                  <c:v>64</c:v>
                </c:pt>
                <c:pt idx="95">
                  <c:v>65</c:v>
                </c:pt>
                <c:pt idx="96">
                  <c:v>65</c:v>
                </c:pt>
                <c:pt idx="97">
                  <c:v>64</c:v>
                </c:pt>
                <c:pt idx="98">
                  <c:v>62</c:v>
                </c:pt>
                <c:pt idx="99">
                  <c:v>62</c:v>
                </c:pt>
                <c:pt idx="100">
                  <c:v>62</c:v>
                </c:pt>
                <c:pt idx="101">
                  <c:v>67</c:v>
                </c:pt>
                <c:pt idx="102">
                  <c:v>66</c:v>
                </c:pt>
                <c:pt idx="103">
                  <c:v>63</c:v>
                </c:pt>
                <c:pt idx="104">
                  <c:v>64</c:v>
                </c:pt>
                <c:pt idx="105">
                  <c:v>70</c:v>
                </c:pt>
                <c:pt idx="106">
                  <c:v>66</c:v>
                </c:pt>
                <c:pt idx="107">
                  <c:v>62</c:v>
                </c:pt>
                <c:pt idx="108">
                  <c:v>70</c:v>
                </c:pt>
                <c:pt idx="109">
                  <c:v>71</c:v>
                </c:pt>
                <c:pt idx="110">
                  <c:v>65</c:v>
                </c:pt>
                <c:pt idx="111">
                  <c:v>67</c:v>
                </c:pt>
                <c:pt idx="112">
                  <c:v>66</c:v>
                </c:pt>
                <c:pt idx="113">
                  <c:v>62</c:v>
                </c:pt>
                <c:pt idx="114">
                  <c:v>63</c:v>
                </c:pt>
                <c:pt idx="115">
                  <c:v>53</c:v>
                </c:pt>
                <c:pt idx="116">
                  <c:v>61</c:v>
                </c:pt>
                <c:pt idx="117">
                  <c:v>65</c:v>
                </c:pt>
                <c:pt idx="118">
                  <c:v>66</c:v>
                </c:pt>
                <c:pt idx="119">
                  <c:v>69</c:v>
                </c:pt>
                <c:pt idx="120">
                  <c:v>65</c:v>
                </c:pt>
                <c:pt idx="121">
                  <c:v>68</c:v>
                </c:pt>
                <c:pt idx="122">
                  <c:v>67</c:v>
                </c:pt>
                <c:pt idx="123">
                  <c:v>65</c:v>
                </c:pt>
                <c:pt idx="124">
                  <c:v>66</c:v>
                </c:pt>
                <c:pt idx="125">
                  <c:v>68</c:v>
                </c:pt>
                <c:pt idx="126">
                  <c:v>70</c:v>
                </c:pt>
                <c:pt idx="127">
                  <c:v>76</c:v>
                </c:pt>
                <c:pt idx="128">
                  <c:v>70</c:v>
                </c:pt>
                <c:pt idx="129">
                  <c:v>72</c:v>
                </c:pt>
                <c:pt idx="130">
                  <c:v>77</c:v>
                </c:pt>
                <c:pt idx="131">
                  <c:v>73</c:v>
                </c:pt>
                <c:pt idx="132">
                  <c:v>72</c:v>
                </c:pt>
                <c:pt idx="133">
                  <c:v>69</c:v>
                </c:pt>
                <c:pt idx="134">
                  <c:v>75</c:v>
                </c:pt>
                <c:pt idx="135">
                  <c:v>66</c:v>
                </c:pt>
                <c:pt idx="136">
                  <c:v>73</c:v>
                </c:pt>
                <c:pt idx="137">
                  <c:v>71</c:v>
                </c:pt>
                <c:pt idx="138">
                  <c:v>73</c:v>
                </c:pt>
                <c:pt idx="139">
                  <c:v>71</c:v>
                </c:pt>
                <c:pt idx="140">
                  <c:v>68</c:v>
                </c:pt>
                <c:pt idx="141">
                  <c:v>73</c:v>
                </c:pt>
                <c:pt idx="142">
                  <c:v>64</c:v>
                </c:pt>
                <c:pt idx="143">
                  <c:v>71</c:v>
                </c:pt>
                <c:pt idx="144">
                  <c:v>68</c:v>
                </c:pt>
                <c:pt idx="145">
                  <c:v>70</c:v>
                </c:pt>
                <c:pt idx="146">
                  <c:v>72</c:v>
                </c:pt>
                <c:pt idx="147">
                  <c:v>67</c:v>
                </c:pt>
                <c:pt idx="148">
                  <c:v>69</c:v>
                </c:pt>
                <c:pt idx="149">
                  <c:v>67</c:v>
                </c:pt>
                <c:pt idx="150">
                  <c:v>66</c:v>
                </c:pt>
                <c:pt idx="151">
                  <c:v>68</c:v>
                </c:pt>
                <c:pt idx="152">
                  <c:v>69</c:v>
                </c:pt>
                <c:pt idx="153">
                  <c:v>71</c:v>
                </c:pt>
                <c:pt idx="154">
                  <c:v>68</c:v>
                </c:pt>
                <c:pt idx="155">
                  <c:v>64</c:v>
                </c:pt>
                <c:pt idx="156">
                  <c:v>71</c:v>
                </c:pt>
                <c:pt idx="157">
                  <c:v>69</c:v>
                </c:pt>
                <c:pt idx="158">
                  <c:v>71</c:v>
                </c:pt>
                <c:pt idx="159">
                  <c:v>68</c:v>
                </c:pt>
                <c:pt idx="160">
                  <c:v>67</c:v>
                </c:pt>
                <c:pt idx="161">
                  <c:v>70</c:v>
                </c:pt>
                <c:pt idx="162">
                  <c:v>65</c:v>
                </c:pt>
                <c:pt idx="163">
                  <c:v>66</c:v>
                </c:pt>
                <c:pt idx="164">
                  <c:v>66</c:v>
                </c:pt>
                <c:pt idx="165">
                  <c:v>67</c:v>
                </c:pt>
                <c:pt idx="166">
                  <c:v>66</c:v>
                </c:pt>
                <c:pt idx="167">
                  <c:v>54</c:v>
                </c:pt>
                <c:pt idx="168">
                  <c:v>61</c:v>
                </c:pt>
                <c:pt idx="169">
                  <c:v>70</c:v>
                </c:pt>
                <c:pt idx="170">
                  <c:v>68</c:v>
                </c:pt>
                <c:pt idx="171">
                  <c:v>68</c:v>
                </c:pt>
                <c:pt idx="172">
                  <c:v>69</c:v>
                </c:pt>
                <c:pt idx="173">
                  <c:v>65</c:v>
                </c:pt>
                <c:pt idx="174">
                  <c:v>70</c:v>
                </c:pt>
                <c:pt idx="175">
                  <c:v>71</c:v>
                </c:pt>
                <c:pt idx="176">
                  <c:v>70</c:v>
                </c:pt>
                <c:pt idx="177">
                  <c:v>70</c:v>
                </c:pt>
                <c:pt idx="178">
                  <c:v>75</c:v>
                </c:pt>
                <c:pt idx="179">
                  <c:v>74</c:v>
                </c:pt>
                <c:pt idx="180">
                  <c:v>72</c:v>
                </c:pt>
                <c:pt idx="181">
                  <c:v>68</c:v>
                </c:pt>
                <c:pt idx="182">
                  <c:v>71</c:v>
                </c:pt>
                <c:pt idx="183">
                  <c:v>66</c:v>
                </c:pt>
                <c:pt idx="184">
                  <c:v>70</c:v>
                </c:pt>
                <c:pt idx="185">
                  <c:v>70</c:v>
                </c:pt>
                <c:pt idx="186">
                  <c:v>66</c:v>
                </c:pt>
                <c:pt idx="187">
                  <c:v>70</c:v>
                </c:pt>
                <c:pt idx="188">
                  <c:v>69</c:v>
                </c:pt>
                <c:pt idx="189">
                  <c:v>67</c:v>
                </c:pt>
                <c:pt idx="190">
                  <c:v>71</c:v>
                </c:pt>
                <c:pt idx="191">
                  <c:v>73</c:v>
                </c:pt>
                <c:pt idx="192">
                  <c:v>72</c:v>
                </c:pt>
                <c:pt idx="193">
                  <c:v>71</c:v>
                </c:pt>
                <c:pt idx="194">
                  <c:v>70</c:v>
                </c:pt>
                <c:pt idx="195">
                  <c:v>77</c:v>
                </c:pt>
                <c:pt idx="196">
                  <c:v>73</c:v>
                </c:pt>
                <c:pt idx="197">
                  <c:v>71</c:v>
                </c:pt>
                <c:pt idx="198">
                  <c:v>70</c:v>
                </c:pt>
                <c:pt idx="199">
                  <c:v>72</c:v>
                </c:pt>
                <c:pt idx="200">
                  <c:v>64</c:v>
                </c:pt>
                <c:pt idx="201">
                  <c:v>73</c:v>
                </c:pt>
                <c:pt idx="202">
                  <c:v>69</c:v>
                </c:pt>
                <c:pt idx="203">
                  <c:v>65</c:v>
                </c:pt>
                <c:pt idx="204">
                  <c:v>67</c:v>
                </c:pt>
                <c:pt idx="205">
                  <c:v>69</c:v>
                </c:pt>
                <c:pt idx="206">
                  <c:v>72</c:v>
                </c:pt>
                <c:pt idx="207">
                  <c:v>69</c:v>
                </c:pt>
                <c:pt idx="208">
                  <c:v>72</c:v>
                </c:pt>
                <c:pt idx="209">
                  <c:v>70</c:v>
                </c:pt>
                <c:pt idx="210">
                  <c:v>72</c:v>
                </c:pt>
                <c:pt idx="211">
                  <c:v>64</c:v>
                </c:pt>
                <c:pt idx="212">
                  <c:v>69</c:v>
                </c:pt>
                <c:pt idx="213">
                  <c:v>71</c:v>
                </c:pt>
                <c:pt idx="214">
                  <c:v>70</c:v>
                </c:pt>
                <c:pt idx="215">
                  <c:v>65</c:v>
                </c:pt>
                <c:pt idx="216">
                  <c:v>65</c:v>
                </c:pt>
                <c:pt idx="217">
                  <c:v>62</c:v>
                </c:pt>
                <c:pt idx="218">
                  <c:v>70</c:v>
                </c:pt>
                <c:pt idx="219">
                  <c:v>56</c:v>
                </c:pt>
                <c:pt idx="220">
                  <c:v>56</c:v>
                </c:pt>
                <c:pt idx="221">
                  <c:v>70</c:v>
                </c:pt>
                <c:pt idx="222">
                  <c:v>68</c:v>
                </c:pt>
                <c:pt idx="223">
                  <c:v>70</c:v>
                </c:pt>
                <c:pt idx="224">
                  <c:v>68</c:v>
                </c:pt>
                <c:pt idx="225">
                  <c:v>67</c:v>
                </c:pt>
                <c:pt idx="226">
                  <c:v>67</c:v>
                </c:pt>
                <c:pt idx="227">
                  <c:v>71</c:v>
                </c:pt>
                <c:pt idx="228">
                  <c:v>69</c:v>
                </c:pt>
                <c:pt idx="229">
                  <c:v>68</c:v>
                </c:pt>
                <c:pt idx="230">
                  <c:v>64</c:v>
                </c:pt>
                <c:pt idx="231">
                  <c:v>57</c:v>
                </c:pt>
                <c:pt idx="232">
                  <c:v>57</c:v>
                </c:pt>
                <c:pt idx="233">
                  <c:v>56</c:v>
                </c:pt>
                <c:pt idx="234">
                  <c:v>62</c:v>
                </c:pt>
                <c:pt idx="235">
                  <c:v>67</c:v>
                </c:pt>
                <c:pt idx="236">
                  <c:v>70</c:v>
                </c:pt>
                <c:pt idx="237">
                  <c:v>73</c:v>
                </c:pt>
                <c:pt idx="238">
                  <c:v>67</c:v>
                </c:pt>
                <c:pt idx="239">
                  <c:v>72</c:v>
                </c:pt>
                <c:pt idx="240">
                  <c:v>71</c:v>
                </c:pt>
                <c:pt idx="241">
                  <c:v>68</c:v>
                </c:pt>
                <c:pt idx="242">
                  <c:v>72</c:v>
                </c:pt>
                <c:pt idx="243">
                  <c:v>73</c:v>
                </c:pt>
                <c:pt idx="244">
                  <c:v>74</c:v>
                </c:pt>
                <c:pt idx="245">
                  <c:v>75</c:v>
                </c:pt>
                <c:pt idx="246">
                  <c:v>73</c:v>
                </c:pt>
                <c:pt idx="247">
                  <c:v>72</c:v>
                </c:pt>
                <c:pt idx="248">
                  <c:v>72</c:v>
                </c:pt>
                <c:pt idx="249">
                  <c:v>73</c:v>
                </c:pt>
                <c:pt idx="250">
                  <c:v>68</c:v>
                </c:pt>
                <c:pt idx="251">
                  <c:v>67</c:v>
                </c:pt>
                <c:pt idx="252">
                  <c:v>71</c:v>
                </c:pt>
                <c:pt idx="253">
                  <c:v>70</c:v>
                </c:pt>
                <c:pt idx="254">
                  <c:v>74</c:v>
                </c:pt>
                <c:pt idx="255">
                  <c:v>66</c:v>
                </c:pt>
                <c:pt idx="256">
                  <c:v>71</c:v>
                </c:pt>
                <c:pt idx="257">
                  <c:v>74</c:v>
                </c:pt>
                <c:pt idx="258">
                  <c:v>68</c:v>
                </c:pt>
                <c:pt idx="259">
                  <c:v>71</c:v>
                </c:pt>
                <c:pt idx="260">
                  <c:v>62</c:v>
                </c:pt>
              </c:numCache>
            </c:numRef>
          </c:val>
          <c:smooth val="0"/>
          <c:extLst>
            <c:ext xmlns:c16="http://schemas.microsoft.com/office/drawing/2014/chart" uri="{C3380CC4-5D6E-409C-BE32-E72D297353CC}">
              <c16:uniqueId val="{00000000-FE13-4EDA-8C87-F8E4DCC23C00}"/>
            </c:ext>
          </c:extLst>
        </c:ser>
        <c:ser>
          <c:idx val="1"/>
          <c:order val="1"/>
          <c:tx>
            <c:strRef>
              <c:f>'GD v PE WW'!$C$3</c:f>
              <c:strCache>
                <c:ptCount val="1"/>
                <c:pt idx="0">
                  <c:v>Pre-eclampsia: (Worldwide)</c:v>
                </c:pt>
              </c:strCache>
            </c:strRef>
          </c:tx>
          <c:spPr>
            <a:ln w="28575" cap="rnd">
              <a:solidFill>
                <a:schemeClr val="accent2"/>
              </a:solidFill>
              <a:round/>
            </a:ln>
            <a:effectLst/>
          </c:spPr>
          <c:marker>
            <c:symbol val="none"/>
          </c:marker>
          <c:cat>
            <c:numRef>
              <c:f>'GD v PE WW'!$A$4:$A$264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WW'!$C$4:$C$264</c:f>
              <c:numCache>
                <c:formatCode>General</c:formatCode>
                <c:ptCount val="261"/>
                <c:pt idx="0">
                  <c:v>70</c:v>
                </c:pt>
                <c:pt idx="1">
                  <c:v>70</c:v>
                </c:pt>
                <c:pt idx="2">
                  <c:v>68</c:v>
                </c:pt>
                <c:pt idx="3">
                  <c:v>68</c:v>
                </c:pt>
                <c:pt idx="4">
                  <c:v>74</c:v>
                </c:pt>
                <c:pt idx="5">
                  <c:v>72</c:v>
                </c:pt>
                <c:pt idx="6">
                  <c:v>68</c:v>
                </c:pt>
                <c:pt idx="7">
                  <c:v>79</c:v>
                </c:pt>
                <c:pt idx="8">
                  <c:v>72</c:v>
                </c:pt>
                <c:pt idx="9">
                  <c:v>71</c:v>
                </c:pt>
                <c:pt idx="10">
                  <c:v>63</c:v>
                </c:pt>
                <c:pt idx="11">
                  <c:v>56</c:v>
                </c:pt>
                <c:pt idx="12">
                  <c:v>61</c:v>
                </c:pt>
                <c:pt idx="13">
                  <c:v>61</c:v>
                </c:pt>
                <c:pt idx="14">
                  <c:v>64</c:v>
                </c:pt>
                <c:pt idx="15">
                  <c:v>66</c:v>
                </c:pt>
                <c:pt idx="16">
                  <c:v>70</c:v>
                </c:pt>
                <c:pt idx="17">
                  <c:v>71</c:v>
                </c:pt>
                <c:pt idx="18">
                  <c:v>66</c:v>
                </c:pt>
                <c:pt idx="19">
                  <c:v>73</c:v>
                </c:pt>
                <c:pt idx="20">
                  <c:v>74</c:v>
                </c:pt>
                <c:pt idx="21">
                  <c:v>71</c:v>
                </c:pt>
                <c:pt idx="22">
                  <c:v>68</c:v>
                </c:pt>
                <c:pt idx="23">
                  <c:v>68</c:v>
                </c:pt>
                <c:pt idx="24">
                  <c:v>70</c:v>
                </c:pt>
                <c:pt idx="25">
                  <c:v>73</c:v>
                </c:pt>
                <c:pt idx="26">
                  <c:v>72</c:v>
                </c:pt>
                <c:pt idx="27">
                  <c:v>68</c:v>
                </c:pt>
                <c:pt idx="28">
                  <c:v>72</c:v>
                </c:pt>
                <c:pt idx="29">
                  <c:v>69</c:v>
                </c:pt>
                <c:pt idx="30">
                  <c:v>76</c:v>
                </c:pt>
                <c:pt idx="31">
                  <c:v>74</c:v>
                </c:pt>
                <c:pt idx="32">
                  <c:v>76</c:v>
                </c:pt>
                <c:pt idx="33">
                  <c:v>77</c:v>
                </c:pt>
                <c:pt idx="34">
                  <c:v>77</c:v>
                </c:pt>
                <c:pt idx="35">
                  <c:v>72</c:v>
                </c:pt>
                <c:pt idx="36">
                  <c:v>70</c:v>
                </c:pt>
                <c:pt idx="37">
                  <c:v>63</c:v>
                </c:pt>
                <c:pt idx="38">
                  <c:v>65</c:v>
                </c:pt>
                <c:pt idx="39">
                  <c:v>65</c:v>
                </c:pt>
                <c:pt idx="40">
                  <c:v>75</c:v>
                </c:pt>
                <c:pt idx="41">
                  <c:v>68</c:v>
                </c:pt>
                <c:pt idx="42">
                  <c:v>63</c:v>
                </c:pt>
                <c:pt idx="43">
                  <c:v>63</c:v>
                </c:pt>
                <c:pt idx="44">
                  <c:v>63</c:v>
                </c:pt>
                <c:pt idx="45">
                  <c:v>66</c:v>
                </c:pt>
                <c:pt idx="46">
                  <c:v>68</c:v>
                </c:pt>
                <c:pt idx="47">
                  <c:v>69</c:v>
                </c:pt>
                <c:pt idx="48">
                  <c:v>66</c:v>
                </c:pt>
                <c:pt idx="49">
                  <c:v>66</c:v>
                </c:pt>
                <c:pt idx="50">
                  <c:v>68</c:v>
                </c:pt>
                <c:pt idx="51">
                  <c:v>69</c:v>
                </c:pt>
                <c:pt idx="52">
                  <c:v>67</c:v>
                </c:pt>
                <c:pt idx="53">
                  <c:v>73</c:v>
                </c:pt>
                <c:pt idx="54">
                  <c:v>67</c:v>
                </c:pt>
                <c:pt idx="55">
                  <c:v>72</c:v>
                </c:pt>
                <c:pt idx="56">
                  <c:v>65</c:v>
                </c:pt>
                <c:pt idx="57">
                  <c:v>76</c:v>
                </c:pt>
                <c:pt idx="58">
                  <c:v>62</c:v>
                </c:pt>
                <c:pt idx="59">
                  <c:v>68</c:v>
                </c:pt>
                <c:pt idx="60">
                  <c:v>67</c:v>
                </c:pt>
                <c:pt idx="61">
                  <c:v>65</c:v>
                </c:pt>
                <c:pt idx="62">
                  <c:v>56</c:v>
                </c:pt>
                <c:pt idx="63">
                  <c:v>57</c:v>
                </c:pt>
                <c:pt idx="64">
                  <c:v>60</c:v>
                </c:pt>
                <c:pt idx="65">
                  <c:v>64</c:v>
                </c:pt>
                <c:pt idx="66">
                  <c:v>65</c:v>
                </c:pt>
                <c:pt idx="67">
                  <c:v>64</c:v>
                </c:pt>
                <c:pt idx="68">
                  <c:v>64</c:v>
                </c:pt>
                <c:pt idx="69">
                  <c:v>70</c:v>
                </c:pt>
                <c:pt idx="70">
                  <c:v>70</c:v>
                </c:pt>
                <c:pt idx="71">
                  <c:v>68</c:v>
                </c:pt>
                <c:pt idx="72">
                  <c:v>69</c:v>
                </c:pt>
                <c:pt idx="73">
                  <c:v>73</c:v>
                </c:pt>
                <c:pt idx="74">
                  <c:v>70</c:v>
                </c:pt>
                <c:pt idx="75">
                  <c:v>71</c:v>
                </c:pt>
                <c:pt idx="76">
                  <c:v>73</c:v>
                </c:pt>
                <c:pt idx="77">
                  <c:v>72</c:v>
                </c:pt>
                <c:pt idx="78">
                  <c:v>69</c:v>
                </c:pt>
                <c:pt idx="79">
                  <c:v>75</c:v>
                </c:pt>
                <c:pt idx="80">
                  <c:v>76</c:v>
                </c:pt>
                <c:pt idx="81">
                  <c:v>75</c:v>
                </c:pt>
                <c:pt idx="82">
                  <c:v>78</c:v>
                </c:pt>
                <c:pt idx="83">
                  <c:v>76</c:v>
                </c:pt>
                <c:pt idx="84">
                  <c:v>75</c:v>
                </c:pt>
                <c:pt idx="85">
                  <c:v>72</c:v>
                </c:pt>
                <c:pt idx="86">
                  <c:v>70</c:v>
                </c:pt>
                <c:pt idx="87">
                  <c:v>73</c:v>
                </c:pt>
                <c:pt idx="88">
                  <c:v>76</c:v>
                </c:pt>
                <c:pt idx="89">
                  <c:v>69</c:v>
                </c:pt>
                <c:pt idx="90">
                  <c:v>71</c:v>
                </c:pt>
                <c:pt idx="91">
                  <c:v>77</c:v>
                </c:pt>
                <c:pt idx="92">
                  <c:v>71</c:v>
                </c:pt>
                <c:pt idx="93">
                  <c:v>68</c:v>
                </c:pt>
                <c:pt idx="94">
                  <c:v>71</c:v>
                </c:pt>
                <c:pt idx="95">
                  <c:v>69</c:v>
                </c:pt>
                <c:pt idx="96">
                  <c:v>69</c:v>
                </c:pt>
                <c:pt idx="97">
                  <c:v>70</c:v>
                </c:pt>
                <c:pt idx="98">
                  <c:v>69</c:v>
                </c:pt>
                <c:pt idx="99">
                  <c:v>70</c:v>
                </c:pt>
                <c:pt idx="100">
                  <c:v>70</c:v>
                </c:pt>
                <c:pt idx="101">
                  <c:v>73</c:v>
                </c:pt>
                <c:pt idx="102">
                  <c:v>76</c:v>
                </c:pt>
                <c:pt idx="103">
                  <c:v>71</c:v>
                </c:pt>
                <c:pt idx="104">
                  <c:v>78</c:v>
                </c:pt>
                <c:pt idx="105">
                  <c:v>81</c:v>
                </c:pt>
                <c:pt idx="106">
                  <c:v>74</c:v>
                </c:pt>
                <c:pt idx="107">
                  <c:v>67</c:v>
                </c:pt>
                <c:pt idx="108">
                  <c:v>77</c:v>
                </c:pt>
                <c:pt idx="109">
                  <c:v>76</c:v>
                </c:pt>
                <c:pt idx="110">
                  <c:v>68</c:v>
                </c:pt>
                <c:pt idx="111">
                  <c:v>77</c:v>
                </c:pt>
                <c:pt idx="112">
                  <c:v>69</c:v>
                </c:pt>
                <c:pt idx="113">
                  <c:v>70</c:v>
                </c:pt>
                <c:pt idx="114">
                  <c:v>65</c:v>
                </c:pt>
                <c:pt idx="115">
                  <c:v>60</c:v>
                </c:pt>
                <c:pt idx="116">
                  <c:v>63</c:v>
                </c:pt>
                <c:pt idx="117">
                  <c:v>72</c:v>
                </c:pt>
                <c:pt idx="118">
                  <c:v>73</c:v>
                </c:pt>
                <c:pt idx="119">
                  <c:v>75</c:v>
                </c:pt>
                <c:pt idx="120">
                  <c:v>75</c:v>
                </c:pt>
                <c:pt idx="121">
                  <c:v>81</c:v>
                </c:pt>
                <c:pt idx="122">
                  <c:v>76</c:v>
                </c:pt>
                <c:pt idx="123">
                  <c:v>77</c:v>
                </c:pt>
                <c:pt idx="124">
                  <c:v>76</c:v>
                </c:pt>
                <c:pt idx="125">
                  <c:v>76</c:v>
                </c:pt>
                <c:pt idx="126">
                  <c:v>78</c:v>
                </c:pt>
                <c:pt idx="127">
                  <c:v>77</c:v>
                </c:pt>
                <c:pt idx="128">
                  <c:v>76</c:v>
                </c:pt>
                <c:pt idx="129">
                  <c:v>81</c:v>
                </c:pt>
                <c:pt idx="130">
                  <c:v>80</c:v>
                </c:pt>
                <c:pt idx="131">
                  <c:v>86</c:v>
                </c:pt>
                <c:pt idx="132">
                  <c:v>81</c:v>
                </c:pt>
                <c:pt idx="133">
                  <c:v>78</c:v>
                </c:pt>
                <c:pt idx="134">
                  <c:v>72</c:v>
                </c:pt>
                <c:pt idx="135">
                  <c:v>76</c:v>
                </c:pt>
                <c:pt idx="136">
                  <c:v>78</c:v>
                </c:pt>
                <c:pt idx="137">
                  <c:v>78</c:v>
                </c:pt>
                <c:pt idx="138">
                  <c:v>79</c:v>
                </c:pt>
                <c:pt idx="139">
                  <c:v>70</c:v>
                </c:pt>
                <c:pt idx="140">
                  <c:v>75</c:v>
                </c:pt>
                <c:pt idx="141">
                  <c:v>69</c:v>
                </c:pt>
                <c:pt idx="142">
                  <c:v>71</c:v>
                </c:pt>
                <c:pt idx="143">
                  <c:v>73</c:v>
                </c:pt>
                <c:pt idx="144">
                  <c:v>71</c:v>
                </c:pt>
                <c:pt idx="145">
                  <c:v>71</c:v>
                </c:pt>
                <c:pt idx="146">
                  <c:v>78</c:v>
                </c:pt>
                <c:pt idx="147">
                  <c:v>86</c:v>
                </c:pt>
                <c:pt idx="148">
                  <c:v>75</c:v>
                </c:pt>
                <c:pt idx="149">
                  <c:v>74</c:v>
                </c:pt>
                <c:pt idx="150">
                  <c:v>73</c:v>
                </c:pt>
                <c:pt idx="151">
                  <c:v>72</c:v>
                </c:pt>
                <c:pt idx="152">
                  <c:v>77</c:v>
                </c:pt>
                <c:pt idx="153">
                  <c:v>73</c:v>
                </c:pt>
                <c:pt idx="154">
                  <c:v>75</c:v>
                </c:pt>
                <c:pt idx="155">
                  <c:v>75</c:v>
                </c:pt>
                <c:pt idx="156">
                  <c:v>73</c:v>
                </c:pt>
                <c:pt idx="157">
                  <c:v>73</c:v>
                </c:pt>
                <c:pt idx="158">
                  <c:v>73</c:v>
                </c:pt>
                <c:pt idx="159">
                  <c:v>76</c:v>
                </c:pt>
                <c:pt idx="160">
                  <c:v>76</c:v>
                </c:pt>
                <c:pt idx="161">
                  <c:v>79</c:v>
                </c:pt>
                <c:pt idx="162">
                  <c:v>71</c:v>
                </c:pt>
                <c:pt idx="163">
                  <c:v>96</c:v>
                </c:pt>
                <c:pt idx="164">
                  <c:v>78</c:v>
                </c:pt>
                <c:pt idx="165">
                  <c:v>69</c:v>
                </c:pt>
                <c:pt idx="166">
                  <c:v>69</c:v>
                </c:pt>
                <c:pt idx="167">
                  <c:v>62</c:v>
                </c:pt>
                <c:pt idx="168">
                  <c:v>68</c:v>
                </c:pt>
                <c:pt idx="169">
                  <c:v>78</c:v>
                </c:pt>
                <c:pt idx="170">
                  <c:v>74</c:v>
                </c:pt>
                <c:pt idx="171">
                  <c:v>72</c:v>
                </c:pt>
                <c:pt idx="172">
                  <c:v>82</c:v>
                </c:pt>
                <c:pt idx="173">
                  <c:v>86</c:v>
                </c:pt>
                <c:pt idx="174">
                  <c:v>72</c:v>
                </c:pt>
                <c:pt idx="175">
                  <c:v>81</c:v>
                </c:pt>
                <c:pt idx="176">
                  <c:v>78</c:v>
                </c:pt>
                <c:pt idx="177">
                  <c:v>73</c:v>
                </c:pt>
                <c:pt idx="178">
                  <c:v>79</c:v>
                </c:pt>
                <c:pt idx="179">
                  <c:v>80</c:v>
                </c:pt>
                <c:pt idx="180">
                  <c:v>83</c:v>
                </c:pt>
                <c:pt idx="181">
                  <c:v>80</c:v>
                </c:pt>
                <c:pt idx="182">
                  <c:v>77</c:v>
                </c:pt>
                <c:pt idx="183">
                  <c:v>84</c:v>
                </c:pt>
                <c:pt idx="184">
                  <c:v>83</c:v>
                </c:pt>
                <c:pt idx="185">
                  <c:v>78</c:v>
                </c:pt>
                <c:pt idx="186">
                  <c:v>75</c:v>
                </c:pt>
                <c:pt idx="187">
                  <c:v>81</c:v>
                </c:pt>
                <c:pt idx="188">
                  <c:v>80</c:v>
                </c:pt>
                <c:pt idx="189">
                  <c:v>76</c:v>
                </c:pt>
                <c:pt idx="190">
                  <c:v>74</c:v>
                </c:pt>
                <c:pt idx="191">
                  <c:v>77</c:v>
                </c:pt>
                <c:pt idx="192">
                  <c:v>73</c:v>
                </c:pt>
                <c:pt idx="193">
                  <c:v>78</c:v>
                </c:pt>
                <c:pt idx="194">
                  <c:v>74</c:v>
                </c:pt>
                <c:pt idx="195">
                  <c:v>75</c:v>
                </c:pt>
                <c:pt idx="196">
                  <c:v>76</c:v>
                </c:pt>
                <c:pt idx="197">
                  <c:v>78</c:v>
                </c:pt>
                <c:pt idx="198">
                  <c:v>73</c:v>
                </c:pt>
                <c:pt idx="199">
                  <c:v>79</c:v>
                </c:pt>
                <c:pt idx="200">
                  <c:v>76</c:v>
                </c:pt>
                <c:pt idx="201">
                  <c:v>79</c:v>
                </c:pt>
                <c:pt idx="202">
                  <c:v>76</c:v>
                </c:pt>
                <c:pt idx="203">
                  <c:v>76</c:v>
                </c:pt>
                <c:pt idx="204">
                  <c:v>80</c:v>
                </c:pt>
                <c:pt idx="205">
                  <c:v>100</c:v>
                </c:pt>
                <c:pt idx="206">
                  <c:v>94</c:v>
                </c:pt>
                <c:pt idx="207">
                  <c:v>81</c:v>
                </c:pt>
                <c:pt idx="208">
                  <c:v>82</c:v>
                </c:pt>
                <c:pt idx="209">
                  <c:v>79</c:v>
                </c:pt>
                <c:pt idx="210">
                  <c:v>82</c:v>
                </c:pt>
                <c:pt idx="211">
                  <c:v>75</c:v>
                </c:pt>
                <c:pt idx="212">
                  <c:v>80</c:v>
                </c:pt>
                <c:pt idx="213">
                  <c:v>80</c:v>
                </c:pt>
                <c:pt idx="214">
                  <c:v>80</c:v>
                </c:pt>
                <c:pt idx="215">
                  <c:v>74</c:v>
                </c:pt>
                <c:pt idx="216">
                  <c:v>76</c:v>
                </c:pt>
                <c:pt idx="217">
                  <c:v>80</c:v>
                </c:pt>
                <c:pt idx="218">
                  <c:v>75</c:v>
                </c:pt>
                <c:pt idx="219">
                  <c:v>69</c:v>
                </c:pt>
                <c:pt idx="220">
                  <c:v>67</c:v>
                </c:pt>
                <c:pt idx="221">
                  <c:v>80</c:v>
                </c:pt>
                <c:pt idx="222">
                  <c:v>74</c:v>
                </c:pt>
                <c:pt idx="223">
                  <c:v>78</c:v>
                </c:pt>
                <c:pt idx="224">
                  <c:v>74</c:v>
                </c:pt>
                <c:pt idx="225">
                  <c:v>76</c:v>
                </c:pt>
                <c:pt idx="226">
                  <c:v>79</c:v>
                </c:pt>
                <c:pt idx="227">
                  <c:v>82</c:v>
                </c:pt>
                <c:pt idx="228">
                  <c:v>80</c:v>
                </c:pt>
                <c:pt idx="229">
                  <c:v>79</c:v>
                </c:pt>
                <c:pt idx="230">
                  <c:v>75</c:v>
                </c:pt>
                <c:pt idx="231">
                  <c:v>58</c:v>
                </c:pt>
                <c:pt idx="232">
                  <c:v>63</c:v>
                </c:pt>
                <c:pt idx="233">
                  <c:v>66</c:v>
                </c:pt>
                <c:pt idx="234">
                  <c:v>66</c:v>
                </c:pt>
                <c:pt idx="235">
                  <c:v>69</c:v>
                </c:pt>
                <c:pt idx="236">
                  <c:v>75</c:v>
                </c:pt>
                <c:pt idx="237">
                  <c:v>75</c:v>
                </c:pt>
                <c:pt idx="238">
                  <c:v>73</c:v>
                </c:pt>
                <c:pt idx="239">
                  <c:v>73</c:v>
                </c:pt>
                <c:pt idx="240">
                  <c:v>79</c:v>
                </c:pt>
                <c:pt idx="241">
                  <c:v>77</c:v>
                </c:pt>
                <c:pt idx="242">
                  <c:v>80</c:v>
                </c:pt>
                <c:pt idx="243">
                  <c:v>82</c:v>
                </c:pt>
                <c:pt idx="244">
                  <c:v>80</c:v>
                </c:pt>
                <c:pt idx="245">
                  <c:v>88</c:v>
                </c:pt>
                <c:pt idx="246">
                  <c:v>77</c:v>
                </c:pt>
                <c:pt idx="247">
                  <c:v>79</c:v>
                </c:pt>
                <c:pt idx="248">
                  <c:v>98</c:v>
                </c:pt>
                <c:pt idx="249">
                  <c:v>82</c:v>
                </c:pt>
                <c:pt idx="250">
                  <c:v>78</c:v>
                </c:pt>
                <c:pt idx="251">
                  <c:v>73</c:v>
                </c:pt>
                <c:pt idx="252">
                  <c:v>77</c:v>
                </c:pt>
                <c:pt idx="253">
                  <c:v>76</c:v>
                </c:pt>
                <c:pt idx="254">
                  <c:v>75</c:v>
                </c:pt>
                <c:pt idx="255">
                  <c:v>70</c:v>
                </c:pt>
                <c:pt idx="256">
                  <c:v>75</c:v>
                </c:pt>
                <c:pt idx="257">
                  <c:v>76</c:v>
                </c:pt>
                <c:pt idx="258">
                  <c:v>74</c:v>
                </c:pt>
                <c:pt idx="259">
                  <c:v>76</c:v>
                </c:pt>
                <c:pt idx="260">
                  <c:v>68</c:v>
                </c:pt>
              </c:numCache>
            </c:numRef>
          </c:val>
          <c:smooth val="0"/>
          <c:extLst>
            <c:ext xmlns:c16="http://schemas.microsoft.com/office/drawing/2014/chart" uri="{C3380CC4-5D6E-409C-BE32-E72D297353CC}">
              <c16:uniqueId val="{00000001-FE13-4EDA-8C87-F8E4DCC23C00}"/>
            </c:ext>
          </c:extLst>
        </c:ser>
        <c:dLbls>
          <c:showLegendKey val="0"/>
          <c:showVal val="0"/>
          <c:showCatName val="0"/>
          <c:showSerName val="0"/>
          <c:showPercent val="0"/>
          <c:showBubbleSize val="0"/>
        </c:dLbls>
        <c:smooth val="0"/>
        <c:axId val="1362320784"/>
        <c:axId val="1272553888"/>
      </c:lineChart>
      <c:dateAx>
        <c:axId val="13623207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2553888"/>
        <c:crosses val="autoZero"/>
        <c:auto val="1"/>
        <c:lblOffset val="100"/>
        <c:baseTimeUnit val="days"/>
      </c:dateAx>
      <c:valAx>
        <c:axId val="1272553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320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Trend Data Comparisson for Gestational Diabetes, Preeclampsia and Post Partum Depression in the US from 10/2015-10/2020</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 v PE v PD US'!$B$3</c:f>
              <c:strCache>
                <c:ptCount val="1"/>
                <c:pt idx="0">
                  <c:v>Gestational diabetes: (United States)</c:v>
                </c:pt>
              </c:strCache>
            </c:strRef>
          </c:tx>
          <c:spPr>
            <a:ln w="28575" cap="rnd">
              <a:solidFill>
                <a:schemeClr val="accent1"/>
              </a:solidFill>
              <a:round/>
            </a:ln>
            <a:effectLst/>
          </c:spPr>
          <c:marker>
            <c:symbol val="none"/>
          </c:marker>
          <c:cat>
            <c:numRef>
              <c:f>'GD v PE v PD US'!$A$4:$A$264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US'!$B$4:$B$264</c:f>
              <c:numCache>
                <c:formatCode>General</c:formatCode>
                <c:ptCount val="261"/>
                <c:pt idx="0">
                  <c:v>37</c:v>
                </c:pt>
                <c:pt idx="1">
                  <c:v>32</c:v>
                </c:pt>
                <c:pt idx="2">
                  <c:v>29</c:v>
                </c:pt>
                <c:pt idx="3">
                  <c:v>32</c:v>
                </c:pt>
                <c:pt idx="4">
                  <c:v>33</c:v>
                </c:pt>
                <c:pt idx="5">
                  <c:v>34</c:v>
                </c:pt>
                <c:pt idx="6">
                  <c:v>31</c:v>
                </c:pt>
                <c:pt idx="7">
                  <c:v>38</c:v>
                </c:pt>
                <c:pt idx="8">
                  <c:v>34</c:v>
                </c:pt>
                <c:pt idx="9">
                  <c:v>36</c:v>
                </c:pt>
                <c:pt idx="10">
                  <c:v>27</c:v>
                </c:pt>
                <c:pt idx="11">
                  <c:v>32</c:v>
                </c:pt>
                <c:pt idx="12">
                  <c:v>36</c:v>
                </c:pt>
                <c:pt idx="13">
                  <c:v>38</c:v>
                </c:pt>
                <c:pt idx="14">
                  <c:v>35</c:v>
                </c:pt>
                <c:pt idx="15">
                  <c:v>36</c:v>
                </c:pt>
                <c:pt idx="16">
                  <c:v>34</c:v>
                </c:pt>
                <c:pt idx="17">
                  <c:v>32</c:v>
                </c:pt>
                <c:pt idx="18">
                  <c:v>36</c:v>
                </c:pt>
                <c:pt idx="19">
                  <c:v>32</c:v>
                </c:pt>
                <c:pt idx="20">
                  <c:v>37</c:v>
                </c:pt>
                <c:pt idx="21">
                  <c:v>31</c:v>
                </c:pt>
                <c:pt idx="22">
                  <c:v>36</c:v>
                </c:pt>
                <c:pt idx="23">
                  <c:v>35</c:v>
                </c:pt>
                <c:pt idx="24">
                  <c:v>38</c:v>
                </c:pt>
                <c:pt idx="25">
                  <c:v>34</c:v>
                </c:pt>
                <c:pt idx="26">
                  <c:v>35</c:v>
                </c:pt>
                <c:pt idx="27">
                  <c:v>35</c:v>
                </c:pt>
                <c:pt idx="28">
                  <c:v>34</c:v>
                </c:pt>
                <c:pt idx="29">
                  <c:v>33</c:v>
                </c:pt>
                <c:pt idx="30">
                  <c:v>35</c:v>
                </c:pt>
                <c:pt idx="31">
                  <c:v>33</c:v>
                </c:pt>
                <c:pt idx="32">
                  <c:v>39</c:v>
                </c:pt>
                <c:pt idx="33">
                  <c:v>33</c:v>
                </c:pt>
                <c:pt idx="34">
                  <c:v>35</c:v>
                </c:pt>
                <c:pt idx="35">
                  <c:v>33</c:v>
                </c:pt>
                <c:pt idx="36">
                  <c:v>33</c:v>
                </c:pt>
                <c:pt idx="37">
                  <c:v>35</c:v>
                </c:pt>
                <c:pt idx="38">
                  <c:v>31</c:v>
                </c:pt>
                <c:pt idx="39">
                  <c:v>35</c:v>
                </c:pt>
                <c:pt idx="40">
                  <c:v>36</c:v>
                </c:pt>
                <c:pt idx="41">
                  <c:v>34</c:v>
                </c:pt>
                <c:pt idx="42">
                  <c:v>31</c:v>
                </c:pt>
                <c:pt idx="43">
                  <c:v>32</c:v>
                </c:pt>
                <c:pt idx="44">
                  <c:v>32</c:v>
                </c:pt>
                <c:pt idx="45">
                  <c:v>38</c:v>
                </c:pt>
                <c:pt idx="46">
                  <c:v>30</c:v>
                </c:pt>
                <c:pt idx="47">
                  <c:v>29</c:v>
                </c:pt>
                <c:pt idx="48">
                  <c:v>36</c:v>
                </c:pt>
                <c:pt idx="49">
                  <c:v>37</c:v>
                </c:pt>
                <c:pt idx="50">
                  <c:v>34</c:v>
                </c:pt>
                <c:pt idx="51">
                  <c:v>30</c:v>
                </c:pt>
                <c:pt idx="52">
                  <c:v>32</c:v>
                </c:pt>
                <c:pt idx="53">
                  <c:v>33</c:v>
                </c:pt>
                <c:pt idx="54">
                  <c:v>32</c:v>
                </c:pt>
                <c:pt idx="55">
                  <c:v>34</c:v>
                </c:pt>
                <c:pt idx="56">
                  <c:v>28</c:v>
                </c:pt>
                <c:pt idx="57">
                  <c:v>32</c:v>
                </c:pt>
                <c:pt idx="58">
                  <c:v>26</c:v>
                </c:pt>
                <c:pt idx="59">
                  <c:v>29</c:v>
                </c:pt>
                <c:pt idx="60">
                  <c:v>33</c:v>
                </c:pt>
                <c:pt idx="61">
                  <c:v>30</c:v>
                </c:pt>
                <c:pt idx="62">
                  <c:v>27</c:v>
                </c:pt>
                <c:pt idx="63">
                  <c:v>29</c:v>
                </c:pt>
                <c:pt idx="64">
                  <c:v>30</c:v>
                </c:pt>
                <c:pt idx="65">
                  <c:v>35</c:v>
                </c:pt>
                <c:pt idx="66">
                  <c:v>36</c:v>
                </c:pt>
                <c:pt idx="67">
                  <c:v>34</c:v>
                </c:pt>
                <c:pt idx="68">
                  <c:v>34</c:v>
                </c:pt>
                <c:pt idx="69">
                  <c:v>34</c:v>
                </c:pt>
                <c:pt idx="70">
                  <c:v>32</c:v>
                </c:pt>
                <c:pt idx="71">
                  <c:v>34</c:v>
                </c:pt>
                <c:pt idx="72">
                  <c:v>37</c:v>
                </c:pt>
                <c:pt idx="73">
                  <c:v>31</c:v>
                </c:pt>
                <c:pt idx="74">
                  <c:v>32</c:v>
                </c:pt>
                <c:pt idx="75">
                  <c:v>35</c:v>
                </c:pt>
                <c:pt idx="76">
                  <c:v>36</c:v>
                </c:pt>
                <c:pt idx="77">
                  <c:v>37</c:v>
                </c:pt>
                <c:pt idx="78">
                  <c:v>36</c:v>
                </c:pt>
                <c:pt idx="79">
                  <c:v>37</c:v>
                </c:pt>
                <c:pt idx="80">
                  <c:v>37</c:v>
                </c:pt>
                <c:pt idx="81">
                  <c:v>36</c:v>
                </c:pt>
                <c:pt idx="82">
                  <c:v>35</c:v>
                </c:pt>
                <c:pt idx="83">
                  <c:v>38</c:v>
                </c:pt>
                <c:pt idx="84">
                  <c:v>38</c:v>
                </c:pt>
                <c:pt idx="85">
                  <c:v>35</c:v>
                </c:pt>
                <c:pt idx="86">
                  <c:v>39</c:v>
                </c:pt>
                <c:pt idx="87">
                  <c:v>35</c:v>
                </c:pt>
                <c:pt idx="88">
                  <c:v>38</c:v>
                </c:pt>
                <c:pt idx="89">
                  <c:v>33</c:v>
                </c:pt>
                <c:pt idx="90">
                  <c:v>37</c:v>
                </c:pt>
                <c:pt idx="91">
                  <c:v>43</c:v>
                </c:pt>
                <c:pt idx="92">
                  <c:v>41</c:v>
                </c:pt>
                <c:pt idx="93">
                  <c:v>39</c:v>
                </c:pt>
                <c:pt idx="94">
                  <c:v>37</c:v>
                </c:pt>
                <c:pt idx="95">
                  <c:v>37</c:v>
                </c:pt>
                <c:pt idx="96">
                  <c:v>34</c:v>
                </c:pt>
                <c:pt idx="97">
                  <c:v>29</c:v>
                </c:pt>
                <c:pt idx="98">
                  <c:v>37</c:v>
                </c:pt>
                <c:pt idx="99">
                  <c:v>30</c:v>
                </c:pt>
                <c:pt idx="100">
                  <c:v>36</c:v>
                </c:pt>
                <c:pt idx="101">
                  <c:v>39</c:v>
                </c:pt>
                <c:pt idx="102">
                  <c:v>37</c:v>
                </c:pt>
                <c:pt idx="103">
                  <c:v>32</c:v>
                </c:pt>
                <c:pt idx="104">
                  <c:v>34</c:v>
                </c:pt>
                <c:pt idx="105">
                  <c:v>34</c:v>
                </c:pt>
                <c:pt idx="106">
                  <c:v>37</c:v>
                </c:pt>
                <c:pt idx="107">
                  <c:v>37</c:v>
                </c:pt>
                <c:pt idx="108">
                  <c:v>35</c:v>
                </c:pt>
                <c:pt idx="109">
                  <c:v>36</c:v>
                </c:pt>
                <c:pt idx="110">
                  <c:v>30</c:v>
                </c:pt>
                <c:pt idx="111">
                  <c:v>38</c:v>
                </c:pt>
                <c:pt idx="112">
                  <c:v>35</c:v>
                </c:pt>
                <c:pt idx="113">
                  <c:v>35</c:v>
                </c:pt>
                <c:pt idx="114">
                  <c:v>33</c:v>
                </c:pt>
                <c:pt idx="115">
                  <c:v>30</c:v>
                </c:pt>
                <c:pt idx="116">
                  <c:v>32</c:v>
                </c:pt>
                <c:pt idx="117">
                  <c:v>39</c:v>
                </c:pt>
                <c:pt idx="118">
                  <c:v>37</c:v>
                </c:pt>
                <c:pt idx="119">
                  <c:v>39</c:v>
                </c:pt>
                <c:pt idx="120">
                  <c:v>41</c:v>
                </c:pt>
                <c:pt idx="121">
                  <c:v>41</c:v>
                </c:pt>
                <c:pt idx="122">
                  <c:v>36</c:v>
                </c:pt>
                <c:pt idx="123">
                  <c:v>40</c:v>
                </c:pt>
                <c:pt idx="124">
                  <c:v>37</c:v>
                </c:pt>
                <c:pt idx="125">
                  <c:v>38</c:v>
                </c:pt>
                <c:pt idx="126">
                  <c:v>38</c:v>
                </c:pt>
                <c:pt idx="127">
                  <c:v>37</c:v>
                </c:pt>
                <c:pt idx="128">
                  <c:v>38</c:v>
                </c:pt>
                <c:pt idx="129">
                  <c:v>42</c:v>
                </c:pt>
                <c:pt idx="130">
                  <c:v>39</c:v>
                </c:pt>
                <c:pt idx="131">
                  <c:v>39</c:v>
                </c:pt>
                <c:pt idx="132">
                  <c:v>40</c:v>
                </c:pt>
                <c:pt idx="133">
                  <c:v>37</c:v>
                </c:pt>
                <c:pt idx="134">
                  <c:v>42</c:v>
                </c:pt>
                <c:pt idx="135">
                  <c:v>37</c:v>
                </c:pt>
                <c:pt idx="136">
                  <c:v>39</c:v>
                </c:pt>
                <c:pt idx="137">
                  <c:v>37</c:v>
                </c:pt>
                <c:pt idx="138">
                  <c:v>38</c:v>
                </c:pt>
                <c:pt idx="139">
                  <c:v>37</c:v>
                </c:pt>
                <c:pt idx="140">
                  <c:v>40</c:v>
                </c:pt>
                <c:pt idx="141">
                  <c:v>41</c:v>
                </c:pt>
                <c:pt idx="142">
                  <c:v>37</c:v>
                </c:pt>
                <c:pt idx="143">
                  <c:v>45</c:v>
                </c:pt>
                <c:pt idx="144">
                  <c:v>42</c:v>
                </c:pt>
                <c:pt idx="145">
                  <c:v>41</c:v>
                </c:pt>
                <c:pt idx="146">
                  <c:v>40</c:v>
                </c:pt>
                <c:pt idx="147">
                  <c:v>43</c:v>
                </c:pt>
                <c:pt idx="148">
                  <c:v>43</c:v>
                </c:pt>
                <c:pt idx="149">
                  <c:v>39</c:v>
                </c:pt>
                <c:pt idx="150">
                  <c:v>38</c:v>
                </c:pt>
                <c:pt idx="151">
                  <c:v>36</c:v>
                </c:pt>
                <c:pt idx="152">
                  <c:v>35</c:v>
                </c:pt>
                <c:pt idx="153">
                  <c:v>40</c:v>
                </c:pt>
                <c:pt idx="154">
                  <c:v>39</c:v>
                </c:pt>
                <c:pt idx="155">
                  <c:v>36</c:v>
                </c:pt>
                <c:pt idx="156">
                  <c:v>40</c:v>
                </c:pt>
                <c:pt idx="157">
                  <c:v>36</c:v>
                </c:pt>
                <c:pt idx="158">
                  <c:v>39</c:v>
                </c:pt>
                <c:pt idx="159">
                  <c:v>37</c:v>
                </c:pt>
                <c:pt idx="160">
                  <c:v>37</c:v>
                </c:pt>
                <c:pt idx="161">
                  <c:v>37</c:v>
                </c:pt>
                <c:pt idx="162">
                  <c:v>30</c:v>
                </c:pt>
                <c:pt idx="163">
                  <c:v>39</c:v>
                </c:pt>
                <c:pt idx="164">
                  <c:v>38</c:v>
                </c:pt>
                <c:pt idx="165">
                  <c:v>38</c:v>
                </c:pt>
                <c:pt idx="166">
                  <c:v>35</c:v>
                </c:pt>
                <c:pt idx="167">
                  <c:v>30</c:v>
                </c:pt>
                <c:pt idx="168">
                  <c:v>38</c:v>
                </c:pt>
                <c:pt idx="169">
                  <c:v>41</c:v>
                </c:pt>
                <c:pt idx="170">
                  <c:v>41</c:v>
                </c:pt>
                <c:pt idx="171">
                  <c:v>37</c:v>
                </c:pt>
                <c:pt idx="172">
                  <c:v>38</c:v>
                </c:pt>
                <c:pt idx="173">
                  <c:v>39</c:v>
                </c:pt>
                <c:pt idx="174">
                  <c:v>42</c:v>
                </c:pt>
                <c:pt idx="175">
                  <c:v>39</c:v>
                </c:pt>
                <c:pt idx="176">
                  <c:v>34</c:v>
                </c:pt>
                <c:pt idx="177">
                  <c:v>38</c:v>
                </c:pt>
                <c:pt idx="178">
                  <c:v>36</c:v>
                </c:pt>
                <c:pt idx="179">
                  <c:v>37</c:v>
                </c:pt>
                <c:pt idx="180">
                  <c:v>40</c:v>
                </c:pt>
                <c:pt idx="181">
                  <c:v>37</c:v>
                </c:pt>
                <c:pt idx="182">
                  <c:v>39</c:v>
                </c:pt>
                <c:pt idx="183">
                  <c:v>37</c:v>
                </c:pt>
                <c:pt idx="184">
                  <c:v>38</c:v>
                </c:pt>
                <c:pt idx="185">
                  <c:v>40</c:v>
                </c:pt>
                <c:pt idx="186">
                  <c:v>35</c:v>
                </c:pt>
                <c:pt idx="187">
                  <c:v>40</c:v>
                </c:pt>
                <c:pt idx="188">
                  <c:v>36</c:v>
                </c:pt>
                <c:pt idx="189">
                  <c:v>34</c:v>
                </c:pt>
                <c:pt idx="190">
                  <c:v>37</c:v>
                </c:pt>
                <c:pt idx="191">
                  <c:v>39</c:v>
                </c:pt>
                <c:pt idx="192">
                  <c:v>37</c:v>
                </c:pt>
                <c:pt idx="193">
                  <c:v>39</c:v>
                </c:pt>
                <c:pt idx="194">
                  <c:v>35</c:v>
                </c:pt>
                <c:pt idx="195">
                  <c:v>41</c:v>
                </c:pt>
                <c:pt idx="196">
                  <c:v>44</c:v>
                </c:pt>
                <c:pt idx="197">
                  <c:v>42</c:v>
                </c:pt>
                <c:pt idx="198">
                  <c:v>39</c:v>
                </c:pt>
                <c:pt idx="199">
                  <c:v>38</c:v>
                </c:pt>
                <c:pt idx="200">
                  <c:v>40</c:v>
                </c:pt>
                <c:pt idx="201">
                  <c:v>36</c:v>
                </c:pt>
                <c:pt idx="202">
                  <c:v>37</c:v>
                </c:pt>
                <c:pt idx="203">
                  <c:v>32</c:v>
                </c:pt>
                <c:pt idx="204">
                  <c:v>35</c:v>
                </c:pt>
                <c:pt idx="205">
                  <c:v>37</c:v>
                </c:pt>
                <c:pt idx="206">
                  <c:v>38</c:v>
                </c:pt>
                <c:pt idx="207">
                  <c:v>37</c:v>
                </c:pt>
                <c:pt idx="208">
                  <c:v>35</c:v>
                </c:pt>
                <c:pt idx="209">
                  <c:v>37</c:v>
                </c:pt>
                <c:pt idx="210">
                  <c:v>35</c:v>
                </c:pt>
                <c:pt idx="211">
                  <c:v>33</c:v>
                </c:pt>
                <c:pt idx="212">
                  <c:v>39</c:v>
                </c:pt>
                <c:pt idx="213">
                  <c:v>35</c:v>
                </c:pt>
                <c:pt idx="214">
                  <c:v>37</c:v>
                </c:pt>
                <c:pt idx="215">
                  <c:v>27</c:v>
                </c:pt>
                <c:pt idx="216">
                  <c:v>32</c:v>
                </c:pt>
                <c:pt idx="217">
                  <c:v>30</c:v>
                </c:pt>
                <c:pt idx="218">
                  <c:v>33</c:v>
                </c:pt>
                <c:pt idx="219">
                  <c:v>27</c:v>
                </c:pt>
                <c:pt idx="220">
                  <c:v>33</c:v>
                </c:pt>
                <c:pt idx="221">
                  <c:v>35</c:v>
                </c:pt>
                <c:pt idx="222">
                  <c:v>39</c:v>
                </c:pt>
                <c:pt idx="223">
                  <c:v>36</c:v>
                </c:pt>
                <c:pt idx="224">
                  <c:v>36</c:v>
                </c:pt>
                <c:pt idx="225">
                  <c:v>36</c:v>
                </c:pt>
                <c:pt idx="226">
                  <c:v>37</c:v>
                </c:pt>
                <c:pt idx="227">
                  <c:v>41</c:v>
                </c:pt>
                <c:pt idx="228">
                  <c:v>39</c:v>
                </c:pt>
                <c:pt idx="229">
                  <c:v>35</c:v>
                </c:pt>
                <c:pt idx="230">
                  <c:v>31</c:v>
                </c:pt>
                <c:pt idx="231">
                  <c:v>31</c:v>
                </c:pt>
                <c:pt idx="232">
                  <c:v>31</c:v>
                </c:pt>
                <c:pt idx="233">
                  <c:v>35</c:v>
                </c:pt>
                <c:pt idx="234">
                  <c:v>36</c:v>
                </c:pt>
                <c:pt idx="235">
                  <c:v>38</c:v>
                </c:pt>
                <c:pt idx="236">
                  <c:v>40</c:v>
                </c:pt>
                <c:pt idx="237">
                  <c:v>40</c:v>
                </c:pt>
                <c:pt idx="238">
                  <c:v>40</c:v>
                </c:pt>
                <c:pt idx="239">
                  <c:v>38</c:v>
                </c:pt>
                <c:pt idx="240">
                  <c:v>40</c:v>
                </c:pt>
                <c:pt idx="241">
                  <c:v>34</c:v>
                </c:pt>
                <c:pt idx="242">
                  <c:v>36</c:v>
                </c:pt>
                <c:pt idx="243">
                  <c:v>43</c:v>
                </c:pt>
                <c:pt idx="244">
                  <c:v>42</c:v>
                </c:pt>
                <c:pt idx="245">
                  <c:v>43</c:v>
                </c:pt>
                <c:pt idx="246">
                  <c:v>37</c:v>
                </c:pt>
                <c:pt idx="247">
                  <c:v>39</c:v>
                </c:pt>
                <c:pt idx="248">
                  <c:v>41</c:v>
                </c:pt>
                <c:pt idx="249">
                  <c:v>41</c:v>
                </c:pt>
                <c:pt idx="250">
                  <c:v>40</c:v>
                </c:pt>
                <c:pt idx="251">
                  <c:v>40</c:v>
                </c:pt>
                <c:pt idx="252">
                  <c:v>38</c:v>
                </c:pt>
                <c:pt idx="253">
                  <c:v>37</c:v>
                </c:pt>
                <c:pt idx="254">
                  <c:v>38</c:v>
                </c:pt>
                <c:pt idx="255">
                  <c:v>39</c:v>
                </c:pt>
                <c:pt idx="256">
                  <c:v>36</c:v>
                </c:pt>
                <c:pt idx="257">
                  <c:v>38</c:v>
                </c:pt>
                <c:pt idx="258">
                  <c:v>35</c:v>
                </c:pt>
                <c:pt idx="259">
                  <c:v>41</c:v>
                </c:pt>
                <c:pt idx="260">
                  <c:v>30</c:v>
                </c:pt>
              </c:numCache>
            </c:numRef>
          </c:val>
          <c:smooth val="0"/>
          <c:extLst>
            <c:ext xmlns:c16="http://schemas.microsoft.com/office/drawing/2014/chart" uri="{C3380CC4-5D6E-409C-BE32-E72D297353CC}">
              <c16:uniqueId val="{00000000-CAA6-4C28-9041-5927E119E3F9}"/>
            </c:ext>
          </c:extLst>
        </c:ser>
        <c:ser>
          <c:idx val="1"/>
          <c:order val="1"/>
          <c:tx>
            <c:strRef>
              <c:f>'GD v PE v PD US'!$C$3</c:f>
              <c:strCache>
                <c:ptCount val="1"/>
                <c:pt idx="0">
                  <c:v>Pre-eclampsia: (United States)</c:v>
                </c:pt>
              </c:strCache>
            </c:strRef>
          </c:tx>
          <c:spPr>
            <a:ln w="28575" cap="rnd">
              <a:solidFill>
                <a:schemeClr val="accent2"/>
              </a:solidFill>
              <a:round/>
            </a:ln>
            <a:effectLst/>
          </c:spPr>
          <c:marker>
            <c:symbol val="none"/>
          </c:marker>
          <c:cat>
            <c:numRef>
              <c:f>'GD v PE v PD US'!$A$4:$A$264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US'!$C$4:$C$264</c:f>
              <c:numCache>
                <c:formatCode>General</c:formatCode>
                <c:ptCount val="261"/>
                <c:pt idx="0">
                  <c:v>41</c:v>
                </c:pt>
                <c:pt idx="1">
                  <c:v>44</c:v>
                </c:pt>
                <c:pt idx="2">
                  <c:v>43</c:v>
                </c:pt>
                <c:pt idx="3">
                  <c:v>42</c:v>
                </c:pt>
                <c:pt idx="4">
                  <c:v>45</c:v>
                </c:pt>
                <c:pt idx="5">
                  <c:v>45</c:v>
                </c:pt>
                <c:pt idx="6">
                  <c:v>36</c:v>
                </c:pt>
                <c:pt idx="7">
                  <c:v>53</c:v>
                </c:pt>
                <c:pt idx="8">
                  <c:v>47</c:v>
                </c:pt>
                <c:pt idx="9">
                  <c:v>43</c:v>
                </c:pt>
                <c:pt idx="10">
                  <c:v>40</c:v>
                </c:pt>
                <c:pt idx="11">
                  <c:v>40</c:v>
                </c:pt>
                <c:pt idx="12">
                  <c:v>43</c:v>
                </c:pt>
                <c:pt idx="13">
                  <c:v>39</c:v>
                </c:pt>
                <c:pt idx="14">
                  <c:v>41</c:v>
                </c:pt>
                <c:pt idx="15">
                  <c:v>46</c:v>
                </c:pt>
                <c:pt idx="16">
                  <c:v>49</c:v>
                </c:pt>
                <c:pt idx="17">
                  <c:v>48</c:v>
                </c:pt>
                <c:pt idx="18">
                  <c:v>46</c:v>
                </c:pt>
                <c:pt idx="19">
                  <c:v>52</c:v>
                </c:pt>
                <c:pt idx="20">
                  <c:v>45</c:v>
                </c:pt>
                <c:pt idx="21">
                  <c:v>42</c:v>
                </c:pt>
                <c:pt idx="22">
                  <c:v>45</c:v>
                </c:pt>
                <c:pt idx="23">
                  <c:v>46</c:v>
                </c:pt>
                <c:pt idx="24">
                  <c:v>43</c:v>
                </c:pt>
                <c:pt idx="25">
                  <c:v>45</c:v>
                </c:pt>
                <c:pt idx="26">
                  <c:v>42</c:v>
                </c:pt>
                <c:pt idx="27">
                  <c:v>44</c:v>
                </c:pt>
                <c:pt idx="28">
                  <c:v>46</c:v>
                </c:pt>
                <c:pt idx="29">
                  <c:v>45</c:v>
                </c:pt>
                <c:pt idx="30">
                  <c:v>48</c:v>
                </c:pt>
                <c:pt idx="31">
                  <c:v>47</c:v>
                </c:pt>
                <c:pt idx="32">
                  <c:v>46</c:v>
                </c:pt>
                <c:pt idx="33">
                  <c:v>62</c:v>
                </c:pt>
                <c:pt idx="34">
                  <c:v>52</c:v>
                </c:pt>
                <c:pt idx="35">
                  <c:v>51</c:v>
                </c:pt>
                <c:pt idx="36">
                  <c:v>46</c:v>
                </c:pt>
                <c:pt idx="37">
                  <c:v>47</c:v>
                </c:pt>
                <c:pt idx="38">
                  <c:v>44</c:v>
                </c:pt>
                <c:pt idx="39">
                  <c:v>49</c:v>
                </c:pt>
                <c:pt idx="40">
                  <c:v>51</c:v>
                </c:pt>
                <c:pt idx="41">
                  <c:v>46</c:v>
                </c:pt>
                <c:pt idx="42">
                  <c:v>44</c:v>
                </c:pt>
                <c:pt idx="43">
                  <c:v>41</c:v>
                </c:pt>
                <c:pt idx="44">
                  <c:v>44</c:v>
                </c:pt>
                <c:pt idx="45">
                  <c:v>42</c:v>
                </c:pt>
                <c:pt idx="46">
                  <c:v>39</c:v>
                </c:pt>
                <c:pt idx="47">
                  <c:v>45</c:v>
                </c:pt>
                <c:pt idx="48">
                  <c:v>43</c:v>
                </c:pt>
                <c:pt idx="49">
                  <c:v>44</c:v>
                </c:pt>
                <c:pt idx="50">
                  <c:v>42</c:v>
                </c:pt>
                <c:pt idx="51">
                  <c:v>43</c:v>
                </c:pt>
                <c:pt idx="52">
                  <c:v>42</c:v>
                </c:pt>
                <c:pt idx="53">
                  <c:v>46</c:v>
                </c:pt>
                <c:pt idx="54">
                  <c:v>46</c:v>
                </c:pt>
                <c:pt idx="55">
                  <c:v>44</c:v>
                </c:pt>
                <c:pt idx="56">
                  <c:v>40</c:v>
                </c:pt>
                <c:pt idx="57">
                  <c:v>47</c:v>
                </c:pt>
                <c:pt idx="58">
                  <c:v>39</c:v>
                </c:pt>
                <c:pt idx="59">
                  <c:v>46</c:v>
                </c:pt>
                <c:pt idx="60">
                  <c:v>42</c:v>
                </c:pt>
                <c:pt idx="61">
                  <c:v>42</c:v>
                </c:pt>
                <c:pt idx="62">
                  <c:v>38</c:v>
                </c:pt>
                <c:pt idx="63">
                  <c:v>37</c:v>
                </c:pt>
                <c:pt idx="64">
                  <c:v>40</c:v>
                </c:pt>
                <c:pt idx="65">
                  <c:v>42</c:v>
                </c:pt>
                <c:pt idx="66">
                  <c:v>45</c:v>
                </c:pt>
                <c:pt idx="67">
                  <c:v>47</c:v>
                </c:pt>
                <c:pt idx="68">
                  <c:v>46</c:v>
                </c:pt>
                <c:pt idx="69">
                  <c:v>47</c:v>
                </c:pt>
                <c:pt idx="70">
                  <c:v>45</c:v>
                </c:pt>
                <c:pt idx="71">
                  <c:v>46</c:v>
                </c:pt>
                <c:pt idx="72">
                  <c:v>43</c:v>
                </c:pt>
                <c:pt idx="73">
                  <c:v>44</c:v>
                </c:pt>
                <c:pt idx="74">
                  <c:v>42</c:v>
                </c:pt>
                <c:pt idx="75">
                  <c:v>44</c:v>
                </c:pt>
                <c:pt idx="76">
                  <c:v>49</c:v>
                </c:pt>
                <c:pt idx="77">
                  <c:v>47</c:v>
                </c:pt>
                <c:pt idx="78">
                  <c:v>48</c:v>
                </c:pt>
                <c:pt idx="79">
                  <c:v>49</c:v>
                </c:pt>
                <c:pt idx="80">
                  <c:v>46</c:v>
                </c:pt>
                <c:pt idx="81">
                  <c:v>48</c:v>
                </c:pt>
                <c:pt idx="82">
                  <c:v>53</c:v>
                </c:pt>
                <c:pt idx="83">
                  <c:v>54</c:v>
                </c:pt>
                <c:pt idx="84">
                  <c:v>50</c:v>
                </c:pt>
                <c:pt idx="85">
                  <c:v>44</c:v>
                </c:pt>
                <c:pt idx="86">
                  <c:v>47</c:v>
                </c:pt>
                <c:pt idx="87">
                  <c:v>49</c:v>
                </c:pt>
                <c:pt idx="88">
                  <c:v>52</c:v>
                </c:pt>
                <c:pt idx="89">
                  <c:v>50</c:v>
                </c:pt>
                <c:pt idx="90">
                  <c:v>50</c:v>
                </c:pt>
                <c:pt idx="91">
                  <c:v>61</c:v>
                </c:pt>
                <c:pt idx="92">
                  <c:v>49</c:v>
                </c:pt>
                <c:pt idx="93">
                  <c:v>51</c:v>
                </c:pt>
                <c:pt idx="94">
                  <c:v>55</c:v>
                </c:pt>
                <c:pt idx="95">
                  <c:v>47</c:v>
                </c:pt>
                <c:pt idx="96">
                  <c:v>48</c:v>
                </c:pt>
                <c:pt idx="97">
                  <c:v>45</c:v>
                </c:pt>
                <c:pt idx="98">
                  <c:v>43</c:v>
                </c:pt>
                <c:pt idx="99">
                  <c:v>42</c:v>
                </c:pt>
                <c:pt idx="100">
                  <c:v>48</c:v>
                </c:pt>
                <c:pt idx="101">
                  <c:v>54</c:v>
                </c:pt>
                <c:pt idx="102">
                  <c:v>49</c:v>
                </c:pt>
                <c:pt idx="103">
                  <c:v>46</c:v>
                </c:pt>
                <c:pt idx="104">
                  <c:v>46</c:v>
                </c:pt>
                <c:pt idx="105">
                  <c:v>56</c:v>
                </c:pt>
                <c:pt idx="106">
                  <c:v>50</c:v>
                </c:pt>
                <c:pt idx="107">
                  <c:v>49</c:v>
                </c:pt>
                <c:pt idx="108">
                  <c:v>47</c:v>
                </c:pt>
                <c:pt idx="109">
                  <c:v>50</c:v>
                </c:pt>
                <c:pt idx="110">
                  <c:v>46</c:v>
                </c:pt>
                <c:pt idx="111">
                  <c:v>48</c:v>
                </c:pt>
                <c:pt idx="112">
                  <c:v>45</c:v>
                </c:pt>
                <c:pt idx="113">
                  <c:v>47</c:v>
                </c:pt>
                <c:pt idx="114">
                  <c:v>43</c:v>
                </c:pt>
                <c:pt idx="115">
                  <c:v>42</c:v>
                </c:pt>
                <c:pt idx="116">
                  <c:v>44</c:v>
                </c:pt>
                <c:pt idx="117">
                  <c:v>45</c:v>
                </c:pt>
                <c:pt idx="118">
                  <c:v>48</c:v>
                </c:pt>
                <c:pt idx="119">
                  <c:v>50</c:v>
                </c:pt>
                <c:pt idx="120">
                  <c:v>51</c:v>
                </c:pt>
                <c:pt idx="121">
                  <c:v>63</c:v>
                </c:pt>
                <c:pt idx="122">
                  <c:v>57</c:v>
                </c:pt>
                <c:pt idx="123">
                  <c:v>52</c:v>
                </c:pt>
                <c:pt idx="124">
                  <c:v>56</c:v>
                </c:pt>
                <c:pt idx="125">
                  <c:v>52</c:v>
                </c:pt>
                <c:pt idx="126">
                  <c:v>49</c:v>
                </c:pt>
                <c:pt idx="127">
                  <c:v>50</c:v>
                </c:pt>
                <c:pt idx="128">
                  <c:v>53</c:v>
                </c:pt>
                <c:pt idx="129">
                  <c:v>57</c:v>
                </c:pt>
                <c:pt idx="130">
                  <c:v>56</c:v>
                </c:pt>
                <c:pt idx="131">
                  <c:v>57</c:v>
                </c:pt>
                <c:pt idx="132">
                  <c:v>57</c:v>
                </c:pt>
                <c:pt idx="133">
                  <c:v>57</c:v>
                </c:pt>
                <c:pt idx="134">
                  <c:v>56</c:v>
                </c:pt>
                <c:pt idx="135">
                  <c:v>51</c:v>
                </c:pt>
                <c:pt idx="136">
                  <c:v>55</c:v>
                </c:pt>
                <c:pt idx="137">
                  <c:v>53</c:v>
                </c:pt>
                <c:pt idx="138">
                  <c:v>54</c:v>
                </c:pt>
                <c:pt idx="139">
                  <c:v>53</c:v>
                </c:pt>
                <c:pt idx="140">
                  <c:v>54</c:v>
                </c:pt>
                <c:pt idx="141">
                  <c:v>49</c:v>
                </c:pt>
                <c:pt idx="142">
                  <c:v>52</c:v>
                </c:pt>
                <c:pt idx="143">
                  <c:v>56</c:v>
                </c:pt>
                <c:pt idx="144">
                  <c:v>54</c:v>
                </c:pt>
                <c:pt idx="145">
                  <c:v>53</c:v>
                </c:pt>
                <c:pt idx="146">
                  <c:v>50</c:v>
                </c:pt>
                <c:pt idx="147">
                  <c:v>76</c:v>
                </c:pt>
                <c:pt idx="148">
                  <c:v>57</c:v>
                </c:pt>
                <c:pt idx="149">
                  <c:v>55</c:v>
                </c:pt>
                <c:pt idx="150">
                  <c:v>55</c:v>
                </c:pt>
                <c:pt idx="151">
                  <c:v>53</c:v>
                </c:pt>
                <c:pt idx="152">
                  <c:v>50</c:v>
                </c:pt>
                <c:pt idx="153">
                  <c:v>49</c:v>
                </c:pt>
                <c:pt idx="154">
                  <c:v>49</c:v>
                </c:pt>
                <c:pt idx="155">
                  <c:v>51</c:v>
                </c:pt>
                <c:pt idx="156">
                  <c:v>50</c:v>
                </c:pt>
                <c:pt idx="157">
                  <c:v>50</c:v>
                </c:pt>
                <c:pt idx="158">
                  <c:v>46</c:v>
                </c:pt>
                <c:pt idx="159">
                  <c:v>59</c:v>
                </c:pt>
                <c:pt idx="160">
                  <c:v>53</c:v>
                </c:pt>
                <c:pt idx="161">
                  <c:v>49</c:v>
                </c:pt>
                <c:pt idx="162">
                  <c:v>42</c:v>
                </c:pt>
                <c:pt idx="163">
                  <c:v>51</c:v>
                </c:pt>
                <c:pt idx="164">
                  <c:v>51</c:v>
                </c:pt>
                <c:pt idx="165">
                  <c:v>46</c:v>
                </c:pt>
                <c:pt idx="166">
                  <c:v>46</c:v>
                </c:pt>
                <c:pt idx="167">
                  <c:v>42</c:v>
                </c:pt>
                <c:pt idx="168">
                  <c:v>52</c:v>
                </c:pt>
                <c:pt idx="169">
                  <c:v>52</c:v>
                </c:pt>
                <c:pt idx="170">
                  <c:v>50</c:v>
                </c:pt>
                <c:pt idx="171">
                  <c:v>54</c:v>
                </c:pt>
                <c:pt idx="172">
                  <c:v>51</c:v>
                </c:pt>
                <c:pt idx="173">
                  <c:v>60</c:v>
                </c:pt>
                <c:pt idx="174">
                  <c:v>55</c:v>
                </c:pt>
                <c:pt idx="175">
                  <c:v>53</c:v>
                </c:pt>
                <c:pt idx="176">
                  <c:v>52</c:v>
                </c:pt>
                <c:pt idx="177">
                  <c:v>53</c:v>
                </c:pt>
                <c:pt idx="178">
                  <c:v>54</c:v>
                </c:pt>
                <c:pt idx="179">
                  <c:v>55</c:v>
                </c:pt>
                <c:pt idx="180">
                  <c:v>56</c:v>
                </c:pt>
                <c:pt idx="181">
                  <c:v>54</c:v>
                </c:pt>
                <c:pt idx="182">
                  <c:v>59</c:v>
                </c:pt>
                <c:pt idx="183">
                  <c:v>68</c:v>
                </c:pt>
                <c:pt idx="184">
                  <c:v>63</c:v>
                </c:pt>
                <c:pt idx="185">
                  <c:v>56</c:v>
                </c:pt>
                <c:pt idx="186">
                  <c:v>51</c:v>
                </c:pt>
                <c:pt idx="187">
                  <c:v>59</c:v>
                </c:pt>
                <c:pt idx="188">
                  <c:v>56</c:v>
                </c:pt>
                <c:pt idx="189">
                  <c:v>59</c:v>
                </c:pt>
                <c:pt idx="190">
                  <c:v>57</c:v>
                </c:pt>
                <c:pt idx="191">
                  <c:v>52</c:v>
                </c:pt>
                <c:pt idx="192">
                  <c:v>51</c:v>
                </c:pt>
                <c:pt idx="193">
                  <c:v>50</c:v>
                </c:pt>
                <c:pt idx="194">
                  <c:v>50</c:v>
                </c:pt>
                <c:pt idx="195">
                  <c:v>55</c:v>
                </c:pt>
                <c:pt idx="196">
                  <c:v>55</c:v>
                </c:pt>
                <c:pt idx="197">
                  <c:v>55</c:v>
                </c:pt>
                <c:pt idx="198">
                  <c:v>57</c:v>
                </c:pt>
                <c:pt idx="199">
                  <c:v>62</c:v>
                </c:pt>
                <c:pt idx="200">
                  <c:v>56</c:v>
                </c:pt>
                <c:pt idx="201">
                  <c:v>53</c:v>
                </c:pt>
                <c:pt idx="202">
                  <c:v>49</c:v>
                </c:pt>
                <c:pt idx="203">
                  <c:v>51</c:v>
                </c:pt>
                <c:pt idx="204">
                  <c:v>54</c:v>
                </c:pt>
                <c:pt idx="205">
                  <c:v>60</c:v>
                </c:pt>
                <c:pt idx="206">
                  <c:v>57</c:v>
                </c:pt>
                <c:pt idx="207">
                  <c:v>56</c:v>
                </c:pt>
                <c:pt idx="208">
                  <c:v>54</c:v>
                </c:pt>
                <c:pt idx="209">
                  <c:v>51</c:v>
                </c:pt>
                <c:pt idx="210">
                  <c:v>53</c:v>
                </c:pt>
                <c:pt idx="211">
                  <c:v>56</c:v>
                </c:pt>
                <c:pt idx="212">
                  <c:v>52</c:v>
                </c:pt>
                <c:pt idx="213">
                  <c:v>52</c:v>
                </c:pt>
                <c:pt idx="214">
                  <c:v>55</c:v>
                </c:pt>
                <c:pt idx="215">
                  <c:v>48</c:v>
                </c:pt>
                <c:pt idx="216">
                  <c:v>51</c:v>
                </c:pt>
                <c:pt idx="217">
                  <c:v>55</c:v>
                </c:pt>
                <c:pt idx="218">
                  <c:v>48</c:v>
                </c:pt>
                <c:pt idx="219">
                  <c:v>46</c:v>
                </c:pt>
                <c:pt idx="220">
                  <c:v>49</c:v>
                </c:pt>
                <c:pt idx="221">
                  <c:v>53</c:v>
                </c:pt>
                <c:pt idx="222">
                  <c:v>51</c:v>
                </c:pt>
                <c:pt idx="223">
                  <c:v>53</c:v>
                </c:pt>
                <c:pt idx="224">
                  <c:v>52</c:v>
                </c:pt>
                <c:pt idx="225">
                  <c:v>55</c:v>
                </c:pt>
                <c:pt idx="226">
                  <c:v>54</c:v>
                </c:pt>
                <c:pt idx="227">
                  <c:v>57</c:v>
                </c:pt>
                <c:pt idx="228">
                  <c:v>56</c:v>
                </c:pt>
                <c:pt idx="229">
                  <c:v>55</c:v>
                </c:pt>
                <c:pt idx="230">
                  <c:v>46</c:v>
                </c:pt>
                <c:pt idx="231">
                  <c:v>42</c:v>
                </c:pt>
                <c:pt idx="232">
                  <c:v>48</c:v>
                </c:pt>
                <c:pt idx="233">
                  <c:v>45</c:v>
                </c:pt>
                <c:pt idx="234">
                  <c:v>49</c:v>
                </c:pt>
                <c:pt idx="235">
                  <c:v>50</c:v>
                </c:pt>
                <c:pt idx="236">
                  <c:v>51</c:v>
                </c:pt>
                <c:pt idx="237">
                  <c:v>55</c:v>
                </c:pt>
                <c:pt idx="238">
                  <c:v>50</c:v>
                </c:pt>
                <c:pt idx="239">
                  <c:v>48</c:v>
                </c:pt>
                <c:pt idx="240">
                  <c:v>50</c:v>
                </c:pt>
                <c:pt idx="241">
                  <c:v>49</c:v>
                </c:pt>
                <c:pt idx="242">
                  <c:v>56</c:v>
                </c:pt>
                <c:pt idx="243">
                  <c:v>55</c:v>
                </c:pt>
                <c:pt idx="244">
                  <c:v>56</c:v>
                </c:pt>
                <c:pt idx="245">
                  <c:v>52</c:v>
                </c:pt>
                <c:pt idx="246">
                  <c:v>50</c:v>
                </c:pt>
                <c:pt idx="247">
                  <c:v>54</c:v>
                </c:pt>
                <c:pt idx="248">
                  <c:v>74</c:v>
                </c:pt>
                <c:pt idx="249">
                  <c:v>58</c:v>
                </c:pt>
                <c:pt idx="250">
                  <c:v>52</c:v>
                </c:pt>
                <c:pt idx="251">
                  <c:v>52</c:v>
                </c:pt>
                <c:pt idx="252">
                  <c:v>54</c:v>
                </c:pt>
                <c:pt idx="253">
                  <c:v>51</c:v>
                </c:pt>
                <c:pt idx="254">
                  <c:v>48</c:v>
                </c:pt>
                <c:pt idx="255">
                  <c:v>49</c:v>
                </c:pt>
                <c:pt idx="256">
                  <c:v>50</c:v>
                </c:pt>
                <c:pt idx="257">
                  <c:v>50</c:v>
                </c:pt>
                <c:pt idx="258">
                  <c:v>51</c:v>
                </c:pt>
                <c:pt idx="259">
                  <c:v>51</c:v>
                </c:pt>
                <c:pt idx="260">
                  <c:v>50</c:v>
                </c:pt>
              </c:numCache>
            </c:numRef>
          </c:val>
          <c:smooth val="0"/>
          <c:extLst>
            <c:ext xmlns:c16="http://schemas.microsoft.com/office/drawing/2014/chart" uri="{C3380CC4-5D6E-409C-BE32-E72D297353CC}">
              <c16:uniqueId val="{00000001-CAA6-4C28-9041-5927E119E3F9}"/>
            </c:ext>
          </c:extLst>
        </c:ser>
        <c:ser>
          <c:idx val="2"/>
          <c:order val="2"/>
          <c:tx>
            <c:strRef>
              <c:f>'GD v PE v PD US'!$D$3</c:f>
              <c:strCache>
                <c:ptCount val="1"/>
                <c:pt idx="0">
                  <c:v>Postpartum depression: (United States)</c:v>
                </c:pt>
              </c:strCache>
            </c:strRef>
          </c:tx>
          <c:spPr>
            <a:ln w="28575" cap="rnd">
              <a:solidFill>
                <a:schemeClr val="accent3"/>
              </a:solidFill>
              <a:round/>
            </a:ln>
            <a:effectLst/>
          </c:spPr>
          <c:marker>
            <c:symbol val="none"/>
          </c:marker>
          <c:cat>
            <c:numRef>
              <c:f>'GD v PE v PD US'!$A$4:$A$264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US'!$D$4:$D$264</c:f>
              <c:numCache>
                <c:formatCode>General</c:formatCode>
                <c:ptCount val="261"/>
                <c:pt idx="0">
                  <c:v>100</c:v>
                </c:pt>
                <c:pt idx="1">
                  <c:v>52</c:v>
                </c:pt>
                <c:pt idx="2">
                  <c:v>42</c:v>
                </c:pt>
                <c:pt idx="3">
                  <c:v>46</c:v>
                </c:pt>
                <c:pt idx="4">
                  <c:v>38</c:v>
                </c:pt>
                <c:pt idx="5">
                  <c:v>37</c:v>
                </c:pt>
                <c:pt idx="6">
                  <c:v>30</c:v>
                </c:pt>
                <c:pt idx="7">
                  <c:v>43</c:v>
                </c:pt>
                <c:pt idx="8">
                  <c:v>37</c:v>
                </c:pt>
                <c:pt idx="9">
                  <c:v>35</c:v>
                </c:pt>
                <c:pt idx="10">
                  <c:v>29</c:v>
                </c:pt>
                <c:pt idx="11">
                  <c:v>34</c:v>
                </c:pt>
                <c:pt idx="12">
                  <c:v>37</c:v>
                </c:pt>
                <c:pt idx="13">
                  <c:v>35</c:v>
                </c:pt>
                <c:pt idx="14">
                  <c:v>48</c:v>
                </c:pt>
                <c:pt idx="15">
                  <c:v>39</c:v>
                </c:pt>
                <c:pt idx="16">
                  <c:v>44</c:v>
                </c:pt>
                <c:pt idx="17">
                  <c:v>38</c:v>
                </c:pt>
                <c:pt idx="18">
                  <c:v>34</c:v>
                </c:pt>
                <c:pt idx="19">
                  <c:v>61</c:v>
                </c:pt>
                <c:pt idx="20">
                  <c:v>42</c:v>
                </c:pt>
                <c:pt idx="21">
                  <c:v>49</c:v>
                </c:pt>
                <c:pt idx="22">
                  <c:v>38</c:v>
                </c:pt>
                <c:pt idx="23">
                  <c:v>42</c:v>
                </c:pt>
                <c:pt idx="24">
                  <c:v>40</c:v>
                </c:pt>
                <c:pt idx="25">
                  <c:v>47</c:v>
                </c:pt>
                <c:pt idx="26">
                  <c:v>44</c:v>
                </c:pt>
                <c:pt idx="27">
                  <c:v>39</c:v>
                </c:pt>
                <c:pt idx="28">
                  <c:v>43</c:v>
                </c:pt>
                <c:pt idx="29">
                  <c:v>37</c:v>
                </c:pt>
                <c:pt idx="30">
                  <c:v>55</c:v>
                </c:pt>
                <c:pt idx="31">
                  <c:v>43</c:v>
                </c:pt>
                <c:pt idx="32">
                  <c:v>36</c:v>
                </c:pt>
                <c:pt idx="33">
                  <c:v>39</c:v>
                </c:pt>
                <c:pt idx="34">
                  <c:v>34</c:v>
                </c:pt>
                <c:pt idx="35">
                  <c:v>37</c:v>
                </c:pt>
                <c:pt idx="36">
                  <c:v>37</c:v>
                </c:pt>
                <c:pt idx="37">
                  <c:v>36</c:v>
                </c:pt>
                <c:pt idx="38">
                  <c:v>40</c:v>
                </c:pt>
                <c:pt idx="39">
                  <c:v>40</c:v>
                </c:pt>
                <c:pt idx="40">
                  <c:v>38</c:v>
                </c:pt>
                <c:pt idx="41">
                  <c:v>41</c:v>
                </c:pt>
                <c:pt idx="42">
                  <c:v>36</c:v>
                </c:pt>
                <c:pt idx="43">
                  <c:v>35</c:v>
                </c:pt>
                <c:pt idx="44">
                  <c:v>41</c:v>
                </c:pt>
                <c:pt idx="45">
                  <c:v>38</c:v>
                </c:pt>
                <c:pt idx="46">
                  <c:v>38</c:v>
                </c:pt>
                <c:pt idx="47">
                  <c:v>46</c:v>
                </c:pt>
                <c:pt idx="48">
                  <c:v>43</c:v>
                </c:pt>
                <c:pt idx="49">
                  <c:v>39</c:v>
                </c:pt>
                <c:pt idx="50">
                  <c:v>39</c:v>
                </c:pt>
                <c:pt idx="51">
                  <c:v>38</c:v>
                </c:pt>
                <c:pt idx="52">
                  <c:v>40</c:v>
                </c:pt>
                <c:pt idx="53">
                  <c:v>39</c:v>
                </c:pt>
                <c:pt idx="54">
                  <c:v>38</c:v>
                </c:pt>
                <c:pt idx="55">
                  <c:v>44</c:v>
                </c:pt>
                <c:pt idx="56">
                  <c:v>35</c:v>
                </c:pt>
                <c:pt idx="57">
                  <c:v>36</c:v>
                </c:pt>
                <c:pt idx="58">
                  <c:v>33</c:v>
                </c:pt>
                <c:pt idx="59">
                  <c:v>35</c:v>
                </c:pt>
                <c:pt idx="60">
                  <c:v>39</c:v>
                </c:pt>
                <c:pt idx="61">
                  <c:v>34</c:v>
                </c:pt>
                <c:pt idx="62">
                  <c:v>29</c:v>
                </c:pt>
                <c:pt idx="63">
                  <c:v>27</c:v>
                </c:pt>
                <c:pt idx="64">
                  <c:v>38</c:v>
                </c:pt>
                <c:pt idx="65">
                  <c:v>37</c:v>
                </c:pt>
                <c:pt idx="66">
                  <c:v>39</c:v>
                </c:pt>
                <c:pt idx="67">
                  <c:v>42</c:v>
                </c:pt>
                <c:pt idx="68">
                  <c:v>38</c:v>
                </c:pt>
                <c:pt idx="69">
                  <c:v>40</c:v>
                </c:pt>
                <c:pt idx="70">
                  <c:v>37</c:v>
                </c:pt>
                <c:pt idx="71">
                  <c:v>36</c:v>
                </c:pt>
                <c:pt idx="72">
                  <c:v>38</c:v>
                </c:pt>
                <c:pt idx="73">
                  <c:v>79</c:v>
                </c:pt>
                <c:pt idx="74">
                  <c:v>63</c:v>
                </c:pt>
                <c:pt idx="75">
                  <c:v>48</c:v>
                </c:pt>
                <c:pt idx="76">
                  <c:v>41</c:v>
                </c:pt>
                <c:pt idx="77">
                  <c:v>42</c:v>
                </c:pt>
                <c:pt idx="78">
                  <c:v>41</c:v>
                </c:pt>
                <c:pt idx="79">
                  <c:v>40</c:v>
                </c:pt>
                <c:pt idx="80">
                  <c:v>43</c:v>
                </c:pt>
                <c:pt idx="81">
                  <c:v>48</c:v>
                </c:pt>
                <c:pt idx="82">
                  <c:v>53</c:v>
                </c:pt>
                <c:pt idx="83">
                  <c:v>39</c:v>
                </c:pt>
                <c:pt idx="84">
                  <c:v>39</c:v>
                </c:pt>
                <c:pt idx="85">
                  <c:v>40</c:v>
                </c:pt>
                <c:pt idx="86">
                  <c:v>41</c:v>
                </c:pt>
                <c:pt idx="87">
                  <c:v>42</c:v>
                </c:pt>
                <c:pt idx="88">
                  <c:v>39</c:v>
                </c:pt>
                <c:pt idx="89">
                  <c:v>40</c:v>
                </c:pt>
                <c:pt idx="90">
                  <c:v>40</c:v>
                </c:pt>
                <c:pt idx="91">
                  <c:v>43</c:v>
                </c:pt>
                <c:pt idx="92">
                  <c:v>43</c:v>
                </c:pt>
                <c:pt idx="93">
                  <c:v>45</c:v>
                </c:pt>
                <c:pt idx="94">
                  <c:v>50</c:v>
                </c:pt>
                <c:pt idx="95">
                  <c:v>57</c:v>
                </c:pt>
                <c:pt idx="96">
                  <c:v>44</c:v>
                </c:pt>
                <c:pt idx="97">
                  <c:v>38</c:v>
                </c:pt>
                <c:pt idx="98">
                  <c:v>38</c:v>
                </c:pt>
                <c:pt idx="99">
                  <c:v>35</c:v>
                </c:pt>
                <c:pt idx="100">
                  <c:v>38</c:v>
                </c:pt>
                <c:pt idx="101">
                  <c:v>46</c:v>
                </c:pt>
                <c:pt idx="102">
                  <c:v>45</c:v>
                </c:pt>
                <c:pt idx="103">
                  <c:v>39</c:v>
                </c:pt>
                <c:pt idx="104">
                  <c:v>42</c:v>
                </c:pt>
                <c:pt idx="105">
                  <c:v>44</c:v>
                </c:pt>
                <c:pt idx="106">
                  <c:v>42</c:v>
                </c:pt>
                <c:pt idx="107">
                  <c:v>37</c:v>
                </c:pt>
                <c:pt idx="108">
                  <c:v>39</c:v>
                </c:pt>
                <c:pt idx="109">
                  <c:v>45</c:v>
                </c:pt>
                <c:pt idx="110">
                  <c:v>36</c:v>
                </c:pt>
                <c:pt idx="111">
                  <c:v>38</c:v>
                </c:pt>
                <c:pt idx="112">
                  <c:v>43</c:v>
                </c:pt>
                <c:pt idx="113">
                  <c:v>36</c:v>
                </c:pt>
                <c:pt idx="114">
                  <c:v>34</c:v>
                </c:pt>
                <c:pt idx="115">
                  <c:v>31</c:v>
                </c:pt>
                <c:pt idx="116">
                  <c:v>36</c:v>
                </c:pt>
                <c:pt idx="117">
                  <c:v>38</c:v>
                </c:pt>
                <c:pt idx="118">
                  <c:v>39</c:v>
                </c:pt>
                <c:pt idx="119">
                  <c:v>44</c:v>
                </c:pt>
                <c:pt idx="120">
                  <c:v>45</c:v>
                </c:pt>
                <c:pt idx="121">
                  <c:v>48</c:v>
                </c:pt>
                <c:pt idx="122">
                  <c:v>46</c:v>
                </c:pt>
                <c:pt idx="123">
                  <c:v>45</c:v>
                </c:pt>
                <c:pt idx="124">
                  <c:v>39</c:v>
                </c:pt>
                <c:pt idx="125">
                  <c:v>42</c:v>
                </c:pt>
                <c:pt idx="126">
                  <c:v>41</c:v>
                </c:pt>
                <c:pt idx="127">
                  <c:v>42</c:v>
                </c:pt>
                <c:pt idx="128">
                  <c:v>47</c:v>
                </c:pt>
                <c:pt idx="129">
                  <c:v>38</c:v>
                </c:pt>
                <c:pt idx="130">
                  <c:v>40</c:v>
                </c:pt>
                <c:pt idx="131">
                  <c:v>43</c:v>
                </c:pt>
                <c:pt idx="132">
                  <c:v>46</c:v>
                </c:pt>
                <c:pt idx="133">
                  <c:v>48</c:v>
                </c:pt>
                <c:pt idx="134">
                  <c:v>47</c:v>
                </c:pt>
                <c:pt idx="135">
                  <c:v>42</c:v>
                </c:pt>
                <c:pt idx="136">
                  <c:v>43</c:v>
                </c:pt>
                <c:pt idx="137">
                  <c:v>42</c:v>
                </c:pt>
                <c:pt idx="138">
                  <c:v>47</c:v>
                </c:pt>
                <c:pt idx="139">
                  <c:v>44</c:v>
                </c:pt>
                <c:pt idx="140">
                  <c:v>40</c:v>
                </c:pt>
                <c:pt idx="141">
                  <c:v>44</c:v>
                </c:pt>
                <c:pt idx="142">
                  <c:v>45</c:v>
                </c:pt>
                <c:pt idx="143">
                  <c:v>47</c:v>
                </c:pt>
                <c:pt idx="144">
                  <c:v>45</c:v>
                </c:pt>
                <c:pt idx="145">
                  <c:v>49</c:v>
                </c:pt>
                <c:pt idx="146">
                  <c:v>47</c:v>
                </c:pt>
                <c:pt idx="147">
                  <c:v>54</c:v>
                </c:pt>
                <c:pt idx="148">
                  <c:v>44</c:v>
                </c:pt>
                <c:pt idx="149">
                  <c:v>42</c:v>
                </c:pt>
                <c:pt idx="150">
                  <c:v>39</c:v>
                </c:pt>
                <c:pt idx="151">
                  <c:v>44</c:v>
                </c:pt>
                <c:pt idx="152">
                  <c:v>49</c:v>
                </c:pt>
                <c:pt idx="153">
                  <c:v>44</c:v>
                </c:pt>
                <c:pt idx="154">
                  <c:v>49</c:v>
                </c:pt>
                <c:pt idx="155">
                  <c:v>47</c:v>
                </c:pt>
                <c:pt idx="156">
                  <c:v>44</c:v>
                </c:pt>
                <c:pt idx="157">
                  <c:v>43</c:v>
                </c:pt>
                <c:pt idx="158">
                  <c:v>53</c:v>
                </c:pt>
                <c:pt idx="159">
                  <c:v>43</c:v>
                </c:pt>
                <c:pt idx="160">
                  <c:v>52</c:v>
                </c:pt>
                <c:pt idx="161">
                  <c:v>48</c:v>
                </c:pt>
                <c:pt idx="162">
                  <c:v>37</c:v>
                </c:pt>
                <c:pt idx="163">
                  <c:v>44</c:v>
                </c:pt>
                <c:pt idx="164">
                  <c:v>41</c:v>
                </c:pt>
                <c:pt idx="165">
                  <c:v>43</c:v>
                </c:pt>
                <c:pt idx="166">
                  <c:v>65</c:v>
                </c:pt>
                <c:pt idx="167">
                  <c:v>43</c:v>
                </c:pt>
                <c:pt idx="168">
                  <c:v>62</c:v>
                </c:pt>
                <c:pt idx="169">
                  <c:v>57</c:v>
                </c:pt>
                <c:pt idx="170">
                  <c:v>49</c:v>
                </c:pt>
                <c:pt idx="171">
                  <c:v>46</c:v>
                </c:pt>
                <c:pt idx="172">
                  <c:v>47</c:v>
                </c:pt>
                <c:pt idx="173">
                  <c:v>49</c:v>
                </c:pt>
                <c:pt idx="174">
                  <c:v>49</c:v>
                </c:pt>
                <c:pt idx="175">
                  <c:v>46</c:v>
                </c:pt>
                <c:pt idx="176">
                  <c:v>47</c:v>
                </c:pt>
                <c:pt idx="177">
                  <c:v>48</c:v>
                </c:pt>
                <c:pt idx="178">
                  <c:v>45</c:v>
                </c:pt>
                <c:pt idx="179">
                  <c:v>75</c:v>
                </c:pt>
                <c:pt idx="180">
                  <c:v>52</c:v>
                </c:pt>
                <c:pt idx="181">
                  <c:v>45</c:v>
                </c:pt>
                <c:pt idx="182">
                  <c:v>46</c:v>
                </c:pt>
                <c:pt idx="183">
                  <c:v>46</c:v>
                </c:pt>
                <c:pt idx="184">
                  <c:v>47</c:v>
                </c:pt>
                <c:pt idx="185">
                  <c:v>46</c:v>
                </c:pt>
                <c:pt idx="186">
                  <c:v>56</c:v>
                </c:pt>
                <c:pt idx="187">
                  <c:v>51</c:v>
                </c:pt>
                <c:pt idx="188">
                  <c:v>45</c:v>
                </c:pt>
                <c:pt idx="189">
                  <c:v>39</c:v>
                </c:pt>
                <c:pt idx="190">
                  <c:v>47</c:v>
                </c:pt>
                <c:pt idx="191">
                  <c:v>43</c:v>
                </c:pt>
                <c:pt idx="192">
                  <c:v>40</c:v>
                </c:pt>
                <c:pt idx="193">
                  <c:v>50</c:v>
                </c:pt>
                <c:pt idx="194">
                  <c:v>42</c:v>
                </c:pt>
                <c:pt idx="195">
                  <c:v>42</c:v>
                </c:pt>
                <c:pt idx="196">
                  <c:v>48</c:v>
                </c:pt>
                <c:pt idx="197">
                  <c:v>44</c:v>
                </c:pt>
                <c:pt idx="198">
                  <c:v>44</c:v>
                </c:pt>
                <c:pt idx="199">
                  <c:v>46</c:v>
                </c:pt>
                <c:pt idx="200">
                  <c:v>46</c:v>
                </c:pt>
                <c:pt idx="201">
                  <c:v>41</c:v>
                </c:pt>
                <c:pt idx="202">
                  <c:v>45</c:v>
                </c:pt>
                <c:pt idx="203">
                  <c:v>43</c:v>
                </c:pt>
                <c:pt idx="204">
                  <c:v>49</c:v>
                </c:pt>
                <c:pt idx="205">
                  <c:v>47</c:v>
                </c:pt>
                <c:pt idx="206">
                  <c:v>47</c:v>
                </c:pt>
                <c:pt idx="207">
                  <c:v>49</c:v>
                </c:pt>
                <c:pt idx="208">
                  <c:v>43</c:v>
                </c:pt>
                <c:pt idx="209">
                  <c:v>47</c:v>
                </c:pt>
                <c:pt idx="210">
                  <c:v>53</c:v>
                </c:pt>
                <c:pt idx="211">
                  <c:v>44</c:v>
                </c:pt>
                <c:pt idx="212">
                  <c:v>44</c:v>
                </c:pt>
                <c:pt idx="213">
                  <c:v>45</c:v>
                </c:pt>
                <c:pt idx="214">
                  <c:v>44</c:v>
                </c:pt>
                <c:pt idx="215">
                  <c:v>40</c:v>
                </c:pt>
                <c:pt idx="216">
                  <c:v>46</c:v>
                </c:pt>
                <c:pt idx="217">
                  <c:v>43</c:v>
                </c:pt>
                <c:pt idx="218">
                  <c:v>39</c:v>
                </c:pt>
                <c:pt idx="219">
                  <c:v>34</c:v>
                </c:pt>
                <c:pt idx="220">
                  <c:v>42</c:v>
                </c:pt>
                <c:pt idx="221">
                  <c:v>41</c:v>
                </c:pt>
                <c:pt idx="222">
                  <c:v>47</c:v>
                </c:pt>
                <c:pt idx="223">
                  <c:v>51</c:v>
                </c:pt>
                <c:pt idx="224">
                  <c:v>56</c:v>
                </c:pt>
                <c:pt idx="225">
                  <c:v>46</c:v>
                </c:pt>
                <c:pt idx="226">
                  <c:v>49</c:v>
                </c:pt>
                <c:pt idx="227">
                  <c:v>48</c:v>
                </c:pt>
                <c:pt idx="228">
                  <c:v>46</c:v>
                </c:pt>
                <c:pt idx="229">
                  <c:v>44</c:v>
                </c:pt>
                <c:pt idx="230">
                  <c:v>41</c:v>
                </c:pt>
                <c:pt idx="231">
                  <c:v>30</c:v>
                </c:pt>
                <c:pt idx="232">
                  <c:v>33</c:v>
                </c:pt>
                <c:pt idx="233">
                  <c:v>34</c:v>
                </c:pt>
                <c:pt idx="234">
                  <c:v>36</c:v>
                </c:pt>
                <c:pt idx="235">
                  <c:v>39</c:v>
                </c:pt>
                <c:pt idx="236">
                  <c:v>38</c:v>
                </c:pt>
                <c:pt idx="237">
                  <c:v>40</c:v>
                </c:pt>
                <c:pt idx="238">
                  <c:v>41</c:v>
                </c:pt>
                <c:pt idx="239">
                  <c:v>42</c:v>
                </c:pt>
                <c:pt idx="240">
                  <c:v>41</c:v>
                </c:pt>
                <c:pt idx="241">
                  <c:v>40</c:v>
                </c:pt>
                <c:pt idx="242">
                  <c:v>39</c:v>
                </c:pt>
                <c:pt idx="243">
                  <c:v>44</c:v>
                </c:pt>
                <c:pt idx="244">
                  <c:v>46</c:v>
                </c:pt>
                <c:pt idx="245">
                  <c:v>45</c:v>
                </c:pt>
                <c:pt idx="246">
                  <c:v>48</c:v>
                </c:pt>
                <c:pt idx="247">
                  <c:v>44</c:v>
                </c:pt>
                <c:pt idx="248">
                  <c:v>42</c:v>
                </c:pt>
                <c:pt idx="249">
                  <c:v>51</c:v>
                </c:pt>
                <c:pt idx="250">
                  <c:v>46</c:v>
                </c:pt>
                <c:pt idx="251">
                  <c:v>49</c:v>
                </c:pt>
                <c:pt idx="252">
                  <c:v>43</c:v>
                </c:pt>
                <c:pt idx="253">
                  <c:v>44</c:v>
                </c:pt>
                <c:pt idx="254">
                  <c:v>39</c:v>
                </c:pt>
                <c:pt idx="255">
                  <c:v>42</c:v>
                </c:pt>
                <c:pt idx="256">
                  <c:v>41</c:v>
                </c:pt>
                <c:pt idx="257">
                  <c:v>47</c:v>
                </c:pt>
                <c:pt idx="258">
                  <c:v>45</c:v>
                </c:pt>
                <c:pt idx="259">
                  <c:v>50</c:v>
                </c:pt>
                <c:pt idx="260">
                  <c:v>56</c:v>
                </c:pt>
              </c:numCache>
            </c:numRef>
          </c:val>
          <c:smooth val="0"/>
          <c:extLst>
            <c:ext xmlns:c16="http://schemas.microsoft.com/office/drawing/2014/chart" uri="{C3380CC4-5D6E-409C-BE32-E72D297353CC}">
              <c16:uniqueId val="{00000002-CAA6-4C28-9041-5927E119E3F9}"/>
            </c:ext>
          </c:extLst>
        </c:ser>
        <c:dLbls>
          <c:showLegendKey val="0"/>
          <c:showVal val="0"/>
          <c:showCatName val="0"/>
          <c:showSerName val="0"/>
          <c:showPercent val="0"/>
          <c:showBubbleSize val="0"/>
        </c:dLbls>
        <c:smooth val="0"/>
        <c:axId val="455011391"/>
        <c:axId val="450063007"/>
      </c:lineChart>
      <c:dateAx>
        <c:axId val="455011391"/>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063007"/>
        <c:crosses val="autoZero"/>
        <c:auto val="1"/>
        <c:lblOffset val="100"/>
        <c:baseTimeUnit val="days"/>
      </c:dateAx>
      <c:valAx>
        <c:axId val="45006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011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Trend Data Comparisson for Gestational Diabetes, Preeclampsia and Post partum Depression Worldwide from 10/2015-10/2020</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'GD v PE v PD WW (3)'!$B$3</c:f>
              <c:strCache>
                <c:ptCount val="1"/>
                <c:pt idx="0">
                  <c:v>Gestational diabetes: (Worldwide)</c:v>
                </c:pt>
              </c:strCache>
            </c:strRef>
          </c:tx>
          <c:spPr>
            <a:ln w="28575" cap="rnd">
              <a:solidFill>
                <a:schemeClr val="accent1"/>
              </a:solidFill>
              <a:round/>
            </a:ln>
            <a:effectLst/>
          </c:spPr>
          <c:marker>
            <c:symbol val="none"/>
          </c:marker>
          <c:cat>
            <c:numRef>
              <c:f>'GD v PE v PD WW (3)'!$A$4:$A$264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WW (3)'!$B$4:$B$264</c:f>
              <c:numCache>
                <c:formatCode>General</c:formatCode>
                <c:ptCount val="261"/>
                <c:pt idx="0">
                  <c:v>58</c:v>
                </c:pt>
                <c:pt idx="1">
                  <c:v>54</c:v>
                </c:pt>
                <c:pt idx="2">
                  <c:v>58</c:v>
                </c:pt>
                <c:pt idx="3">
                  <c:v>56</c:v>
                </c:pt>
                <c:pt idx="4">
                  <c:v>55</c:v>
                </c:pt>
                <c:pt idx="5">
                  <c:v>57</c:v>
                </c:pt>
                <c:pt idx="6">
                  <c:v>54</c:v>
                </c:pt>
                <c:pt idx="7">
                  <c:v>57</c:v>
                </c:pt>
                <c:pt idx="8">
                  <c:v>52</c:v>
                </c:pt>
                <c:pt idx="9">
                  <c:v>57</c:v>
                </c:pt>
                <c:pt idx="10">
                  <c:v>45</c:v>
                </c:pt>
                <c:pt idx="11">
                  <c:v>44</c:v>
                </c:pt>
                <c:pt idx="12">
                  <c:v>53</c:v>
                </c:pt>
                <c:pt idx="13">
                  <c:v>53</c:v>
                </c:pt>
                <c:pt idx="14">
                  <c:v>54</c:v>
                </c:pt>
                <c:pt idx="15">
                  <c:v>57</c:v>
                </c:pt>
                <c:pt idx="16">
                  <c:v>53</c:v>
                </c:pt>
                <c:pt idx="17">
                  <c:v>54</c:v>
                </c:pt>
                <c:pt idx="18">
                  <c:v>53</c:v>
                </c:pt>
                <c:pt idx="19">
                  <c:v>51</c:v>
                </c:pt>
                <c:pt idx="20">
                  <c:v>59</c:v>
                </c:pt>
                <c:pt idx="21">
                  <c:v>53</c:v>
                </c:pt>
                <c:pt idx="22">
                  <c:v>58</c:v>
                </c:pt>
                <c:pt idx="23">
                  <c:v>54</c:v>
                </c:pt>
                <c:pt idx="24">
                  <c:v>55</c:v>
                </c:pt>
                <c:pt idx="25">
                  <c:v>57</c:v>
                </c:pt>
                <c:pt idx="26">
                  <c:v>57</c:v>
                </c:pt>
                <c:pt idx="27">
                  <c:v>55</c:v>
                </c:pt>
                <c:pt idx="28">
                  <c:v>57</c:v>
                </c:pt>
                <c:pt idx="29">
                  <c:v>52</c:v>
                </c:pt>
                <c:pt idx="30">
                  <c:v>57</c:v>
                </c:pt>
                <c:pt idx="31">
                  <c:v>57</c:v>
                </c:pt>
                <c:pt idx="32">
                  <c:v>59</c:v>
                </c:pt>
                <c:pt idx="33">
                  <c:v>58</c:v>
                </c:pt>
                <c:pt idx="34">
                  <c:v>58</c:v>
                </c:pt>
                <c:pt idx="35">
                  <c:v>54</c:v>
                </c:pt>
                <c:pt idx="36">
                  <c:v>56</c:v>
                </c:pt>
                <c:pt idx="37">
                  <c:v>56</c:v>
                </c:pt>
                <c:pt idx="38">
                  <c:v>51</c:v>
                </c:pt>
                <c:pt idx="39">
                  <c:v>53</c:v>
                </c:pt>
                <c:pt idx="40">
                  <c:v>55</c:v>
                </c:pt>
                <c:pt idx="41">
                  <c:v>57</c:v>
                </c:pt>
                <c:pt idx="42">
                  <c:v>51</c:v>
                </c:pt>
                <c:pt idx="43">
                  <c:v>52</c:v>
                </c:pt>
                <c:pt idx="44">
                  <c:v>50</c:v>
                </c:pt>
                <c:pt idx="45">
                  <c:v>57</c:v>
                </c:pt>
                <c:pt idx="46">
                  <c:v>56</c:v>
                </c:pt>
                <c:pt idx="47">
                  <c:v>54</c:v>
                </c:pt>
                <c:pt idx="48">
                  <c:v>53</c:v>
                </c:pt>
                <c:pt idx="49">
                  <c:v>55</c:v>
                </c:pt>
                <c:pt idx="50">
                  <c:v>55</c:v>
                </c:pt>
                <c:pt idx="51">
                  <c:v>53</c:v>
                </c:pt>
                <c:pt idx="52">
                  <c:v>53</c:v>
                </c:pt>
                <c:pt idx="53">
                  <c:v>59</c:v>
                </c:pt>
                <c:pt idx="54">
                  <c:v>53</c:v>
                </c:pt>
                <c:pt idx="55">
                  <c:v>52</c:v>
                </c:pt>
                <c:pt idx="56">
                  <c:v>54</c:v>
                </c:pt>
                <c:pt idx="57">
                  <c:v>55</c:v>
                </c:pt>
                <c:pt idx="58">
                  <c:v>51</c:v>
                </c:pt>
                <c:pt idx="59">
                  <c:v>53</c:v>
                </c:pt>
                <c:pt idx="60">
                  <c:v>50</c:v>
                </c:pt>
                <c:pt idx="61">
                  <c:v>51</c:v>
                </c:pt>
                <c:pt idx="62">
                  <c:v>47</c:v>
                </c:pt>
                <c:pt idx="63">
                  <c:v>42</c:v>
                </c:pt>
                <c:pt idx="64">
                  <c:v>44</c:v>
                </c:pt>
                <c:pt idx="65">
                  <c:v>53</c:v>
                </c:pt>
                <c:pt idx="66">
                  <c:v>52</c:v>
                </c:pt>
                <c:pt idx="67">
                  <c:v>53</c:v>
                </c:pt>
                <c:pt idx="68">
                  <c:v>52</c:v>
                </c:pt>
                <c:pt idx="69">
                  <c:v>53</c:v>
                </c:pt>
                <c:pt idx="70">
                  <c:v>52</c:v>
                </c:pt>
                <c:pt idx="71">
                  <c:v>53</c:v>
                </c:pt>
                <c:pt idx="72">
                  <c:v>54</c:v>
                </c:pt>
                <c:pt idx="73">
                  <c:v>53</c:v>
                </c:pt>
                <c:pt idx="74">
                  <c:v>56</c:v>
                </c:pt>
                <c:pt idx="75">
                  <c:v>51</c:v>
                </c:pt>
                <c:pt idx="76">
                  <c:v>55</c:v>
                </c:pt>
                <c:pt idx="77">
                  <c:v>55</c:v>
                </c:pt>
                <c:pt idx="78">
                  <c:v>53</c:v>
                </c:pt>
                <c:pt idx="79">
                  <c:v>55</c:v>
                </c:pt>
                <c:pt idx="80">
                  <c:v>58</c:v>
                </c:pt>
                <c:pt idx="81">
                  <c:v>53</c:v>
                </c:pt>
                <c:pt idx="82">
                  <c:v>53</c:v>
                </c:pt>
                <c:pt idx="83">
                  <c:v>59</c:v>
                </c:pt>
                <c:pt idx="84">
                  <c:v>59</c:v>
                </c:pt>
                <c:pt idx="85">
                  <c:v>54</c:v>
                </c:pt>
                <c:pt idx="86">
                  <c:v>59</c:v>
                </c:pt>
                <c:pt idx="87">
                  <c:v>59</c:v>
                </c:pt>
                <c:pt idx="88">
                  <c:v>57</c:v>
                </c:pt>
                <c:pt idx="89">
                  <c:v>52</c:v>
                </c:pt>
                <c:pt idx="90">
                  <c:v>57</c:v>
                </c:pt>
                <c:pt idx="91">
                  <c:v>61</c:v>
                </c:pt>
                <c:pt idx="92">
                  <c:v>58</c:v>
                </c:pt>
                <c:pt idx="93">
                  <c:v>58</c:v>
                </c:pt>
                <c:pt idx="94">
                  <c:v>56</c:v>
                </c:pt>
                <c:pt idx="95">
                  <c:v>56</c:v>
                </c:pt>
                <c:pt idx="96">
                  <c:v>56</c:v>
                </c:pt>
                <c:pt idx="97">
                  <c:v>56</c:v>
                </c:pt>
                <c:pt idx="98">
                  <c:v>52</c:v>
                </c:pt>
                <c:pt idx="99">
                  <c:v>54</c:v>
                </c:pt>
                <c:pt idx="100">
                  <c:v>54</c:v>
                </c:pt>
                <c:pt idx="101">
                  <c:v>57</c:v>
                </c:pt>
                <c:pt idx="102">
                  <c:v>56</c:v>
                </c:pt>
                <c:pt idx="103">
                  <c:v>55</c:v>
                </c:pt>
                <c:pt idx="104">
                  <c:v>55</c:v>
                </c:pt>
                <c:pt idx="105">
                  <c:v>58</c:v>
                </c:pt>
                <c:pt idx="106">
                  <c:v>57</c:v>
                </c:pt>
                <c:pt idx="107">
                  <c:v>55</c:v>
                </c:pt>
                <c:pt idx="108">
                  <c:v>60</c:v>
                </c:pt>
                <c:pt idx="109">
                  <c:v>61</c:v>
                </c:pt>
                <c:pt idx="110">
                  <c:v>55</c:v>
                </c:pt>
                <c:pt idx="111">
                  <c:v>57</c:v>
                </c:pt>
                <c:pt idx="112">
                  <c:v>58</c:v>
                </c:pt>
                <c:pt idx="113">
                  <c:v>54</c:v>
                </c:pt>
                <c:pt idx="114">
                  <c:v>53</c:v>
                </c:pt>
                <c:pt idx="115">
                  <c:v>45</c:v>
                </c:pt>
                <c:pt idx="116">
                  <c:v>51</c:v>
                </c:pt>
                <c:pt idx="117">
                  <c:v>57</c:v>
                </c:pt>
                <c:pt idx="118">
                  <c:v>58</c:v>
                </c:pt>
                <c:pt idx="119">
                  <c:v>59</c:v>
                </c:pt>
                <c:pt idx="120">
                  <c:v>56</c:v>
                </c:pt>
                <c:pt idx="121">
                  <c:v>58</c:v>
                </c:pt>
                <c:pt idx="122">
                  <c:v>57</c:v>
                </c:pt>
                <c:pt idx="123">
                  <c:v>57</c:v>
                </c:pt>
                <c:pt idx="124">
                  <c:v>58</c:v>
                </c:pt>
                <c:pt idx="125">
                  <c:v>59</c:v>
                </c:pt>
                <c:pt idx="126">
                  <c:v>61</c:v>
                </c:pt>
                <c:pt idx="127">
                  <c:v>64</c:v>
                </c:pt>
                <c:pt idx="128">
                  <c:v>60</c:v>
                </c:pt>
                <c:pt idx="129">
                  <c:v>61</c:v>
                </c:pt>
                <c:pt idx="130">
                  <c:v>66</c:v>
                </c:pt>
                <c:pt idx="131">
                  <c:v>63</c:v>
                </c:pt>
                <c:pt idx="132">
                  <c:v>62</c:v>
                </c:pt>
                <c:pt idx="133">
                  <c:v>59</c:v>
                </c:pt>
                <c:pt idx="134">
                  <c:v>64</c:v>
                </c:pt>
                <c:pt idx="135">
                  <c:v>58</c:v>
                </c:pt>
                <c:pt idx="136">
                  <c:v>61</c:v>
                </c:pt>
                <c:pt idx="137">
                  <c:v>61</c:v>
                </c:pt>
                <c:pt idx="138">
                  <c:v>64</c:v>
                </c:pt>
                <c:pt idx="139">
                  <c:v>61</c:v>
                </c:pt>
                <c:pt idx="140">
                  <c:v>61</c:v>
                </c:pt>
                <c:pt idx="141">
                  <c:v>63</c:v>
                </c:pt>
                <c:pt idx="142">
                  <c:v>57</c:v>
                </c:pt>
                <c:pt idx="143">
                  <c:v>63</c:v>
                </c:pt>
                <c:pt idx="144">
                  <c:v>59</c:v>
                </c:pt>
                <c:pt idx="145">
                  <c:v>61</c:v>
                </c:pt>
                <c:pt idx="146">
                  <c:v>61</c:v>
                </c:pt>
                <c:pt idx="147">
                  <c:v>59</c:v>
                </c:pt>
                <c:pt idx="148">
                  <c:v>61</c:v>
                </c:pt>
                <c:pt idx="149">
                  <c:v>58</c:v>
                </c:pt>
                <c:pt idx="150">
                  <c:v>58</c:v>
                </c:pt>
                <c:pt idx="151">
                  <c:v>59</c:v>
                </c:pt>
                <c:pt idx="152">
                  <c:v>59</c:v>
                </c:pt>
                <c:pt idx="153">
                  <c:v>61</c:v>
                </c:pt>
                <c:pt idx="154">
                  <c:v>59</c:v>
                </c:pt>
                <c:pt idx="155">
                  <c:v>56</c:v>
                </c:pt>
                <c:pt idx="156">
                  <c:v>62</c:v>
                </c:pt>
                <c:pt idx="157">
                  <c:v>61</c:v>
                </c:pt>
                <c:pt idx="158">
                  <c:v>61</c:v>
                </c:pt>
                <c:pt idx="159">
                  <c:v>58</c:v>
                </c:pt>
                <c:pt idx="160">
                  <c:v>58</c:v>
                </c:pt>
                <c:pt idx="161">
                  <c:v>61</c:v>
                </c:pt>
                <c:pt idx="162">
                  <c:v>55</c:v>
                </c:pt>
                <c:pt idx="163">
                  <c:v>58</c:v>
                </c:pt>
                <c:pt idx="164">
                  <c:v>57</c:v>
                </c:pt>
                <c:pt idx="165">
                  <c:v>58</c:v>
                </c:pt>
                <c:pt idx="166">
                  <c:v>57</c:v>
                </c:pt>
                <c:pt idx="167">
                  <c:v>46</c:v>
                </c:pt>
                <c:pt idx="168">
                  <c:v>53</c:v>
                </c:pt>
                <c:pt idx="169">
                  <c:v>62</c:v>
                </c:pt>
                <c:pt idx="170">
                  <c:v>58</c:v>
                </c:pt>
                <c:pt idx="171">
                  <c:v>59</c:v>
                </c:pt>
                <c:pt idx="172">
                  <c:v>59</c:v>
                </c:pt>
                <c:pt idx="173">
                  <c:v>57</c:v>
                </c:pt>
                <c:pt idx="174">
                  <c:v>61</c:v>
                </c:pt>
                <c:pt idx="175">
                  <c:v>61</c:v>
                </c:pt>
                <c:pt idx="176">
                  <c:v>62</c:v>
                </c:pt>
                <c:pt idx="177">
                  <c:v>60</c:v>
                </c:pt>
                <c:pt idx="178">
                  <c:v>63</c:v>
                </c:pt>
                <c:pt idx="179">
                  <c:v>62</c:v>
                </c:pt>
                <c:pt idx="180">
                  <c:v>63</c:v>
                </c:pt>
                <c:pt idx="181">
                  <c:v>60</c:v>
                </c:pt>
                <c:pt idx="182">
                  <c:v>62</c:v>
                </c:pt>
                <c:pt idx="183">
                  <c:v>57</c:v>
                </c:pt>
                <c:pt idx="184">
                  <c:v>60</c:v>
                </c:pt>
                <c:pt idx="185">
                  <c:v>60</c:v>
                </c:pt>
                <c:pt idx="186">
                  <c:v>57</c:v>
                </c:pt>
                <c:pt idx="187">
                  <c:v>63</c:v>
                </c:pt>
                <c:pt idx="188">
                  <c:v>60</c:v>
                </c:pt>
                <c:pt idx="189">
                  <c:v>57</c:v>
                </c:pt>
                <c:pt idx="190">
                  <c:v>60</c:v>
                </c:pt>
                <c:pt idx="191">
                  <c:v>63</c:v>
                </c:pt>
                <c:pt idx="192">
                  <c:v>61</c:v>
                </c:pt>
                <c:pt idx="193">
                  <c:v>62</c:v>
                </c:pt>
                <c:pt idx="194">
                  <c:v>59</c:v>
                </c:pt>
                <c:pt idx="195">
                  <c:v>66</c:v>
                </c:pt>
                <c:pt idx="196">
                  <c:v>63</c:v>
                </c:pt>
                <c:pt idx="197">
                  <c:v>62</c:v>
                </c:pt>
                <c:pt idx="198">
                  <c:v>61</c:v>
                </c:pt>
                <c:pt idx="199">
                  <c:v>63</c:v>
                </c:pt>
                <c:pt idx="200">
                  <c:v>56</c:v>
                </c:pt>
                <c:pt idx="201">
                  <c:v>61</c:v>
                </c:pt>
                <c:pt idx="202">
                  <c:v>61</c:v>
                </c:pt>
                <c:pt idx="203">
                  <c:v>57</c:v>
                </c:pt>
                <c:pt idx="204">
                  <c:v>57</c:v>
                </c:pt>
                <c:pt idx="205">
                  <c:v>59</c:v>
                </c:pt>
                <c:pt idx="206">
                  <c:v>62</c:v>
                </c:pt>
                <c:pt idx="207">
                  <c:v>60</c:v>
                </c:pt>
                <c:pt idx="208">
                  <c:v>62</c:v>
                </c:pt>
                <c:pt idx="209">
                  <c:v>60</c:v>
                </c:pt>
                <c:pt idx="210">
                  <c:v>61</c:v>
                </c:pt>
                <c:pt idx="211">
                  <c:v>55</c:v>
                </c:pt>
                <c:pt idx="212">
                  <c:v>60</c:v>
                </c:pt>
                <c:pt idx="213">
                  <c:v>61</c:v>
                </c:pt>
                <c:pt idx="214">
                  <c:v>61</c:v>
                </c:pt>
                <c:pt idx="215">
                  <c:v>55</c:v>
                </c:pt>
                <c:pt idx="216">
                  <c:v>57</c:v>
                </c:pt>
                <c:pt idx="217">
                  <c:v>56</c:v>
                </c:pt>
                <c:pt idx="218">
                  <c:v>59</c:v>
                </c:pt>
                <c:pt idx="219">
                  <c:v>48</c:v>
                </c:pt>
                <c:pt idx="220">
                  <c:v>47</c:v>
                </c:pt>
                <c:pt idx="221">
                  <c:v>60</c:v>
                </c:pt>
                <c:pt idx="222">
                  <c:v>58</c:v>
                </c:pt>
                <c:pt idx="223">
                  <c:v>61</c:v>
                </c:pt>
                <c:pt idx="224">
                  <c:v>58</c:v>
                </c:pt>
                <c:pt idx="225">
                  <c:v>59</c:v>
                </c:pt>
                <c:pt idx="226">
                  <c:v>58</c:v>
                </c:pt>
                <c:pt idx="227">
                  <c:v>61</c:v>
                </c:pt>
                <c:pt idx="228">
                  <c:v>60</c:v>
                </c:pt>
                <c:pt idx="229">
                  <c:v>59</c:v>
                </c:pt>
                <c:pt idx="230">
                  <c:v>54</c:v>
                </c:pt>
                <c:pt idx="231">
                  <c:v>50</c:v>
                </c:pt>
                <c:pt idx="232">
                  <c:v>49</c:v>
                </c:pt>
                <c:pt idx="233">
                  <c:v>49</c:v>
                </c:pt>
                <c:pt idx="234">
                  <c:v>52</c:v>
                </c:pt>
                <c:pt idx="235">
                  <c:v>58</c:v>
                </c:pt>
                <c:pt idx="236">
                  <c:v>62</c:v>
                </c:pt>
                <c:pt idx="237">
                  <c:v>62</c:v>
                </c:pt>
                <c:pt idx="238">
                  <c:v>60</c:v>
                </c:pt>
                <c:pt idx="239">
                  <c:v>63</c:v>
                </c:pt>
                <c:pt idx="240">
                  <c:v>63</c:v>
                </c:pt>
                <c:pt idx="241">
                  <c:v>59</c:v>
                </c:pt>
                <c:pt idx="242">
                  <c:v>63</c:v>
                </c:pt>
                <c:pt idx="243">
                  <c:v>63</c:v>
                </c:pt>
                <c:pt idx="244">
                  <c:v>63</c:v>
                </c:pt>
                <c:pt idx="245">
                  <c:v>66</c:v>
                </c:pt>
                <c:pt idx="246">
                  <c:v>64</c:v>
                </c:pt>
                <c:pt idx="247">
                  <c:v>64</c:v>
                </c:pt>
                <c:pt idx="248">
                  <c:v>62</c:v>
                </c:pt>
                <c:pt idx="249">
                  <c:v>63</c:v>
                </c:pt>
                <c:pt idx="250">
                  <c:v>60</c:v>
                </c:pt>
                <c:pt idx="251">
                  <c:v>56</c:v>
                </c:pt>
                <c:pt idx="252">
                  <c:v>61</c:v>
                </c:pt>
                <c:pt idx="253">
                  <c:v>61</c:v>
                </c:pt>
                <c:pt idx="254">
                  <c:v>61</c:v>
                </c:pt>
                <c:pt idx="255">
                  <c:v>57</c:v>
                </c:pt>
                <c:pt idx="256">
                  <c:v>61</c:v>
                </c:pt>
                <c:pt idx="257">
                  <c:v>62</c:v>
                </c:pt>
                <c:pt idx="258">
                  <c:v>59</c:v>
                </c:pt>
                <c:pt idx="259">
                  <c:v>62</c:v>
                </c:pt>
                <c:pt idx="260">
                  <c:v>53</c:v>
                </c:pt>
              </c:numCache>
            </c:numRef>
          </c:val>
          <c:smooth val="0"/>
          <c:extLst>
            <c:ext xmlns:c16="http://schemas.microsoft.com/office/drawing/2014/chart" uri="{C3380CC4-5D6E-409C-BE32-E72D297353CC}">
              <c16:uniqueId val="{00000000-BEE0-4EF7-AC3E-58DFC784863D}"/>
            </c:ext>
          </c:extLst>
        </c:ser>
        <c:ser>
          <c:idx val="1"/>
          <c:order val="1"/>
          <c:tx>
            <c:strRef>
              <c:f>'GD v PE v PD WW (3)'!$C$3</c:f>
              <c:strCache>
                <c:ptCount val="1"/>
                <c:pt idx="0">
                  <c:v>Pre-eclampsia: (Worldwide)</c:v>
                </c:pt>
              </c:strCache>
            </c:strRef>
          </c:tx>
          <c:spPr>
            <a:ln w="28575" cap="rnd">
              <a:solidFill>
                <a:schemeClr val="accent2"/>
              </a:solidFill>
              <a:round/>
            </a:ln>
            <a:effectLst/>
          </c:spPr>
          <c:marker>
            <c:symbol val="none"/>
          </c:marker>
          <c:cat>
            <c:numRef>
              <c:f>'GD v PE v PD WW (3)'!$A$4:$A$264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WW (3)'!$C$4:$C$264</c:f>
              <c:numCache>
                <c:formatCode>General</c:formatCode>
                <c:ptCount val="261"/>
                <c:pt idx="0">
                  <c:v>60</c:v>
                </c:pt>
                <c:pt idx="1">
                  <c:v>60</c:v>
                </c:pt>
                <c:pt idx="2">
                  <c:v>58</c:v>
                </c:pt>
                <c:pt idx="3">
                  <c:v>59</c:v>
                </c:pt>
                <c:pt idx="4">
                  <c:v>63</c:v>
                </c:pt>
                <c:pt idx="5">
                  <c:v>62</c:v>
                </c:pt>
                <c:pt idx="6">
                  <c:v>59</c:v>
                </c:pt>
                <c:pt idx="7">
                  <c:v>67</c:v>
                </c:pt>
                <c:pt idx="8">
                  <c:v>61</c:v>
                </c:pt>
                <c:pt idx="9">
                  <c:v>60</c:v>
                </c:pt>
                <c:pt idx="10">
                  <c:v>54</c:v>
                </c:pt>
                <c:pt idx="11">
                  <c:v>48</c:v>
                </c:pt>
                <c:pt idx="12">
                  <c:v>52</c:v>
                </c:pt>
                <c:pt idx="13">
                  <c:v>53</c:v>
                </c:pt>
                <c:pt idx="14">
                  <c:v>57</c:v>
                </c:pt>
                <c:pt idx="15">
                  <c:v>58</c:v>
                </c:pt>
                <c:pt idx="16">
                  <c:v>60</c:v>
                </c:pt>
                <c:pt idx="17">
                  <c:v>63</c:v>
                </c:pt>
                <c:pt idx="18">
                  <c:v>57</c:v>
                </c:pt>
                <c:pt idx="19">
                  <c:v>63</c:v>
                </c:pt>
                <c:pt idx="20">
                  <c:v>64</c:v>
                </c:pt>
                <c:pt idx="21">
                  <c:v>60</c:v>
                </c:pt>
                <c:pt idx="22">
                  <c:v>60</c:v>
                </c:pt>
                <c:pt idx="23">
                  <c:v>61</c:v>
                </c:pt>
                <c:pt idx="24">
                  <c:v>62</c:v>
                </c:pt>
                <c:pt idx="25">
                  <c:v>61</c:v>
                </c:pt>
                <c:pt idx="26">
                  <c:v>60</c:v>
                </c:pt>
                <c:pt idx="27">
                  <c:v>60</c:v>
                </c:pt>
                <c:pt idx="28">
                  <c:v>61</c:v>
                </c:pt>
                <c:pt idx="29">
                  <c:v>62</c:v>
                </c:pt>
                <c:pt idx="30">
                  <c:v>66</c:v>
                </c:pt>
                <c:pt idx="31">
                  <c:v>64</c:v>
                </c:pt>
                <c:pt idx="32">
                  <c:v>64</c:v>
                </c:pt>
                <c:pt idx="33">
                  <c:v>65</c:v>
                </c:pt>
                <c:pt idx="34">
                  <c:v>66</c:v>
                </c:pt>
                <c:pt idx="35">
                  <c:v>64</c:v>
                </c:pt>
                <c:pt idx="36">
                  <c:v>61</c:v>
                </c:pt>
                <c:pt idx="37">
                  <c:v>56</c:v>
                </c:pt>
                <c:pt idx="38">
                  <c:v>56</c:v>
                </c:pt>
                <c:pt idx="39">
                  <c:v>57</c:v>
                </c:pt>
                <c:pt idx="40">
                  <c:v>64</c:v>
                </c:pt>
                <c:pt idx="41">
                  <c:v>58</c:v>
                </c:pt>
                <c:pt idx="42">
                  <c:v>55</c:v>
                </c:pt>
                <c:pt idx="43">
                  <c:v>51</c:v>
                </c:pt>
                <c:pt idx="44">
                  <c:v>54</c:v>
                </c:pt>
                <c:pt idx="45">
                  <c:v>57</c:v>
                </c:pt>
                <c:pt idx="46">
                  <c:v>58</c:v>
                </c:pt>
                <c:pt idx="47">
                  <c:v>60</c:v>
                </c:pt>
                <c:pt idx="48">
                  <c:v>59</c:v>
                </c:pt>
                <c:pt idx="49">
                  <c:v>57</c:v>
                </c:pt>
                <c:pt idx="50">
                  <c:v>58</c:v>
                </c:pt>
                <c:pt idx="51">
                  <c:v>60</c:v>
                </c:pt>
                <c:pt idx="52">
                  <c:v>58</c:v>
                </c:pt>
                <c:pt idx="53">
                  <c:v>62</c:v>
                </c:pt>
                <c:pt idx="54">
                  <c:v>58</c:v>
                </c:pt>
                <c:pt idx="55">
                  <c:v>62</c:v>
                </c:pt>
                <c:pt idx="56">
                  <c:v>56</c:v>
                </c:pt>
                <c:pt idx="57">
                  <c:v>65</c:v>
                </c:pt>
                <c:pt idx="58">
                  <c:v>53</c:v>
                </c:pt>
                <c:pt idx="59">
                  <c:v>60</c:v>
                </c:pt>
                <c:pt idx="60">
                  <c:v>58</c:v>
                </c:pt>
                <c:pt idx="61">
                  <c:v>55</c:v>
                </c:pt>
                <c:pt idx="62">
                  <c:v>48</c:v>
                </c:pt>
                <c:pt idx="63">
                  <c:v>51</c:v>
                </c:pt>
                <c:pt idx="64">
                  <c:v>53</c:v>
                </c:pt>
                <c:pt idx="65">
                  <c:v>56</c:v>
                </c:pt>
                <c:pt idx="66">
                  <c:v>56</c:v>
                </c:pt>
                <c:pt idx="67">
                  <c:v>56</c:v>
                </c:pt>
                <c:pt idx="68">
                  <c:v>56</c:v>
                </c:pt>
                <c:pt idx="69">
                  <c:v>61</c:v>
                </c:pt>
                <c:pt idx="70">
                  <c:v>60</c:v>
                </c:pt>
                <c:pt idx="71">
                  <c:v>61</c:v>
                </c:pt>
                <c:pt idx="72">
                  <c:v>59</c:v>
                </c:pt>
                <c:pt idx="73">
                  <c:v>64</c:v>
                </c:pt>
                <c:pt idx="74">
                  <c:v>61</c:v>
                </c:pt>
                <c:pt idx="75">
                  <c:v>61</c:v>
                </c:pt>
                <c:pt idx="76">
                  <c:v>64</c:v>
                </c:pt>
                <c:pt idx="77">
                  <c:v>63</c:v>
                </c:pt>
                <c:pt idx="78">
                  <c:v>59</c:v>
                </c:pt>
                <c:pt idx="79">
                  <c:v>63</c:v>
                </c:pt>
                <c:pt idx="80">
                  <c:v>64</c:v>
                </c:pt>
                <c:pt idx="81">
                  <c:v>64</c:v>
                </c:pt>
                <c:pt idx="82">
                  <c:v>66</c:v>
                </c:pt>
                <c:pt idx="83">
                  <c:v>67</c:v>
                </c:pt>
                <c:pt idx="84">
                  <c:v>65</c:v>
                </c:pt>
                <c:pt idx="85">
                  <c:v>63</c:v>
                </c:pt>
                <c:pt idx="86">
                  <c:v>61</c:v>
                </c:pt>
                <c:pt idx="87">
                  <c:v>62</c:v>
                </c:pt>
                <c:pt idx="88">
                  <c:v>65</c:v>
                </c:pt>
                <c:pt idx="89">
                  <c:v>59</c:v>
                </c:pt>
                <c:pt idx="90">
                  <c:v>61</c:v>
                </c:pt>
                <c:pt idx="91">
                  <c:v>66</c:v>
                </c:pt>
                <c:pt idx="92">
                  <c:v>61</c:v>
                </c:pt>
                <c:pt idx="93">
                  <c:v>60</c:v>
                </c:pt>
                <c:pt idx="94">
                  <c:v>62</c:v>
                </c:pt>
                <c:pt idx="95">
                  <c:v>61</c:v>
                </c:pt>
                <c:pt idx="96">
                  <c:v>60</c:v>
                </c:pt>
                <c:pt idx="97">
                  <c:v>61</c:v>
                </c:pt>
                <c:pt idx="98">
                  <c:v>61</c:v>
                </c:pt>
                <c:pt idx="99">
                  <c:v>61</c:v>
                </c:pt>
                <c:pt idx="100">
                  <c:v>63</c:v>
                </c:pt>
                <c:pt idx="101">
                  <c:v>63</c:v>
                </c:pt>
                <c:pt idx="102">
                  <c:v>66</c:v>
                </c:pt>
                <c:pt idx="103">
                  <c:v>61</c:v>
                </c:pt>
                <c:pt idx="104">
                  <c:v>66</c:v>
                </c:pt>
                <c:pt idx="105">
                  <c:v>68</c:v>
                </c:pt>
                <c:pt idx="106">
                  <c:v>65</c:v>
                </c:pt>
                <c:pt idx="107">
                  <c:v>60</c:v>
                </c:pt>
                <c:pt idx="108">
                  <c:v>65</c:v>
                </c:pt>
                <c:pt idx="109">
                  <c:v>68</c:v>
                </c:pt>
                <c:pt idx="110">
                  <c:v>60</c:v>
                </c:pt>
                <c:pt idx="111">
                  <c:v>66</c:v>
                </c:pt>
                <c:pt idx="112">
                  <c:v>60</c:v>
                </c:pt>
                <c:pt idx="113">
                  <c:v>61</c:v>
                </c:pt>
                <c:pt idx="114">
                  <c:v>56</c:v>
                </c:pt>
                <c:pt idx="115">
                  <c:v>51</c:v>
                </c:pt>
                <c:pt idx="116">
                  <c:v>54</c:v>
                </c:pt>
                <c:pt idx="117">
                  <c:v>61</c:v>
                </c:pt>
                <c:pt idx="118">
                  <c:v>65</c:v>
                </c:pt>
                <c:pt idx="119">
                  <c:v>67</c:v>
                </c:pt>
                <c:pt idx="120">
                  <c:v>64</c:v>
                </c:pt>
                <c:pt idx="121">
                  <c:v>71</c:v>
                </c:pt>
                <c:pt idx="122">
                  <c:v>65</c:v>
                </c:pt>
                <c:pt idx="123">
                  <c:v>68</c:v>
                </c:pt>
                <c:pt idx="124">
                  <c:v>65</c:v>
                </c:pt>
                <c:pt idx="125">
                  <c:v>64</c:v>
                </c:pt>
                <c:pt idx="126">
                  <c:v>66</c:v>
                </c:pt>
                <c:pt idx="127">
                  <c:v>65</c:v>
                </c:pt>
                <c:pt idx="128">
                  <c:v>66</c:v>
                </c:pt>
                <c:pt idx="129">
                  <c:v>67</c:v>
                </c:pt>
                <c:pt idx="130">
                  <c:v>68</c:v>
                </c:pt>
                <c:pt idx="131">
                  <c:v>73</c:v>
                </c:pt>
                <c:pt idx="132">
                  <c:v>71</c:v>
                </c:pt>
                <c:pt idx="133">
                  <c:v>68</c:v>
                </c:pt>
                <c:pt idx="134">
                  <c:v>65</c:v>
                </c:pt>
                <c:pt idx="135">
                  <c:v>66</c:v>
                </c:pt>
                <c:pt idx="136">
                  <c:v>68</c:v>
                </c:pt>
                <c:pt idx="137">
                  <c:v>67</c:v>
                </c:pt>
                <c:pt idx="138">
                  <c:v>68</c:v>
                </c:pt>
                <c:pt idx="139">
                  <c:v>62</c:v>
                </c:pt>
                <c:pt idx="140">
                  <c:v>63</c:v>
                </c:pt>
                <c:pt idx="141">
                  <c:v>60</c:v>
                </c:pt>
                <c:pt idx="142">
                  <c:v>61</c:v>
                </c:pt>
                <c:pt idx="143">
                  <c:v>64</c:v>
                </c:pt>
                <c:pt idx="144">
                  <c:v>63</c:v>
                </c:pt>
                <c:pt idx="145">
                  <c:v>63</c:v>
                </c:pt>
                <c:pt idx="146">
                  <c:v>65</c:v>
                </c:pt>
                <c:pt idx="147">
                  <c:v>76</c:v>
                </c:pt>
                <c:pt idx="148">
                  <c:v>66</c:v>
                </c:pt>
                <c:pt idx="149">
                  <c:v>63</c:v>
                </c:pt>
                <c:pt idx="150">
                  <c:v>63</c:v>
                </c:pt>
                <c:pt idx="151">
                  <c:v>64</c:v>
                </c:pt>
                <c:pt idx="152">
                  <c:v>65</c:v>
                </c:pt>
                <c:pt idx="153">
                  <c:v>64</c:v>
                </c:pt>
                <c:pt idx="154">
                  <c:v>65</c:v>
                </c:pt>
                <c:pt idx="155">
                  <c:v>66</c:v>
                </c:pt>
                <c:pt idx="156">
                  <c:v>63</c:v>
                </c:pt>
                <c:pt idx="157">
                  <c:v>65</c:v>
                </c:pt>
                <c:pt idx="158">
                  <c:v>65</c:v>
                </c:pt>
                <c:pt idx="159">
                  <c:v>66</c:v>
                </c:pt>
                <c:pt idx="160">
                  <c:v>66</c:v>
                </c:pt>
                <c:pt idx="161">
                  <c:v>67</c:v>
                </c:pt>
                <c:pt idx="162">
                  <c:v>63</c:v>
                </c:pt>
                <c:pt idx="163">
                  <c:v>81</c:v>
                </c:pt>
                <c:pt idx="164">
                  <c:v>67</c:v>
                </c:pt>
                <c:pt idx="165">
                  <c:v>61</c:v>
                </c:pt>
                <c:pt idx="166">
                  <c:v>59</c:v>
                </c:pt>
                <c:pt idx="167">
                  <c:v>54</c:v>
                </c:pt>
                <c:pt idx="168">
                  <c:v>60</c:v>
                </c:pt>
                <c:pt idx="169">
                  <c:v>67</c:v>
                </c:pt>
                <c:pt idx="170">
                  <c:v>65</c:v>
                </c:pt>
                <c:pt idx="171">
                  <c:v>62</c:v>
                </c:pt>
                <c:pt idx="172">
                  <c:v>68</c:v>
                </c:pt>
                <c:pt idx="173">
                  <c:v>74</c:v>
                </c:pt>
                <c:pt idx="174">
                  <c:v>64</c:v>
                </c:pt>
                <c:pt idx="175">
                  <c:v>70</c:v>
                </c:pt>
                <c:pt idx="176">
                  <c:v>67</c:v>
                </c:pt>
                <c:pt idx="177">
                  <c:v>64</c:v>
                </c:pt>
                <c:pt idx="178">
                  <c:v>67</c:v>
                </c:pt>
                <c:pt idx="179">
                  <c:v>67</c:v>
                </c:pt>
                <c:pt idx="180">
                  <c:v>71</c:v>
                </c:pt>
                <c:pt idx="181">
                  <c:v>70</c:v>
                </c:pt>
                <c:pt idx="182">
                  <c:v>68</c:v>
                </c:pt>
                <c:pt idx="183">
                  <c:v>74</c:v>
                </c:pt>
                <c:pt idx="184">
                  <c:v>72</c:v>
                </c:pt>
                <c:pt idx="185">
                  <c:v>68</c:v>
                </c:pt>
                <c:pt idx="186">
                  <c:v>66</c:v>
                </c:pt>
                <c:pt idx="187">
                  <c:v>69</c:v>
                </c:pt>
                <c:pt idx="188">
                  <c:v>69</c:v>
                </c:pt>
                <c:pt idx="189">
                  <c:v>65</c:v>
                </c:pt>
                <c:pt idx="190">
                  <c:v>66</c:v>
                </c:pt>
                <c:pt idx="191">
                  <c:v>68</c:v>
                </c:pt>
                <c:pt idx="192">
                  <c:v>67</c:v>
                </c:pt>
                <c:pt idx="193">
                  <c:v>66</c:v>
                </c:pt>
                <c:pt idx="194">
                  <c:v>65</c:v>
                </c:pt>
                <c:pt idx="195">
                  <c:v>66</c:v>
                </c:pt>
                <c:pt idx="196">
                  <c:v>67</c:v>
                </c:pt>
                <c:pt idx="197">
                  <c:v>68</c:v>
                </c:pt>
                <c:pt idx="198">
                  <c:v>64</c:v>
                </c:pt>
                <c:pt idx="199">
                  <c:v>67</c:v>
                </c:pt>
                <c:pt idx="200">
                  <c:v>65</c:v>
                </c:pt>
                <c:pt idx="201">
                  <c:v>65</c:v>
                </c:pt>
                <c:pt idx="202">
                  <c:v>66</c:v>
                </c:pt>
                <c:pt idx="203">
                  <c:v>65</c:v>
                </c:pt>
                <c:pt idx="204">
                  <c:v>67</c:v>
                </c:pt>
                <c:pt idx="205">
                  <c:v>88</c:v>
                </c:pt>
                <c:pt idx="206">
                  <c:v>80</c:v>
                </c:pt>
                <c:pt idx="207">
                  <c:v>68</c:v>
                </c:pt>
                <c:pt idx="208">
                  <c:v>71</c:v>
                </c:pt>
                <c:pt idx="209">
                  <c:v>69</c:v>
                </c:pt>
                <c:pt idx="210">
                  <c:v>71</c:v>
                </c:pt>
                <c:pt idx="211">
                  <c:v>67</c:v>
                </c:pt>
                <c:pt idx="212">
                  <c:v>70</c:v>
                </c:pt>
                <c:pt idx="213">
                  <c:v>69</c:v>
                </c:pt>
                <c:pt idx="214">
                  <c:v>70</c:v>
                </c:pt>
                <c:pt idx="215">
                  <c:v>63</c:v>
                </c:pt>
                <c:pt idx="216">
                  <c:v>65</c:v>
                </c:pt>
                <c:pt idx="217">
                  <c:v>68</c:v>
                </c:pt>
                <c:pt idx="218">
                  <c:v>63</c:v>
                </c:pt>
                <c:pt idx="219">
                  <c:v>59</c:v>
                </c:pt>
                <c:pt idx="220">
                  <c:v>60</c:v>
                </c:pt>
                <c:pt idx="221">
                  <c:v>69</c:v>
                </c:pt>
                <c:pt idx="222">
                  <c:v>64</c:v>
                </c:pt>
                <c:pt idx="223">
                  <c:v>69</c:v>
                </c:pt>
                <c:pt idx="224">
                  <c:v>65</c:v>
                </c:pt>
                <c:pt idx="225">
                  <c:v>66</c:v>
                </c:pt>
                <c:pt idx="226">
                  <c:v>66</c:v>
                </c:pt>
                <c:pt idx="227">
                  <c:v>70</c:v>
                </c:pt>
                <c:pt idx="228">
                  <c:v>68</c:v>
                </c:pt>
                <c:pt idx="229">
                  <c:v>68</c:v>
                </c:pt>
                <c:pt idx="230">
                  <c:v>65</c:v>
                </c:pt>
                <c:pt idx="231">
                  <c:v>50</c:v>
                </c:pt>
                <c:pt idx="232">
                  <c:v>55</c:v>
                </c:pt>
                <c:pt idx="233">
                  <c:v>57</c:v>
                </c:pt>
                <c:pt idx="234">
                  <c:v>56</c:v>
                </c:pt>
                <c:pt idx="235">
                  <c:v>61</c:v>
                </c:pt>
                <c:pt idx="236">
                  <c:v>64</c:v>
                </c:pt>
                <c:pt idx="237">
                  <c:v>63</c:v>
                </c:pt>
                <c:pt idx="238">
                  <c:v>64</c:v>
                </c:pt>
                <c:pt idx="239">
                  <c:v>63</c:v>
                </c:pt>
                <c:pt idx="240">
                  <c:v>68</c:v>
                </c:pt>
                <c:pt idx="241">
                  <c:v>66</c:v>
                </c:pt>
                <c:pt idx="242">
                  <c:v>69</c:v>
                </c:pt>
                <c:pt idx="243">
                  <c:v>70</c:v>
                </c:pt>
                <c:pt idx="244">
                  <c:v>68</c:v>
                </c:pt>
                <c:pt idx="245">
                  <c:v>74</c:v>
                </c:pt>
                <c:pt idx="246">
                  <c:v>66</c:v>
                </c:pt>
                <c:pt idx="247">
                  <c:v>67</c:v>
                </c:pt>
                <c:pt idx="248">
                  <c:v>83</c:v>
                </c:pt>
                <c:pt idx="249">
                  <c:v>71</c:v>
                </c:pt>
                <c:pt idx="250">
                  <c:v>67</c:v>
                </c:pt>
                <c:pt idx="251">
                  <c:v>62</c:v>
                </c:pt>
                <c:pt idx="252">
                  <c:v>64</c:v>
                </c:pt>
                <c:pt idx="253">
                  <c:v>67</c:v>
                </c:pt>
                <c:pt idx="254">
                  <c:v>65</c:v>
                </c:pt>
                <c:pt idx="255">
                  <c:v>63</c:v>
                </c:pt>
                <c:pt idx="256">
                  <c:v>64</c:v>
                </c:pt>
                <c:pt idx="257">
                  <c:v>66</c:v>
                </c:pt>
                <c:pt idx="258">
                  <c:v>64</c:v>
                </c:pt>
                <c:pt idx="259">
                  <c:v>66</c:v>
                </c:pt>
                <c:pt idx="260">
                  <c:v>61</c:v>
                </c:pt>
              </c:numCache>
            </c:numRef>
          </c:val>
          <c:smooth val="0"/>
          <c:extLst>
            <c:ext xmlns:c16="http://schemas.microsoft.com/office/drawing/2014/chart" uri="{C3380CC4-5D6E-409C-BE32-E72D297353CC}">
              <c16:uniqueId val="{00000001-BEE0-4EF7-AC3E-58DFC784863D}"/>
            </c:ext>
          </c:extLst>
        </c:ser>
        <c:ser>
          <c:idx val="2"/>
          <c:order val="2"/>
          <c:tx>
            <c:strRef>
              <c:f>'GD v PE v PD WW (3)'!$D$3</c:f>
              <c:strCache>
                <c:ptCount val="1"/>
                <c:pt idx="0">
                  <c:v>Postpartum depression: (Worldwide)</c:v>
                </c:pt>
              </c:strCache>
            </c:strRef>
          </c:tx>
          <c:spPr>
            <a:ln w="28575" cap="rnd">
              <a:solidFill>
                <a:schemeClr val="accent3"/>
              </a:solidFill>
              <a:round/>
            </a:ln>
            <a:effectLst/>
          </c:spPr>
          <c:marker>
            <c:symbol val="none"/>
          </c:marker>
          <c:cat>
            <c:numRef>
              <c:f>'GD v PE v PD WW (3)'!$A$4:$A$264</c:f>
              <c:numCache>
                <c:formatCode>m/d/yyyy</c:formatCode>
                <c:ptCount val="261"/>
                <c:pt idx="0">
                  <c:v>42288</c:v>
                </c:pt>
                <c:pt idx="1">
                  <c:v>42295</c:v>
                </c:pt>
                <c:pt idx="2">
                  <c:v>42302</c:v>
                </c:pt>
                <c:pt idx="3">
                  <c:v>42309</c:v>
                </c:pt>
                <c:pt idx="4">
                  <c:v>42316</c:v>
                </c:pt>
                <c:pt idx="5">
                  <c:v>42323</c:v>
                </c:pt>
                <c:pt idx="6">
                  <c:v>42330</c:v>
                </c:pt>
                <c:pt idx="7">
                  <c:v>42337</c:v>
                </c:pt>
                <c:pt idx="8">
                  <c:v>42344</c:v>
                </c:pt>
                <c:pt idx="9">
                  <c:v>42351</c:v>
                </c:pt>
                <c:pt idx="10">
                  <c:v>42358</c:v>
                </c:pt>
                <c:pt idx="11">
                  <c:v>42365</c:v>
                </c:pt>
                <c:pt idx="12">
                  <c:v>42372</c:v>
                </c:pt>
                <c:pt idx="13">
                  <c:v>42379</c:v>
                </c:pt>
                <c:pt idx="14">
                  <c:v>42386</c:v>
                </c:pt>
                <c:pt idx="15">
                  <c:v>42393</c:v>
                </c:pt>
                <c:pt idx="16">
                  <c:v>42400</c:v>
                </c:pt>
                <c:pt idx="17">
                  <c:v>42407</c:v>
                </c:pt>
                <c:pt idx="18">
                  <c:v>42414</c:v>
                </c:pt>
                <c:pt idx="19">
                  <c:v>42421</c:v>
                </c:pt>
                <c:pt idx="20">
                  <c:v>42428</c:v>
                </c:pt>
                <c:pt idx="21">
                  <c:v>42435</c:v>
                </c:pt>
                <c:pt idx="22">
                  <c:v>42442</c:v>
                </c:pt>
                <c:pt idx="23">
                  <c:v>42449</c:v>
                </c:pt>
                <c:pt idx="24">
                  <c:v>42456</c:v>
                </c:pt>
                <c:pt idx="25">
                  <c:v>42463</c:v>
                </c:pt>
                <c:pt idx="26">
                  <c:v>42470</c:v>
                </c:pt>
                <c:pt idx="27">
                  <c:v>42477</c:v>
                </c:pt>
                <c:pt idx="28">
                  <c:v>42484</c:v>
                </c:pt>
                <c:pt idx="29">
                  <c:v>42491</c:v>
                </c:pt>
                <c:pt idx="30">
                  <c:v>42498</c:v>
                </c:pt>
                <c:pt idx="31">
                  <c:v>42505</c:v>
                </c:pt>
                <c:pt idx="32">
                  <c:v>42512</c:v>
                </c:pt>
                <c:pt idx="33">
                  <c:v>42519</c:v>
                </c:pt>
                <c:pt idx="34">
                  <c:v>42526</c:v>
                </c:pt>
                <c:pt idx="35">
                  <c:v>42533</c:v>
                </c:pt>
                <c:pt idx="36">
                  <c:v>42540</c:v>
                </c:pt>
                <c:pt idx="37">
                  <c:v>42547</c:v>
                </c:pt>
                <c:pt idx="38">
                  <c:v>42554</c:v>
                </c:pt>
                <c:pt idx="39">
                  <c:v>42561</c:v>
                </c:pt>
                <c:pt idx="40">
                  <c:v>42568</c:v>
                </c:pt>
                <c:pt idx="41">
                  <c:v>42575</c:v>
                </c:pt>
                <c:pt idx="42">
                  <c:v>42582</c:v>
                </c:pt>
                <c:pt idx="43">
                  <c:v>42589</c:v>
                </c:pt>
                <c:pt idx="44">
                  <c:v>42596</c:v>
                </c:pt>
                <c:pt idx="45">
                  <c:v>42603</c:v>
                </c:pt>
                <c:pt idx="46">
                  <c:v>42610</c:v>
                </c:pt>
                <c:pt idx="47">
                  <c:v>42617</c:v>
                </c:pt>
                <c:pt idx="48">
                  <c:v>42624</c:v>
                </c:pt>
                <c:pt idx="49">
                  <c:v>42631</c:v>
                </c:pt>
                <c:pt idx="50">
                  <c:v>42638</c:v>
                </c:pt>
                <c:pt idx="51">
                  <c:v>42645</c:v>
                </c:pt>
                <c:pt idx="52">
                  <c:v>42652</c:v>
                </c:pt>
                <c:pt idx="53">
                  <c:v>42659</c:v>
                </c:pt>
                <c:pt idx="54">
                  <c:v>42666</c:v>
                </c:pt>
                <c:pt idx="55">
                  <c:v>42673</c:v>
                </c:pt>
                <c:pt idx="56">
                  <c:v>42680</c:v>
                </c:pt>
                <c:pt idx="57">
                  <c:v>42687</c:v>
                </c:pt>
                <c:pt idx="58">
                  <c:v>42694</c:v>
                </c:pt>
                <c:pt idx="59">
                  <c:v>42701</c:v>
                </c:pt>
                <c:pt idx="60">
                  <c:v>42708</c:v>
                </c:pt>
                <c:pt idx="61">
                  <c:v>42715</c:v>
                </c:pt>
                <c:pt idx="62">
                  <c:v>42722</c:v>
                </c:pt>
                <c:pt idx="63">
                  <c:v>42729</c:v>
                </c:pt>
                <c:pt idx="64">
                  <c:v>42736</c:v>
                </c:pt>
                <c:pt idx="65">
                  <c:v>42743</c:v>
                </c:pt>
                <c:pt idx="66">
                  <c:v>42750</c:v>
                </c:pt>
                <c:pt idx="67">
                  <c:v>42757</c:v>
                </c:pt>
                <c:pt idx="68">
                  <c:v>42764</c:v>
                </c:pt>
                <c:pt idx="69">
                  <c:v>42771</c:v>
                </c:pt>
                <c:pt idx="70">
                  <c:v>42778</c:v>
                </c:pt>
                <c:pt idx="71">
                  <c:v>42785</c:v>
                </c:pt>
                <c:pt idx="72">
                  <c:v>42792</c:v>
                </c:pt>
                <c:pt idx="73">
                  <c:v>42799</c:v>
                </c:pt>
                <c:pt idx="74">
                  <c:v>42806</c:v>
                </c:pt>
                <c:pt idx="75">
                  <c:v>42813</c:v>
                </c:pt>
                <c:pt idx="76">
                  <c:v>42820</c:v>
                </c:pt>
                <c:pt idx="77">
                  <c:v>42827</c:v>
                </c:pt>
                <c:pt idx="78">
                  <c:v>42834</c:v>
                </c:pt>
                <c:pt idx="79">
                  <c:v>42841</c:v>
                </c:pt>
                <c:pt idx="80">
                  <c:v>42848</c:v>
                </c:pt>
                <c:pt idx="81">
                  <c:v>42855</c:v>
                </c:pt>
                <c:pt idx="82">
                  <c:v>42862</c:v>
                </c:pt>
                <c:pt idx="83">
                  <c:v>42869</c:v>
                </c:pt>
                <c:pt idx="84">
                  <c:v>42876</c:v>
                </c:pt>
                <c:pt idx="85">
                  <c:v>42883</c:v>
                </c:pt>
                <c:pt idx="86">
                  <c:v>42890</c:v>
                </c:pt>
                <c:pt idx="87">
                  <c:v>42897</c:v>
                </c:pt>
                <c:pt idx="88">
                  <c:v>42904</c:v>
                </c:pt>
                <c:pt idx="89">
                  <c:v>42911</c:v>
                </c:pt>
                <c:pt idx="90">
                  <c:v>42918</c:v>
                </c:pt>
                <c:pt idx="91">
                  <c:v>42925</c:v>
                </c:pt>
                <c:pt idx="92">
                  <c:v>42932</c:v>
                </c:pt>
                <c:pt idx="93">
                  <c:v>42939</c:v>
                </c:pt>
                <c:pt idx="94">
                  <c:v>42946</c:v>
                </c:pt>
                <c:pt idx="95">
                  <c:v>42953</c:v>
                </c:pt>
                <c:pt idx="96">
                  <c:v>42960</c:v>
                </c:pt>
                <c:pt idx="97">
                  <c:v>42967</c:v>
                </c:pt>
                <c:pt idx="98">
                  <c:v>42974</c:v>
                </c:pt>
                <c:pt idx="99">
                  <c:v>42981</c:v>
                </c:pt>
                <c:pt idx="100">
                  <c:v>42988</c:v>
                </c:pt>
                <c:pt idx="101">
                  <c:v>42995</c:v>
                </c:pt>
                <c:pt idx="102">
                  <c:v>43002</c:v>
                </c:pt>
                <c:pt idx="103">
                  <c:v>43009</c:v>
                </c:pt>
                <c:pt idx="104">
                  <c:v>43016</c:v>
                </c:pt>
                <c:pt idx="105">
                  <c:v>43023</c:v>
                </c:pt>
                <c:pt idx="106">
                  <c:v>43030</c:v>
                </c:pt>
                <c:pt idx="107">
                  <c:v>43037</c:v>
                </c:pt>
                <c:pt idx="108">
                  <c:v>43044</c:v>
                </c:pt>
                <c:pt idx="109">
                  <c:v>43051</c:v>
                </c:pt>
                <c:pt idx="110">
                  <c:v>43058</c:v>
                </c:pt>
                <c:pt idx="111">
                  <c:v>43065</c:v>
                </c:pt>
                <c:pt idx="112">
                  <c:v>43072</c:v>
                </c:pt>
                <c:pt idx="113">
                  <c:v>43079</c:v>
                </c:pt>
                <c:pt idx="114">
                  <c:v>43086</c:v>
                </c:pt>
                <c:pt idx="115">
                  <c:v>43093</c:v>
                </c:pt>
                <c:pt idx="116">
                  <c:v>43100</c:v>
                </c:pt>
                <c:pt idx="117">
                  <c:v>43107</c:v>
                </c:pt>
                <c:pt idx="118">
                  <c:v>43114</c:v>
                </c:pt>
                <c:pt idx="119">
                  <c:v>43121</c:v>
                </c:pt>
                <c:pt idx="120">
                  <c:v>43128</c:v>
                </c:pt>
                <c:pt idx="121">
                  <c:v>43135</c:v>
                </c:pt>
                <c:pt idx="122">
                  <c:v>43142</c:v>
                </c:pt>
                <c:pt idx="123">
                  <c:v>43149</c:v>
                </c:pt>
                <c:pt idx="124">
                  <c:v>43156</c:v>
                </c:pt>
                <c:pt idx="125">
                  <c:v>43163</c:v>
                </c:pt>
                <c:pt idx="126">
                  <c:v>43170</c:v>
                </c:pt>
                <c:pt idx="127">
                  <c:v>43177</c:v>
                </c:pt>
                <c:pt idx="128">
                  <c:v>43184</c:v>
                </c:pt>
                <c:pt idx="129">
                  <c:v>43191</c:v>
                </c:pt>
                <c:pt idx="130">
                  <c:v>43198</c:v>
                </c:pt>
                <c:pt idx="131">
                  <c:v>43205</c:v>
                </c:pt>
                <c:pt idx="132">
                  <c:v>43212</c:v>
                </c:pt>
                <c:pt idx="133">
                  <c:v>43219</c:v>
                </c:pt>
                <c:pt idx="134">
                  <c:v>43226</c:v>
                </c:pt>
                <c:pt idx="135">
                  <c:v>43233</c:v>
                </c:pt>
                <c:pt idx="136">
                  <c:v>43240</c:v>
                </c:pt>
                <c:pt idx="137">
                  <c:v>43247</c:v>
                </c:pt>
                <c:pt idx="138">
                  <c:v>43254</c:v>
                </c:pt>
                <c:pt idx="139">
                  <c:v>43261</c:v>
                </c:pt>
                <c:pt idx="140">
                  <c:v>43268</c:v>
                </c:pt>
                <c:pt idx="141">
                  <c:v>43275</c:v>
                </c:pt>
                <c:pt idx="142">
                  <c:v>43282</c:v>
                </c:pt>
                <c:pt idx="143">
                  <c:v>43289</c:v>
                </c:pt>
                <c:pt idx="144">
                  <c:v>43296</c:v>
                </c:pt>
                <c:pt idx="145">
                  <c:v>43303</c:v>
                </c:pt>
                <c:pt idx="146">
                  <c:v>43310</c:v>
                </c:pt>
                <c:pt idx="147">
                  <c:v>43317</c:v>
                </c:pt>
                <c:pt idx="148">
                  <c:v>43324</c:v>
                </c:pt>
                <c:pt idx="149">
                  <c:v>43331</c:v>
                </c:pt>
                <c:pt idx="150">
                  <c:v>43338</c:v>
                </c:pt>
                <c:pt idx="151">
                  <c:v>43345</c:v>
                </c:pt>
                <c:pt idx="152">
                  <c:v>43352</c:v>
                </c:pt>
                <c:pt idx="153">
                  <c:v>43359</c:v>
                </c:pt>
                <c:pt idx="154">
                  <c:v>43366</c:v>
                </c:pt>
                <c:pt idx="155">
                  <c:v>43373</c:v>
                </c:pt>
                <c:pt idx="156">
                  <c:v>43380</c:v>
                </c:pt>
                <c:pt idx="157">
                  <c:v>43387</c:v>
                </c:pt>
                <c:pt idx="158">
                  <c:v>43394</c:v>
                </c:pt>
                <c:pt idx="159">
                  <c:v>43401</c:v>
                </c:pt>
                <c:pt idx="160">
                  <c:v>43408</c:v>
                </c:pt>
                <c:pt idx="161">
                  <c:v>43415</c:v>
                </c:pt>
                <c:pt idx="162">
                  <c:v>43422</c:v>
                </c:pt>
                <c:pt idx="163">
                  <c:v>43429</c:v>
                </c:pt>
                <c:pt idx="164">
                  <c:v>43436</c:v>
                </c:pt>
                <c:pt idx="165">
                  <c:v>43443</c:v>
                </c:pt>
                <c:pt idx="166">
                  <c:v>43450</c:v>
                </c:pt>
                <c:pt idx="167">
                  <c:v>43457</c:v>
                </c:pt>
                <c:pt idx="168">
                  <c:v>43464</c:v>
                </c:pt>
                <c:pt idx="169">
                  <c:v>43471</c:v>
                </c:pt>
                <c:pt idx="170">
                  <c:v>43478</c:v>
                </c:pt>
                <c:pt idx="171">
                  <c:v>43485</c:v>
                </c:pt>
                <c:pt idx="172">
                  <c:v>43492</c:v>
                </c:pt>
                <c:pt idx="173">
                  <c:v>43499</c:v>
                </c:pt>
                <c:pt idx="174">
                  <c:v>43506</c:v>
                </c:pt>
                <c:pt idx="175">
                  <c:v>43513</c:v>
                </c:pt>
                <c:pt idx="176">
                  <c:v>43520</c:v>
                </c:pt>
                <c:pt idx="177">
                  <c:v>43527</c:v>
                </c:pt>
                <c:pt idx="178">
                  <c:v>43534</c:v>
                </c:pt>
                <c:pt idx="179">
                  <c:v>43541</c:v>
                </c:pt>
                <c:pt idx="180">
                  <c:v>43548</c:v>
                </c:pt>
                <c:pt idx="181">
                  <c:v>43555</c:v>
                </c:pt>
                <c:pt idx="182">
                  <c:v>43562</c:v>
                </c:pt>
                <c:pt idx="183">
                  <c:v>43569</c:v>
                </c:pt>
                <c:pt idx="184">
                  <c:v>43576</c:v>
                </c:pt>
                <c:pt idx="185">
                  <c:v>43583</c:v>
                </c:pt>
                <c:pt idx="186">
                  <c:v>43590</c:v>
                </c:pt>
                <c:pt idx="187">
                  <c:v>43597</c:v>
                </c:pt>
                <c:pt idx="188">
                  <c:v>43604</c:v>
                </c:pt>
                <c:pt idx="189">
                  <c:v>43611</c:v>
                </c:pt>
                <c:pt idx="190">
                  <c:v>43618</c:v>
                </c:pt>
                <c:pt idx="191">
                  <c:v>43625</c:v>
                </c:pt>
                <c:pt idx="192">
                  <c:v>43632</c:v>
                </c:pt>
                <c:pt idx="193">
                  <c:v>43639</c:v>
                </c:pt>
                <c:pt idx="194">
                  <c:v>43646</c:v>
                </c:pt>
                <c:pt idx="195">
                  <c:v>43653</c:v>
                </c:pt>
                <c:pt idx="196">
                  <c:v>43660</c:v>
                </c:pt>
                <c:pt idx="197">
                  <c:v>43667</c:v>
                </c:pt>
                <c:pt idx="198">
                  <c:v>43674</c:v>
                </c:pt>
                <c:pt idx="199">
                  <c:v>43681</c:v>
                </c:pt>
                <c:pt idx="200">
                  <c:v>43688</c:v>
                </c:pt>
                <c:pt idx="201">
                  <c:v>43695</c:v>
                </c:pt>
                <c:pt idx="202">
                  <c:v>43702</c:v>
                </c:pt>
                <c:pt idx="203">
                  <c:v>43709</c:v>
                </c:pt>
                <c:pt idx="204">
                  <c:v>43716</c:v>
                </c:pt>
                <c:pt idx="205">
                  <c:v>43723</c:v>
                </c:pt>
                <c:pt idx="206">
                  <c:v>43730</c:v>
                </c:pt>
                <c:pt idx="207">
                  <c:v>43737</c:v>
                </c:pt>
                <c:pt idx="208">
                  <c:v>43744</c:v>
                </c:pt>
                <c:pt idx="209">
                  <c:v>43751</c:v>
                </c:pt>
                <c:pt idx="210">
                  <c:v>43758</c:v>
                </c:pt>
                <c:pt idx="211">
                  <c:v>43765</c:v>
                </c:pt>
                <c:pt idx="212">
                  <c:v>43772</c:v>
                </c:pt>
                <c:pt idx="213">
                  <c:v>43779</c:v>
                </c:pt>
                <c:pt idx="214">
                  <c:v>43786</c:v>
                </c:pt>
                <c:pt idx="215">
                  <c:v>43793</c:v>
                </c:pt>
                <c:pt idx="216">
                  <c:v>43800</c:v>
                </c:pt>
                <c:pt idx="217">
                  <c:v>43807</c:v>
                </c:pt>
                <c:pt idx="218">
                  <c:v>43814</c:v>
                </c:pt>
                <c:pt idx="219">
                  <c:v>43821</c:v>
                </c:pt>
                <c:pt idx="220">
                  <c:v>43828</c:v>
                </c:pt>
                <c:pt idx="221">
                  <c:v>43835</c:v>
                </c:pt>
                <c:pt idx="222">
                  <c:v>43842</c:v>
                </c:pt>
                <c:pt idx="223">
                  <c:v>43849</c:v>
                </c:pt>
                <c:pt idx="224">
                  <c:v>43856</c:v>
                </c:pt>
                <c:pt idx="225">
                  <c:v>43863</c:v>
                </c:pt>
                <c:pt idx="226">
                  <c:v>43870</c:v>
                </c:pt>
                <c:pt idx="227">
                  <c:v>43877</c:v>
                </c:pt>
                <c:pt idx="228">
                  <c:v>43884</c:v>
                </c:pt>
                <c:pt idx="229">
                  <c:v>43891</c:v>
                </c:pt>
                <c:pt idx="230">
                  <c:v>43898</c:v>
                </c:pt>
                <c:pt idx="231">
                  <c:v>43905</c:v>
                </c:pt>
                <c:pt idx="232">
                  <c:v>43912</c:v>
                </c:pt>
                <c:pt idx="233">
                  <c:v>43919</c:v>
                </c:pt>
                <c:pt idx="234">
                  <c:v>43926</c:v>
                </c:pt>
                <c:pt idx="235">
                  <c:v>43933</c:v>
                </c:pt>
                <c:pt idx="236">
                  <c:v>43940</c:v>
                </c:pt>
                <c:pt idx="237">
                  <c:v>43947</c:v>
                </c:pt>
                <c:pt idx="238">
                  <c:v>43954</c:v>
                </c:pt>
                <c:pt idx="239">
                  <c:v>43961</c:v>
                </c:pt>
                <c:pt idx="240">
                  <c:v>43968</c:v>
                </c:pt>
                <c:pt idx="241">
                  <c:v>43975</c:v>
                </c:pt>
                <c:pt idx="242">
                  <c:v>43982</c:v>
                </c:pt>
                <c:pt idx="243">
                  <c:v>43989</c:v>
                </c:pt>
                <c:pt idx="244">
                  <c:v>43996</c:v>
                </c:pt>
                <c:pt idx="245">
                  <c:v>44003</c:v>
                </c:pt>
                <c:pt idx="246">
                  <c:v>44010</c:v>
                </c:pt>
                <c:pt idx="247">
                  <c:v>44017</c:v>
                </c:pt>
                <c:pt idx="248">
                  <c:v>44024</c:v>
                </c:pt>
                <c:pt idx="249">
                  <c:v>44031</c:v>
                </c:pt>
                <c:pt idx="250">
                  <c:v>44038</c:v>
                </c:pt>
                <c:pt idx="251">
                  <c:v>44045</c:v>
                </c:pt>
                <c:pt idx="252">
                  <c:v>44052</c:v>
                </c:pt>
                <c:pt idx="253">
                  <c:v>44059</c:v>
                </c:pt>
                <c:pt idx="254">
                  <c:v>44066</c:v>
                </c:pt>
                <c:pt idx="255">
                  <c:v>44073</c:v>
                </c:pt>
                <c:pt idx="256">
                  <c:v>44080</c:v>
                </c:pt>
                <c:pt idx="257">
                  <c:v>44087</c:v>
                </c:pt>
                <c:pt idx="258">
                  <c:v>44094</c:v>
                </c:pt>
                <c:pt idx="259">
                  <c:v>44101</c:v>
                </c:pt>
                <c:pt idx="260">
                  <c:v>44108</c:v>
                </c:pt>
              </c:numCache>
            </c:numRef>
          </c:cat>
          <c:val>
            <c:numRef>
              <c:f>'GD v PE v PD WW (3)'!$D$4:$D$264</c:f>
              <c:numCache>
                <c:formatCode>General</c:formatCode>
                <c:ptCount val="261"/>
                <c:pt idx="0">
                  <c:v>100</c:v>
                </c:pt>
                <c:pt idx="1">
                  <c:v>62</c:v>
                </c:pt>
                <c:pt idx="2">
                  <c:v>56</c:v>
                </c:pt>
                <c:pt idx="3">
                  <c:v>59</c:v>
                </c:pt>
                <c:pt idx="4">
                  <c:v>53</c:v>
                </c:pt>
                <c:pt idx="5">
                  <c:v>54</c:v>
                </c:pt>
                <c:pt idx="6">
                  <c:v>47</c:v>
                </c:pt>
                <c:pt idx="7">
                  <c:v>60</c:v>
                </c:pt>
                <c:pt idx="8">
                  <c:v>50</c:v>
                </c:pt>
                <c:pt idx="9">
                  <c:v>49</c:v>
                </c:pt>
                <c:pt idx="10">
                  <c:v>41</c:v>
                </c:pt>
                <c:pt idx="11">
                  <c:v>45</c:v>
                </c:pt>
                <c:pt idx="12">
                  <c:v>48</c:v>
                </c:pt>
                <c:pt idx="13">
                  <c:v>51</c:v>
                </c:pt>
                <c:pt idx="14">
                  <c:v>62</c:v>
                </c:pt>
                <c:pt idx="15">
                  <c:v>50</c:v>
                </c:pt>
                <c:pt idx="16">
                  <c:v>54</c:v>
                </c:pt>
                <c:pt idx="17">
                  <c:v>52</c:v>
                </c:pt>
                <c:pt idx="18">
                  <c:v>50</c:v>
                </c:pt>
                <c:pt idx="19">
                  <c:v>60</c:v>
                </c:pt>
                <c:pt idx="20">
                  <c:v>51</c:v>
                </c:pt>
                <c:pt idx="21">
                  <c:v>61</c:v>
                </c:pt>
                <c:pt idx="22">
                  <c:v>52</c:v>
                </c:pt>
                <c:pt idx="23">
                  <c:v>51</c:v>
                </c:pt>
                <c:pt idx="24">
                  <c:v>53</c:v>
                </c:pt>
                <c:pt idx="25">
                  <c:v>60</c:v>
                </c:pt>
                <c:pt idx="26">
                  <c:v>55</c:v>
                </c:pt>
                <c:pt idx="27">
                  <c:v>52</c:v>
                </c:pt>
                <c:pt idx="28">
                  <c:v>54</c:v>
                </c:pt>
                <c:pt idx="29">
                  <c:v>51</c:v>
                </c:pt>
                <c:pt idx="30">
                  <c:v>64</c:v>
                </c:pt>
                <c:pt idx="31">
                  <c:v>56</c:v>
                </c:pt>
                <c:pt idx="32">
                  <c:v>52</c:v>
                </c:pt>
                <c:pt idx="33">
                  <c:v>51</c:v>
                </c:pt>
                <c:pt idx="34">
                  <c:v>50</c:v>
                </c:pt>
                <c:pt idx="35">
                  <c:v>51</c:v>
                </c:pt>
                <c:pt idx="36">
                  <c:v>51</c:v>
                </c:pt>
                <c:pt idx="37">
                  <c:v>48</c:v>
                </c:pt>
                <c:pt idx="38">
                  <c:v>55</c:v>
                </c:pt>
                <c:pt idx="39">
                  <c:v>47</c:v>
                </c:pt>
                <c:pt idx="40">
                  <c:v>49</c:v>
                </c:pt>
                <c:pt idx="41">
                  <c:v>52</c:v>
                </c:pt>
                <c:pt idx="42">
                  <c:v>53</c:v>
                </c:pt>
                <c:pt idx="43">
                  <c:v>47</c:v>
                </c:pt>
                <c:pt idx="44">
                  <c:v>49</c:v>
                </c:pt>
                <c:pt idx="45">
                  <c:v>55</c:v>
                </c:pt>
                <c:pt idx="46">
                  <c:v>53</c:v>
                </c:pt>
                <c:pt idx="47">
                  <c:v>58</c:v>
                </c:pt>
                <c:pt idx="48">
                  <c:v>53</c:v>
                </c:pt>
                <c:pt idx="49">
                  <c:v>53</c:v>
                </c:pt>
                <c:pt idx="50">
                  <c:v>55</c:v>
                </c:pt>
                <c:pt idx="51">
                  <c:v>51</c:v>
                </c:pt>
                <c:pt idx="52">
                  <c:v>52</c:v>
                </c:pt>
                <c:pt idx="53">
                  <c:v>53</c:v>
                </c:pt>
                <c:pt idx="54">
                  <c:v>51</c:v>
                </c:pt>
                <c:pt idx="55">
                  <c:v>58</c:v>
                </c:pt>
                <c:pt idx="56">
                  <c:v>50</c:v>
                </c:pt>
                <c:pt idx="57">
                  <c:v>52</c:v>
                </c:pt>
                <c:pt idx="58">
                  <c:v>48</c:v>
                </c:pt>
                <c:pt idx="59">
                  <c:v>49</c:v>
                </c:pt>
                <c:pt idx="60">
                  <c:v>50</c:v>
                </c:pt>
                <c:pt idx="61">
                  <c:v>50</c:v>
                </c:pt>
                <c:pt idx="62">
                  <c:v>42</c:v>
                </c:pt>
                <c:pt idx="63">
                  <c:v>42</c:v>
                </c:pt>
                <c:pt idx="64">
                  <c:v>51</c:v>
                </c:pt>
                <c:pt idx="65">
                  <c:v>50</c:v>
                </c:pt>
                <c:pt idx="66">
                  <c:v>55</c:v>
                </c:pt>
                <c:pt idx="67">
                  <c:v>57</c:v>
                </c:pt>
                <c:pt idx="68">
                  <c:v>53</c:v>
                </c:pt>
                <c:pt idx="69">
                  <c:v>55</c:v>
                </c:pt>
                <c:pt idx="70">
                  <c:v>53</c:v>
                </c:pt>
                <c:pt idx="71">
                  <c:v>51</c:v>
                </c:pt>
                <c:pt idx="72">
                  <c:v>54</c:v>
                </c:pt>
                <c:pt idx="73">
                  <c:v>85</c:v>
                </c:pt>
                <c:pt idx="74">
                  <c:v>68</c:v>
                </c:pt>
                <c:pt idx="75">
                  <c:v>59</c:v>
                </c:pt>
                <c:pt idx="76">
                  <c:v>57</c:v>
                </c:pt>
                <c:pt idx="77">
                  <c:v>56</c:v>
                </c:pt>
                <c:pt idx="78">
                  <c:v>54</c:v>
                </c:pt>
                <c:pt idx="79">
                  <c:v>56</c:v>
                </c:pt>
                <c:pt idx="80">
                  <c:v>58</c:v>
                </c:pt>
                <c:pt idx="81">
                  <c:v>59</c:v>
                </c:pt>
                <c:pt idx="82">
                  <c:v>60</c:v>
                </c:pt>
                <c:pt idx="83">
                  <c:v>58</c:v>
                </c:pt>
                <c:pt idx="84">
                  <c:v>57</c:v>
                </c:pt>
                <c:pt idx="85">
                  <c:v>53</c:v>
                </c:pt>
                <c:pt idx="86">
                  <c:v>53</c:v>
                </c:pt>
                <c:pt idx="87">
                  <c:v>60</c:v>
                </c:pt>
                <c:pt idx="88">
                  <c:v>54</c:v>
                </c:pt>
                <c:pt idx="89">
                  <c:v>52</c:v>
                </c:pt>
                <c:pt idx="90">
                  <c:v>51</c:v>
                </c:pt>
                <c:pt idx="91">
                  <c:v>56</c:v>
                </c:pt>
                <c:pt idx="92">
                  <c:v>57</c:v>
                </c:pt>
                <c:pt idx="93">
                  <c:v>56</c:v>
                </c:pt>
                <c:pt idx="94">
                  <c:v>58</c:v>
                </c:pt>
                <c:pt idx="95">
                  <c:v>62</c:v>
                </c:pt>
                <c:pt idx="96">
                  <c:v>55</c:v>
                </c:pt>
                <c:pt idx="97">
                  <c:v>58</c:v>
                </c:pt>
                <c:pt idx="98">
                  <c:v>53</c:v>
                </c:pt>
                <c:pt idx="99">
                  <c:v>54</c:v>
                </c:pt>
                <c:pt idx="100">
                  <c:v>54</c:v>
                </c:pt>
                <c:pt idx="101">
                  <c:v>61</c:v>
                </c:pt>
                <c:pt idx="102">
                  <c:v>59</c:v>
                </c:pt>
                <c:pt idx="103">
                  <c:v>59</c:v>
                </c:pt>
                <c:pt idx="104">
                  <c:v>59</c:v>
                </c:pt>
                <c:pt idx="105">
                  <c:v>58</c:v>
                </c:pt>
                <c:pt idx="106">
                  <c:v>62</c:v>
                </c:pt>
                <c:pt idx="107">
                  <c:v>56</c:v>
                </c:pt>
                <c:pt idx="108">
                  <c:v>55</c:v>
                </c:pt>
                <c:pt idx="109">
                  <c:v>58</c:v>
                </c:pt>
                <c:pt idx="110">
                  <c:v>52</c:v>
                </c:pt>
                <c:pt idx="111">
                  <c:v>56</c:v>
                </c:pt>
                <c:pt idx="112">
                  <c:v>55</c:v>
                </c:pt>
                <c:pt idx="113">
                  <c:v>51</c:v>
                </c:pt>
                <c:pt idx="114">
                  <c:v>47</c:v>
                </c:pt>
                <c:pt idx="115">
                  <c:v>47</c:v>
                </c:pt>
                <c:pt idx="116">
                  <c:v>49</c:v>
                </c:pt>
                <c:pt idx="117">
                  <c:v>54</c:v>
                </c:pt>
                <c:pt idx="118">
                  <c:v>54</c:v>
                </c:pt>
                <c:pt idx="119">
                  <c:v>56</c:v>
                </c:pt>
                <c:pt idx="120">
                  <c:v>56</c:v>
                </c:pt>
                <c:pt idx="121">
                  <c:v>60</c:v>
                </c:pt>
                <c:pt idx="122">
                  <c:v>58</c:v>
                </c:pt>
                <c:pt idx="123">
                  <c:v>56</c:v>
                </c:pt>
                <c:pt idx="124">
                  <c:v>55</c:v>
                </c:pt>
                <c:pt idx="125">
                  <c:v>58</c:v>
                </c:pt>
                <c:pt idx="126">
                  <c:v>55</c:v>
                </c:pt>
                <c:pt idx="127">
                  <c:v>55</c:v>
                </c:pt>
                <c:pt idx="128">
                  <c:v>54</c:v>
                </c:pt>
                <c:pt idx="129">
                  <c:v>55</c:v>
                </c:pt>
                <c:pt idx="130">
                  <c:v>58</c:v>
                </c:pt>
                <c:pt idx="131">
                  <c:v>60</c:v>
                </c:pt>
                <c:pt idx="132">
                  <c:v>61</c:v>
                </c:pt>
                <c:pt idx="133">
                  <c:v>60</c:v>
                </c:pt>
                <c:pt idx="134">
                  <c:v>56</c:v>
                </c:pt>
                <c:pt idx="135">
                  <c:v>58</c:v>
                </c:pt>
                <c:pt idx="136">
                  <c:v>60</c:v>
                </c:pt>
                <c:pt idx="137">
                  <c:v>59</c:v>
                </c:pt>
                <c:pt idx="138">
                  <c:v>58</c:v>
                </c:pt>
                <c:pt idx="139">
                  <c:v>57</c:v>
                </c:pt>
                <c:pt idx="140">
                  <c:v>55</c:v>
                </c:pt>
                <c:pt idx="141">
                  <c:v>55</c:v>
                </c:pt>
                <c:pt idx="142">
                  <c:v>54</c:v>
                </c:pt>
                <c:pt idx="143">
                  <c:v>59</c:v>
                </c:pt>
                <c:pt idx="144">
                  <c:v>57</c:v>
                </c:pt>
                <c:pt idx="145">
                  <c:v>59</c:v>
                </c:pt>
                <c:pt idx="146">
                  <c:v>61</c:v>
                </c:pt>
                <c:pt idx="147">
                  <c:v>65</c:v>
                </c:pt>
                <c:pt idx="148">
                  <c:v>59</c:v>
                </c:pt>
                <c:pt idx="149">
                  <c:v>56</c:v>
                </c:pt>
                <c:pt idx="150">
                  <c:v>56</c:v>
                </c:pt>
                <c:pt idx="151">
                  <c:v>58</c:v>
                </c:pt>
                <c:pt idx="152">
                  <c:v>60</c:v>
                </c:pt>
                <c:pt idx="153">
                  <c:v>60</c:v>
                </c:pt>
                <c:pt idx="154">
                  <c:v>62</c:v>
                </c:pt>
                <c:pt idx="155">
                  <c:v>57</c:v>
                </c:pt>
                <c:pt idx="156">
                  <c:v>60</c:v>
                </c:pt>
                <c:pt idx="157">
                  <c:v>63</c:v>
                </c:pt>
                <c:pt idx="158">
                  <c:v>61</c:v>
                </c:pt>
                <c:pt idx="159">
                  <c:v>57</c:v>
                </c:pt>
                <c:pt idx="160">
                  <c:v>62</c:v>
                </c:pt>
                <c:pt idx="161">
                  <c:v>60</c:v>
                </c:pt>
                <c:pt idx="162">
                  <c:v>52</c:v>
                </c:pt>
                <c:pt idx="163">
                  <c:v>55</c:v>
                </c:pt>
                <c:pt idx="164">
                  <c:v>54</c:v>
                </c:pt>
                <c:pt idx="165">
                  <c:v>53</c:v>
                </c:pt>
                <c:pt idx="166">
                  <c:v>65</c:v>
                </c:pt>
                <c:pt idx="167">
                  <c:v>52</c:v>
                </c:pt>
                <c:pt idx="168">
                  <c:v>61</c:v>
                </c:pt>
                <c:pt idx="169">
                  <c:v>60</c:v>
                </c:pt>
                <c:pt idx="170">
                  <c:v>61</c:v>
                </c:pt>
                <c:pt idx="171">
                  <c:v>60</c:v>
                </c:pt>
                <c:pt idx="172">
                  <c:v>59</c:v>
                </c:pt>
                <c:pt idx="173">
                  <c:v>55</c:v>
                </c:pt>
                <c:pt idx="174">
                  <c:v>57</c:v>
                </c:pt>
                <c:pt idx="175">
                  <c:v>61</c:v>
                </c:pt>
                <c:pt idx="176">
                  <c:v>54</c:v>
                </c:pt>
                <c:pt idx="177">
                  <c:v>58</c:v>
                </c:pt>
                <c:pt idx="178">
                  <c:v>55</c:v>
                </c:pt>
                <c:pt idx="179">
                  <c:v>71</c:v>
                </c:pt>
                <c:pt idx="180">
                  <c:v>59</c:v>
                </c:pt>
                <c:pt idx="181">
                  <c:v>59</c:v>
                </c:pt>
                <c:pt idx="182">
                  <c:v>54</c:v>
                </c:pt>
                <c:pt idx="183">
                  <c:v>55</c:v>
                </c:pt>
                <c:pt idx="184">
                  <c:v>55</c:v>
                </c:pt>
                <c:pt idx="185">
                  <c:v>59</c:v>
                </c:pt>
                <c:pt idx="186">
                  <c:v>64</c:v>
                </c:pt>
                <c:pt idx="187">
                  <c:v>69</c:v>
                </c:pt>
                <c:pt idx="188">
                  <c:v>58</c:v>
                </c:pt>
                <c:pt idx="189">
                  <c:v>59</c:v>
                </c:pt>
                <c:pt idx="190">
                  <c:v>60</c:v>
                </c:pt>
                <c:pt idx="191">
                  <c:v>59</c:v>
                </c:pt>
                <c:pt idx="192">
                  <c:v>57</c:v>
                </c:pt>
                <c:pt idx="193">
                  <c:v>56</c:v>
                </c:pt>
                <c:pt idx="194">
                  <c:v>54</c:v>
                </c:pt>
                <c:pt idx="195">
                  <c:v>55</c:v>
                </c:pt>
                <c:pt idx="196">
                  <c:v>57</c:v>
                </c:pt>
                <c:pt idx="197">
                  <c:v>60</c:v>
                </c:pt>
                <c:pt idx="198">
                  <c:v>59</c:v>
                </c:pt>
                <c:pt idx="199">
                  <c:v>58</c:v>
                </c:pt>
                <c:pt idx="200">
                  <c:v>58</c:v>
                </c:pt>
                <c:pt idx="201">
                  <c:v>58</c:v>
                </c:pt>
                <c:pt idx="202">
                  <c:v>59</c:v>
                </c:pt>
                <c:pt idx="203">
                  <c:v>59</c:v>
                </c:pt>
                <c:pt idx="204">
                  <c:v>63</c:v>
                </c:pt>
                <c:pt idx="205">
                  <c:v>64</c:v>
                </c:pt>
                <c:pt idx="206">
                  <c:v>60</c:v>
                </c:pt>
                <c:pt idx="207">
                  <c:v>63</c:v>
                </c:pt>
                <c:pt idx="208">
                  <c:v>61</c:v>
                </c:pt>
                <c:pt idx="209">
                  <c:v>61</c:v>
                </c:pt>
                <c:pt idx="210">
                  <c:v>61</c:v>
                </c:pt>
                <c:pt idx="211">
                  <c:v>57</c:v>
                </c:pt>
                <c:pt idx="212">
                  <c:v>60</c:v>
                </c:pt>
                <c:pt idx="213">
                  <c:v>63</c:v>
                </c:pt>
                <c:pt idx="214">
                  <c:v>60</c:v>
                </c:pt>
                <c:pt idx="215">
                  <c:v>56</c:v>
                </c:pt>
                <c:pt idx="216">
                  <c:v>58</c:v>
                </c:pt>
                <c:pt idx="217">
                  <c:v>56</c:v>
                </c:pt>
                <c:pt idx="218">
                  <c:v>57</c:v>
                </c:pt>
                <c:pt idx="219">
                  <c:v>46</c:v>
                </c:pt>
                <c:pt idx="220">
                  <c:v>54</c:v>
                </c:pt>
                <c:pt idx="221">
                  <c:v>56</c:v>
                </c:pt>
                <c:pt idx="222">
                  <c:v>59</c:v>
                </c:pt>
                <c:pt idx="223">
                  <c:v>65</c:v>
                </c:pt>
                <c:pt idx="224">
                  <c:v>65</c:v>
                </c:pt>
                <c:pt idx="225">
                  <c:v>59</c:v>
                </c:pt>
                <c:pt idx="226">
                  <c:v>64</c:v>
                </c:pt>
                <c:pt idx="227">
                  <c:v>62</c:v>
                </c:pt>
                <c:pt idx="228">
                  <c:v>61</c:v>
                </c:pt>
                <c:pt idx="229">
                  <c:v>74</c:v>
                </c:pt>
                <c:pt idx="230">
                  <c:v>60</c:v>
                </c:pt>
                <c:pt idx="231">
                  <c:v>44</c:v>
                </c:pt>
                <c:pt idx="232">
                  <c:v>46</c:v>
                </c:pt>
                <c:pt idx="233">
                  <c:v>52</c:v>
                </c:pt>
                <c:pt idx="234">
                  <c:v>51</c:v>
                </c:pt>
                <c:pt idx="235">
                  <c:v>57</c:v>
                </c:pt>
                <c:pt idx="236">
                  <c:v>58</c:v>
                </c:pt>
                <c:pt idx="237">
                  <c:v>58</c:v>
                </c:pt>
                <c:pt idx="238">
                  <c:v>62</c:v>
                </c:pt>
                <c:pt idx="239">
                  <c:v>63</c:v>
                </c:pt>
                <c:pt idx="240">
                  <c:v>69</c:v>
                </c:pt>
                <c:pt idx="241">
                  <c:v>60</c:v>
                </c:pt>
                <c:pt idx="242">
                  <c:v>60</c:v>
                </c:pt>
                <c:pt idx="243">
                  <c:v>62</c:v>
                </c:pt>
                <c:pt idx="244">
                  <c:v>60</c:v>
                </c:pt>
                <c:pt idx="245">
                  <c:v>60</c:v>
                </c:pt>
                <c:pt idx="246">
                  <c:v>65</c:v>
                </c:pt>
                <c:pt idx="247">
                  <c:v>60</c:v>
                </c:pt>
                <c:pt idx="248">
                  <c:v>59</c:v>
                </c:pt>
                <c:pt idx="249">
                  <c:v>63</c:v>
                </c:pt>
                <c:pt idx="250">
                  <c:v>65</c:v>
                </c:pt>
                <c:pt idx="251">
                  <c:v>63</c:v>
                </c:pt>
                <c:pt idx="252">
                  <c:v>61</c:v>
                </c:pt>
                <c:pt idx="253">
                  <c:v>62</c:v>
                </c:pt>
                <c:pt idx="254">
                  <c:v>59</c:v>
                </c:pt>
                <c:pt idx="255">
                  <c:v>63</c:v>
                </c:pt>
                <c:pt idx="256">
                  <c:v>63</c:v>
                </c:pt>
                <c:pt idx="257">
                  <c:v>72</c:v>
                </c:pt>
                <c:pt idx="258">
                  <c:v>62</c:v>
                </c:pt>
                <c:pt idx="259">
                  <c:v>90</c:v>
                </c:pt>
                <c:pt idx="260">
                  <c:v>65</c:v>
                </c:pt>
              </c:numCache>
            </c:numRef>
          </c:val>
          <c:smooth val="0"/>
          <c:extLst>
            <c:ext xmlns:c16="http://schemas.microsoft.com/office/drawing/2014/chart" uri="{C3380CC4-5D6E-409C-BE32-E72D297353CC}">
              <c16:uniqueId val="{00000002-BEE0-4EF7-AC3E-58DFC784863D}"/>
            </c:ext>
          </c:extLst>
        </c:ser>
        <c:dLbls>
          <c:showLegendKey val="0"/>
          <c:showVal val="0"/>
          <c:showCatName val="0"/>
          <c:showSerName val="0"/>
          <c:showPercent val="0"/>
          <c:showBubbleSize val="0"/>
        </c:dLbls>
        <c:smooth val="0"/>
        <c:axId val="169817615"/>
        <c:axId val="162499871"/>
      </c:lineChart>
      <c:dateAx>
        <c:axId val="169817615"/>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99871"/>
        <c:crosses val="autoZero"/>
        <c:auto val="1"/>
        <c:lblOffset val="100"/>
        <c:baseTimeUnit val="days"/>
      </c:dateAx>
      <c:valAx>
        <c:axId val="162499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817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C3014-283D-40E1-ACF4-29536E684571}"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91C11-5F6E-43A7-90C7-3C46E7B90BEF}" type="slidenum">
              <a:rPr lang="en-US" smtClean="0"/>
              <a:t>‹#›</a:t>
            </a:fld>
            <a:endParaRPr lang="en-US"/>
          </a:p>
        </p:txBody>
      </p:sp>
    </p:spTree>
    <p:extLst>
      <p:ext uri="{BB962C8B-B14F-4D97-AF65-F5344CB8AC3E}">
        <p14:creationId xmlns:p14="http://schemas.microsoft.com/office/powerpoint/2010/main" val="33135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1</a:t>
            </a:fld>
            <a:endParaRPr lang="en-US"/>
          </a:p>
        </p:txBody>
      </p:sp>
    </p:spTree>
    <p:extLst>
      <p:ext uri="{BB962C8B-B14F-4D97-AF65-F5344CB8AC3E}">
        <p14:creationId xmlns:p14="http://schemas.microsoft.com/office/powerpoint/2010/main" val="573696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091C11-5F6E-43A7-90C7-3C46E7B90BEF}" type="slidenum">
              <a:rPr lang="en-US" smtClean="0"/>
              <a:t>10</a:t>
            </a:fld>
            <a:endParaRPr lang="en-US"/>
          </a:p>
        </p:txBody>
      </p:sp>
    </p:spTree>
    <p:extLst>
      <p:ext uri="{BB962C8B-B14F-4D97-AF65-F5344CB8AC3E}">
        <p14:creationId xmlns:p14="http://schemas.microsoft.com/office/powerpoint/2010/main" val="8271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association between gestational diabetes and postpartum depression: A systematic review and meta-analysis. (2019). Retrieved October 10, 2020, from https://pubmed.ncbi.nlm.nih.gov/30735772/</a:t>
            </a:r>
          </a:p>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11</a:t>
            </a:fld>
            <a:endParaRPr lang="en-US"/>
          </a:p>
        </p:txBody>
      </p:sp>
    </p:spTree>
    <p:extLst>
      <p:ext uri="{BB962C8B-B14F-4D97-AF65-F5344CB8AC3E}">
        <p14:creationId xmlns:p14="http://schemas.microsoft.com/office/powerpoint/2010/main" val="134801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12</a:t>
            </a:fld>
            <a:endParaRPr lang="en-US"/>
          </a:p>
        </p:txBody>
      </p:sp>
    </p:spTree>
    <p:extLst>
      <p:ext uri="{BB962C8B-B14F-4D97-AF65-F5344CB8AC3E}">
        <p14:creationId xmlns:p14="http://schemas.microsoft.com/office/powerpoint/2010/main" val="57826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091C11-5F6E-43A7-90C7-3C46E7B90BEF}" type="slidenum">
              <a:rPr lang="en-US" smtClean="0"/>
              <a:t>14</a:t>
            </a:fld>
            <a:endParaRPr lang="en-US"/>
          </a:p>
        </p:txBody>
      </p:sp>
    </p:spTree>
    <p:extLst>
      <p:ext uri="{BB962C8B-B14F-4D97-AF65-F5344CB8AC3E}">
        <p14:creationId xmlns:p14="http://schemas.microsoft.com/office/powerpoint/2010/main" val="98021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091C11-5F6E-43A7-90C7-3C46E7B90BEF}" type="slidenum">
              <a:rPr lang="en-US" smtClean="0"/>
              <a:t>15</a:t>
            </a:fld>
            <a:endParaRPr lang="en-US"/>
          </a:p>
        </p:txBody>
      </p:sp>
    </p:spTree>
    <p:extLst>
      <p:ext uri="{BB962C8B-B14F-4D97-AF65-F5344CB8AC3E}">
        <p14:creationId xmlns:p14="http://schemas.microsoft.com/office/powerpoint/2010/main" val="167280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091C11-5F6E-43A7-90C7-3C46E7B90BEF}" type="slidenum">
              <a:rPr lang="en-US" smtClean="0"/>
              <a:t>2</a:t>
            </a:fld>
            <a:endParaRPr lang="en-US"/>
          </a:p>
        </p:txBody>
      </p:sp>
    </p:spTree>
    <p:extLst>
      <p:ext uri="{BB962C8B-B14F-4D97-AF65-F5344CB8AC3E}">
        <p14:creationId xmlns:p14="http://schemas.microsoft.com/office/powerpoint/2010/main" val="205030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trends data for Gestational diabetes and</a:t>
            </a:r>
            <a:r>
              <a:rPr lang="en-US" baseline="0" dirty="0"/>
              <a:t> Pre-eclampsia look almost identical.</a:t>
            </a:r>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3</a:t>
            </a:fld>
            <a:endParaRPr lang="en-US"/>
          </a:p>
        </p:txBody>
      </p:sp>
    </p:spTree>
    <p:extLst>
      <p:ext uri="{BB962C8B-B14F-4D97-AF65-F5344CB8AC3E}">
        <p14:creationId xmlns:p14="http://schemas.microsoft.com/office/powerpoint/2010/main" val="362588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trend</a:t>
            </a:r>
            <a:r>
              <a:rPr lang="en-US" baseline="0" dirty="0"/>
              <a:t> data worldwide for the last 5 years looks very similar too.</a:t>
            </a:r>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4</a:t>
            </a:fld>
            <a:endParaRPr lang="en-US"/>
          </a:p>
        </p:txBody>
      </p:sp>
    </p:spTree>
    <p:extLst>
      <p:ext uri="{BB962C8B-B14F-4D97-AF65-F5344CB8AC3E}">
        <p14:creationId xmlns:p14="http://schemas.microsoft.com/office/powerpoint/2010/main" val="222557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091C11-5F6E-43A7-90C7-3C46E7B90BEF}" type="slidenum">
              <a:rPr lang="en-US" smtClean="0"/>
              <a:t>5</a:t>
            </a:fld>
            <a:endParaRPr lang="en-US"/>
          </a:p>
        </p:txBody>
      </p:sp>
    </p:spTree>
    <p:extLst>
      <p:ext uri="{BB962C8B-B14F-4D97-AF65-F5344CB8AC3E}">
        <p14:creationId xmlns:p14="http://schemas.microsoft.com/office/powerpoint/2010/main" val="255360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63091C11-5F6E-43A7-90C7-3C46E7B90BEF}" type="slidenum">
              <a:rPr lang="en-US" smtClean="0"/>
              <a:t>6</a:t>
            </a:fld>
            <a:endParaRPr lang="en-US"/>
          </a:p>
        </p:txBody>
      </p:sp>
    </p:spTree>
    <p:extLst>
      <p:ext uri="{BB962C8B-B14F-4D97-AF65-F5344CB8AC3E}">
        <p14:creationId xmlns:p14="http://schemas.microsoft.com/office/powerpoint/2010/main" val="164312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Gestational Diabetes affects 3-5% of pregnancies</a:t>
            </a:r>
          </a:p>
          <a:p>
            <a:r>
              <a:rPr lang="en-US" dirty="0"/>
              <a:t>Pre-eclampsia affects 5-10% of pregnancies</a:t>
            </a:r>
          </a:p>
          <a:p>
            <a:r>
              <a:rPr lang="en-US" dirty="0"/>
              <a:t>Studies show that pre-eclampsia/gestational hypertension is not only a risk for gestational diabetes but diabetes later in life as well</a:t>
            </a:r>
          </a:p>
          <a:p>
            <a:r>
              <a:rPr lang="en-US" dirty="0"/>
              <a:t>Ethnicity is considered</a:t>
            </a:r>
            <a:r>
              <a:rPr lang="en-US" baseline="0" dirty="0"/>
              <a:t> a risk factor because women of non-white races are at a higher risk</a:t>
            </a: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7</a:t>
            </a:fld>
            <a:endParaRPr lang="en-US"/>
          </a:p>
        </p:txBody>
      </p:sp>
    </p:spTree>
    <p:extLst>
      <p:ext uri="{BB962C8B-B14F-4D97-AF65-F5344CB8AC3E}">
        <p14:creationId xmlns:p14="http://schemas.microsoft.com/office/powerpoint/2010/main" val="3713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8</a:t>
            </a:fld>
            <a:endParaRPr lang="en-US"/>
          </a:p>
        </p:txBody>
      </p:sp>
    </p:spTree>
    <p:extLst>
      <p:ext uri="{BB962C8B-B14F-4D97-AF65-F5344CB8AC3E}">
        <p14:creationId xmlns:p14="http://schemas.microsoft.com/office/powerpoint/2010/main" val="1329296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91C11-5F6E-43A7-90C7-3C46E7B90BEF}" type="slidenum">
              <a:rPr lang="en-US" smtClean="0"/>
              <a:t>9</a:t>
            </a:fld>
            <a:endParaRPr lang="en-US"/>
          </a:p>
        </p:txBody>
      </p:sp>
    </p:spTree>
    <p:extLst>
      <p:ext uri="{BB962C8B-B14F-4D97-AF65-F5344CB8AC3E}">
        <p14:creationId xmlns:p14="http://schemas.microsoft.com/office/powerpoint/2010/main" val="90825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5D4B-E7D4-4F1B-8A7C-DC9C01B5F0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D7D377-1475-44A2-981C-E6C1BD889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015AA-60CF-4060-9400-9A736E34BDCB}"/>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D87DEC8B-565A-4D01-B6FC-21EE96F8B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6F28F-4ADF-4206-B789-5B5ADD449B5D}"/>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344641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00BC-7B35-4A94-A03B-26F661C2B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A04C47-E462-4CCC-B5D8-FEC9DD9D7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1940-F5D0-4295-A140-548EE5124C59}"/>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C9B2C8DB-0A98-4E26-86A9-B4047D0D8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CAFCB-D7E7-4850-8084-CC910D092F69}"/>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283220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C43AC-4D30-447E-9830-24FC30618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3E71B3-6073-4AF3-851C-AFFCA7208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314A0-62DB-4793-BE1F-C8BE0CFCE471}"/>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D94B4E3C-0A89-4DFD-B98E-C8E4995FE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9670F-6468-490C-9E77-0E7BFEACAFE0}"/>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255715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0C4C-DF44-4213-AC5D-B66ED7210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BE7FC-B6C0-478E-BCB2-DB2E422A0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0AAA5-8F57-486B-A404-7A94C66C4547}"/>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0F12E635-802A-43B6-8B00-7F3D8737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112E0-72A7-4594-A7CA-CAE156FC09AB}"/>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413845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F92C-792E-4C35-8E30-273EB44D62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61588-427B-4498-A8AB-E74757792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3308B-8A56-44BE-9862-895A69791CB5}"/>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E0AAE8E9-59C7-4146-BD71-BC536EA5E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04B24-32DE-4288-920B-164749AFE7FD}"/>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287725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63E4-38F8-4071-B9D9-CD51C7891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6002A-7B7B-4318-9463-9BC91143A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3F774-6041-428B-B2DB-41BF9BFE5A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D34E9-1123-4F94-85D8-E8F183CB4012}"/>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6" name="Footer Placeholder 5">
            <a:extLst>
              <a:ext uri="{FF2B5EF4-FFF2-40B4-BE49-F238E27FC236}">
                <a16:creationId xmlns:a16="http://schemas.microsoft.com/office/drawing/2014/main" id="{A24F9130-7C26-4AEF-8463-0459CC3EB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0F54B-A994-42B2-81C4-FC84F6F71065}"/>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331865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EEED-8E06-4FDB-9A83-AAB3D2E93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4E4D1-30BB-4B03-B1B2-511BA5B18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108AC-C90C-4F47-997E-E5A4F3986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64084-F5BE-43FB-8B69-DC98D7D0A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C28B8-0127-4ED5-B9F2-A8DF63576E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13817F-E59D-4895-AD13-3BCAA0A0D54C}"/>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8" name="Footer Placeholder 7">
            <a:extLst>
              <a:ext uri="{FF2B5EF4-FFF2-40B4-BE49-F238E27FC236}">
                <a16:creationId xmlns:a16="http://schemas.microsoft.com/office/drawing/2014/main" id="{BFD7C362-CA17-411C-8A49-80F776D772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1C960-828D-4495-ABB6-89F9C44F0ECA}"/>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362130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F39B-DEA8-4F76-A416-F487A4D2C6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AEAD64-85C6-4982-9FAC-52A52BE7D802}"/>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4" name="Footer Placeholder 3">
            <a:extLst>
              <a:ext uri="{FF2B5EF4-FFF2-40B4-BE49-F238E27FC236}">
                <a16:creationId xmlns:a16="http://schemas.microsoft.com/office/drawing/2014/main" id="{EFBED36F-A304-4E92-9ED3-F85EB69E0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AAD279-47AE-4CDA-B499-E5F55159E535}"/>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292004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B3C48-0375-4D76-BF2C-CD69D6597C22}"/>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3" name="Footer Placeholder 2">
            <a:extLst>
              <a:ext uri="{FF2B5EF4-FFF2-40B4-BE49-F238E27FC236}">
                <a16:creationId xmlns:a16="http://schemas.microsoft.com/office/drawing/2014/main" id="{94EC1052-852C-4043-AE51-7EAF75DE1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F4CD0-7319-4099-9694-80C5541B2005}"/>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81877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994E-E9F0-4727-9304-3C88006CE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D7A1D-4A73-467E-BFE7-95CE56CAD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E8853-9C0A-4CFA-8689-AE5749DD7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F736-541C-4634-91ED-BCF35BD7C0E5}"/>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6" name="Footer Placeholder 5">
            <a:extLst>
              <a:ext uri="{FF2B5EF4-FFF2-40B4-BE49-F238E27FC236}">
                <a16:creationId xmlns:a16="http://schemas.microsoft.com/office/drawing/2014/main" id="{371BC5E4-FEC2-40A9-ABFA-F7D66DB95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0E9EF-0875-4F56-8880-0255C8662B00}"/>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347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E3DF-927F-4F78-B478-77D4A7D41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7F842F-E5B4-4096-89F3-F30749AEF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1762A-0400-4C42-8D4C-7A7406198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9A79D-1398-41BD-9947-728221B1D496}"/>
              </a:ext>
            </a:extLst>
          </p:cNvPr>
          <p:cNvSpPr>
            <a:spLocks noGrp="1"/>
          </p:cNvSpPr>
          <p:nvPr>
            <p:ph type="dt" sz="half" idx="10"/>
          </p:nvPr>
        </p:nvSpPr>
        <p:spPr/>
        <p:txBody>
          <a:bodyPr/>
          <a:lstStyle/>
          <a:p>
            <a:fld id="{6C71D12C-CDAA-4C3E-8B23-8708ED002811}" type="datetimeFigureOut">
              <a:rPr lang="en-US" smtClean="0"/>
              <a:t>10/31/2020</a:t>
            </a:fld>
            <a:endParaRPr lang="en-US"/>
          </a:p>
        </p:txBody>
      </p:sp>
      <p:sp>
        <p:nvSpPr>
          <p:cNvPr id="6" name="Footer Placeholder 5">
            <a:extLst>
              <a:ext uri="{FF2B5EF4-FFF2-40B4-BE49-F238E27FC236}">
                <a16:creationId xmlns:a16="http://schemas.microsoft.com/office/drawing/2014/main" id="{FE9C0D46-BBF1-4845-A9CC-7A7D8DF3C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A8A74-359E-4E53-872A-95172360DABF}"/>
              </a:ext>
            </a:extLst>
          </p:cNvPr>
          <p:cNvSpPr>
            <a:spLocks noGrp="1"/>
          </p:cNvSpPr>
          <p:nvPr>
            <p:ph type="sldNum" sz="quarter" idx="12"/>
          </p:nvPr>
        </p:nvSpPr>
        <p:spPr/>
        <p:txBody>
          <a:bodyPr/>
          <a:lstStyle/>
          <a:p>
            <a:fld id="{11AA2B1A-103A-4EE6-8EE9-93C481A04C0A}" type="slidenum">
              <a:rPr lang="en-US" smtClean="0"/>
              <a:t>‹#›</a:t>
            </a:fld>
            <a:endParaRPr lang="en-US"/>
          </a:p>
        </p:txBody>
      </p:sp>
    </p:spTree>
    <p:extLst>
      <p:ext uri="{BB962C8B-B14F-4D97-AF65-F5344CB8AC3E}">
        <p14:creationId xmlns:p14="http://schemas.microsoft.com/office/powerpoint/2010/main" val="1823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0022D-8059-4D5E-9DE0-A6C4209FB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3C784-EFC3-4834-99D7-907EECE30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202DC-3ABE-4B53-91F8-78DB8E7F7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D12C-CDAA-4C3E-8B23-8708ED002811}" type="datetimeFigureOut">
              <a:rPr lang="en-US" smtClean="0"/>
              <a:t>10/31/2020</a:t>
            </a:fld>
            <a:endParaRPr lang="en-US"/>
          </a:p>
        </p:txBody>
      </p:sp>
      <p:sp>
        <p:nvSpPr>
          <p:cNvPr id="5" name="Footer Placeholder 4">
            <a:extLst>
              <a:ext uri="{FF2B5EF4-FFF2-40B4-BE49-F238E27FC236}">
                <a16:creationId xmlns:a16="http://schemas.microsoft.com/office/drawing/2014/main" id="{AFEE4B1E-06F5-4528-8B10-7A32691E2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94555-A297-4374-8383-714AADEDD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A2B1A-103A-4EE6-8EE9-93C481A04C0A}" type="slidenum">
              <a:rPr lang="en-US" smtClean="0"/>
              <a:t>‹#›</a:t>
            </a:fld>
            <a:endParaRPr lang="en-US"/>
          </a:p>
        </p:txBody>
      </p:sp>
    </p:spTree>
    <p:extLst>
      <p:ext uri="{BB962C8B-B14F-4D97-AF65-F5344CB8AC3E}">
        <p14:creationId xmlns:p14="http://schemas.microsoft.com/office/powerpoint/2010/main" val="366183139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9"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F8D699-CA80-4288-8E0F-FF45B7F5B9E9}"/>
              </a:ext>
            </a:extLst>
          </p:cNvPr>
          <p:cNvSpPr>
            <a:spLocks noGrp="1"/>
          </p:cNvSpPr>
          <p:nvPr>
            <p:ph type="ctrTitle"/>
          </p:nvPr>
        </p:nvSpPr>
        <p:spPr>
          <a:xfrm>
            <a:off x="1524000" y="2776538"/>
            <a:ext cx="9144000" cy="1381188"/>
          </a:xfrm>
        </p:spPr>
        <p:txBody>
          <a:bodyPr anchor="ctr">
            <a:normAutofit/>
          </a:bodyPr>
          <a:lstStyle/>
          <a:p>
            <a:r>
              <a:rPr lang="en-US" sz="3100">
                <a:solidFill>
                  <a:schemeClr val="bg2"/>
                </a:solidFill>
              </a:rPr>
              <a:t>Is there a Relationship between Gestational Diabetes, Pre-eclampsia and Postpartum Depression?</a:t>
            </a:r>
          </a:p>
        </p:txBody>
      </p:sp>
      <p:sp>
        <p:nvSpPr>
          <p:cNvPr id="3" name="Subtitle 2">
            <a:extLst>
              <a:ext uri="{FF2B5EF4-FFF2-40B4-BE49-F238E27FC236}">
                <a16:creationId xmlns:a16="http://schemas.microsoft.com/office/drawing/2014/main" id="{B5586740-9193-45FD-89F4-0A5CC4ACF072}"/>
              </a:ext>
            </a:extLst>
          </p:cNvPr>
          <p:cNvSpPr>
            <a:spLocks noGrp="1"/>
          </p:cNvSpPr>
          <p:nvPr>
            <p:ph type="subTitle" idx="1"/>
          </p:nvPr>
        </p:nvSpPr>
        <p:spPr>
          <a:xfrm>
            <a:off x="1524000" y="4495800"/>
            <a:ext cx="9144000" cy="762000"/>
          </a:xfrm>
        </p:spPr>
        <p:txBody>
          <a:bodyPr>
            <a:normAutofit/>
          </a:bodyPr>
          <a:lstStyle/>
          <a:p>
            <a:r>
              <a:rPr lang="en-US" sz="1000"/>
              <a:t>Author: Jonathon Scroggins</a:t>
            </a:r>
          </a:p>
          <a:p>
            <a:r>
              <a:rPr lang="en-US" sz="1000"/>
              <a:t>DSC 500</a:t>
            </a:r>
          </a:p>
          <a:p>
            <a:r>
              <a:rPr lang="en-US" sz="1000"/>
              <a:t>10/2020</a:t>
            </a:r>
          </a:p>
        </p:txBody>
      </p:sp>
    </p:spTree>
    <p:extLst>
      <p:ext uri="{BB962C8B-B14F-4D97-AF65-F5344CB8AC3E}">
        <p14:creationId xmlns:p14="http://schemas.microsoft.com/office/powerpoint/2010/main" val="5248884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924D-CEEA-40A7-AD06-F4484E229C09}"/>
              </a:ext>
            </a:extLst>
          </p:cNvPr>
          <p:cNvGraphicFramePr>
            <a:graphicFrameLocks noGrp="1"/>
          </p:cNvGraphicFramePr>
          <p:nvPr>
            <p:ph idx="1"/>
            <p:extLst>
              <p:ext uri="{D42A27DB-BD31-4B8C-83A1-F6EECF244321}">
                <p14:modId xmlns:p14="http://schemas.microsoft.com/office/powerpoint/2010/main" val="539294485"/>
              </p:ext>
            </p:extLst>
          </p:nvPr>
        </p:nvGraphicFramePr>
        <p:xfrm>
          <a:off x="838200" y="319596"/>
          <a:ext cx="10515600" cy="58573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858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8917E-AE9A-4A91-BA1A-9678E4DDE5A5}"/>
              </a:ext>
            </a:extLst>
          </p:cNvPr>
          <p:cNvSpPr>
            <a:spLocks noGrp="1"/>
          </p:cNvSpPr>
          <p:nvPr>
            <p:ph type="title"/>
          </p:nvPr>
        </p:nvSpPr>
        <p:spPr>
          <a:xfrm>
            <a:off x="1523984" y="1054121"/>
            <a:ext cx="9465131" cy="1184111"/>
          </a:xfrm>
        </p:spPr>
        <p:txBody>
          <a:bodyPr>
            <a:normAutofit/>
          </a:bodyPr>
          <a:lstStyle/>
          <a:p>
            <a:r>
              <a:rPr lang="en-US" sz="3700" dirty="0"/>
              <a:t>Gestational Diabetes &amp; Pre-eclampsia &amp; Postpartum Depression</a:t>
            </a:r>
          </a:p>
        </p:txBody>
      </p:sp>
      <p:sp>
        <p:nvSpPr>
          <p:cNvPr id="3" name="Content Placeholder 2">
            <a:extLst>
              <a:ext uri="{FF2B5EF4-FFF2-40B4-BE49-F238E27FC236}">
                <a16:creationId xmlns:a16="http://schemas.microsoft.com/office/drawing/2014/main" id="{3C52EC7B-99CA-45CA-905C-D29C4A517727}"/>
              </a:ext>
            </a:extLst>
          </p:cNvPr>
          <p:cNvSpPr>
            <a:spLocks noGrp="1"/>
          </p:cNvSpPr>
          <p:nvPr>
            <p:ph idx="1"/>
          </p:nvPr>
        </p:nvSpPr>
        <p:spPr>
          <a:xfrm>
            <a:off x="1524000" y="2399099"/>
            <a:ext cx="9465564" cy="3400969"/>
          </a:xfrm>
        </p:spPr>
        <p:txBody>
          <a:bodyPr>
            <a:normAutofit/>
          </a:bodyPr>
          <a:lstStyle/>
          <a:p>
            <a:r>
              <a:rPr lang="en-US" sz="1300"/>
              <a:t>“A total of 18 studies with a sample size of 2,370,958 were reviewed. Meta-analysis results showed GDM {gestational diabetes} significantly increased the risk of PPD {postpartum depression}”</a:t>
            </a:r>
          </a:p>
          <a:p>
            <a:endParaRPr lang="en-US" sz="1300">
              <a:latin typeface="Calibri" panose="020F0502020204030204" pitchFamily="34" charset="0"/>
              <a:ea typeface="Calibri" panose="020F0502020204030204" pitchFamily="34" charset="0"/>
              <a:cs typeface="Times New Roman" panose="02020603050405020304" pitchFamily="18" charset="0"/>
            </a:endParaRPr>
          </a:p>
          <a:p>
            <a:r>
              <a:rPr lang="en-US" sz="1300">
                <a:latin typeface="Calibri" panose="020F0502020204030204" pitchFamily="34" charset="0"/>
                <a:ea typeface="Calibri" panose="020F0502020204030204" pitchFamily="34" charset="0"/>
                <a:cs typeface="Times New Roman" panose="02020603050405020304" pitchFamily="18" charset="0"/>
              </a:rPr>
              <a:t>“It appears that not the severity of preeclampsia itself but rather the consequences of the severity of the disease cause postpartum depressive symptoms”</a:t>
            </a:r>
          </a:p>
          <a:p>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r>
              <a:rPr lang="en-US" sz="1300">
                <a:effectLst/>
                <a:latin typeface="Calibri" panose="020F0502020204030204" pitchFamily="34" charset="0"/>
                <a:ea typeface="Calibri" panose="020F0502020204030204" pitchFamily="34" charset="0"/>
                <a:cs typeface="Times New Roman" panose="02020603050405020304" pitchFamily="18" charset="0"/>
              </a:rPr>
              <a:t>“ In our study, the prevalence of PPD (postpartum depression) was 26.67% (24/90) in patients with PE (preeclampsia), which was twice the prevalence of PPD among normal women (12.22%). Patients with PE had nearly 3-fold increased odds for PPD compared to normal women.” (Chen, Wang, Ding, Shan, &amp; Qi, 2019)</a:t>
            </a:r>
          </a:p>
          <a:p>
            <a:endParaRPr lang="en-US" sz="1300">
              <a:latin typeface="Calibri" panose="020F0502020204030204" pitchFamily="34" charset="0"/>
              <a:cs typeface="Times New Roman" panose="02020603050405020304" pitchFamily="18" charset="0"/>
            </a:endParaRPr>
          </a:p>
          <a:p>
            <a:r>
              <a:rPr lang="en-US" sz="1300">
                <a:latin typeface="Calibri" panose="020F0502020204030204" pitchFamily="34" charset="0"/>
                <a:cs typeface="Times New Roman" panose="02020603050405020304" pitchFamily="18" charset="0"/>
              </a:rPr>
              <a:t>After mild preeclampsia, 23% reported depressive symptoms at any time up to 26 weeks postpartum compared to 44% after severe preeclampsia. In an analysis of 18 studies with a sample size over two million meta-analysis results showed that GDM significantly increased the risk for postpartum depression. </a:t>
            </a:r>
          </a:p>
          <a:p>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300"/>
          </a:p>
        </p:txBody>
      </p:sp>
    </p:spTree>
    <p:extLst>
      <p:ext uri="{BB962C8B-B14F-4D97-AF65-F5344CB8AC3E}">
        <p14:creationId xmlns:p14="http://schemas.microsoft.com/office/powerpoint/2010/main" val="257867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A8F07-AAD8-48BE-A255-B027AD5485A5}"/>
              </a:ext>
            </a:extLst>
          </p:cNvPr>
          <p:cNvSpPr>
            <a:spLocks noGrp="1"/>
          </p:cNvSpPr>
          <p:nvPr>
            <p:ph type="title"/>
          </p:nvPr>
        </p:nvSpPr>
        <p:spPr>
          <a:xfrm>
            <a:off x="1523984" y="1054121"/>
            <a:ext cx="9465131" cy="1184111"/>
          </a:xfrm>
        </p:spPr>
        <p:txBody>
          <a:bodyPr>
            <a:noAutofit/>
          </a:bodyPr>
          <a:lstStyle/>
          <a:p>
            <a:r>
              <a:rPr lang="en-US" sz="4000" dirty="0"/>
              <a:t>Gestational Diabetes &amp; Pre-eclampsia &amp; Postpartum Depression</a:t>
            </a:r>
          </a:p>
        </p:txBody>
      </p:sp>
      <p:sp>
        <p:nvSpPr>
          <p:cNvPr id="3" name="Content Placeholder 2">
            <a:extLst>
              <a:ext uri="{FF2B5EF4-FFF2-40B4-BE49-F238E27FC236}">
                <a16:creationId xmlns:a16="http://schemas.microsoft.com/office/drawing/2014/main" id="{7B235309-5D87-47FD-ADC0-9AF0F43FB3EC}"/>
              </a:ext>
            </a:extLst>
          </p:cNvPr>
          <p:cNvSpPr>
            <a:spLocks noGrp="1"/>
          </p:cNvSpPr>
          <p:nvPr>
            <p:ph idx="1"/>
          </p:nvPr>
        </p:nvSpPr>
        <p:spPr>
          <a:xfrm>
            <a:off x="1524000" y="2399099"/>
            <a:ext cx="9465564" cy="3400969"/>
          </a:xfrm>
        </p:spPr>
        <p:txBody>
          <a:bodyPr>
            <a:normAutofit/>
          </a:bodyPr>
          <a:lstStyle/>
          <a:p>
            <a:endParaRPr lang="en-US" sz="2400" dirty="0"/>
          </a:p>
          <a:p>
            <a:r>
              <a:rPr lang="en-US" sz="2400" dirty="0"/>
              <a:t>Ethnicity as a risk factor is also associated with all 3 conditions</a:t>
            </a:r>
          </a:p>
          <a:p>
            <a:endParaRPr lang="en-US" sz="2400" dirty="0"/>
          </a:p>
          <a:p>
            <a:r>
              <a:rPr lang="en-US" sz="2400" dirty="0"/>
              <a:t>Many of the studies have shown that non-white ethnicity is at a higher risk for all 3 conditions. Some studies say that there is a 4 to 5-fold higher risk for Black and Hispanic women than White women. </a:t>
            </a:r>
          </a:p>
          <a:p>
            <a:endParaRPr lang="en-US" sz="2400" dirty="0"/>
          </a:p>
        </p:txBody>
      </p:sp>
    </p:spTree>
    <p:extLst>
      <p:ext uri="{BB962C8B-B14F-4D97-AF65-F5344CB8AC3E}">
        <p14:creationId xmlns:p14="http://schemas.microsoft.com/office/powerpoint/2010/main" val="205183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3DF7C-497F-4BFF-A182-65D0C553A5CD}"/>
              </a:ext>
            </a:extLst>
          </p:cNvPr>
          <p:cNvSpPr>
            <a:spLocks noGrp="1"/>
          </p:cNvSpPr>
          <p:nvPr>
            <p:ph type="title"/>
          </p:nvPr>
        </p:nvSpPr>
        <p:spPr>
          <a:xfrm>
            <a:off x="1523984" y="1054121"/>
            <a:ext cx="9465131" cy="1184111"/>
          </a:xfrm>
        </p:spPr>
        <p:txBody>
          <a:bodyPr>
            <a:normAutofit/>
          </a:bodyPr>
          <a:lstStyle/>
          <a:p>
            <a:r>
              <a:rPr lang="en-US" dirty="0"/>
              <a:t>Continued Work and Ethical Concerns</a:t>
            </a:r>
          </a:p>
        </p:txBody>
      </p:sp>
      <p:sp>
        <p:nvSpPr>
          <p:cNvPr id="3" name="Content Placeholder 2">
            <a:extLst>
              <a:ext uri="{FF2B5EF4-FFF2-40B4-BE49-F238E27FC236}">
                <a16:creationId xmlns:a16="http://schemas.microsoft.com/office/drawing/2014/main" id="{8FFCCE19-48A3-4B8F-A2DE-530E4E6A58B4}"/>
              </a:ext>
            </a:extLst>
          </p:cNvPr>
          <p:cNvSpPr>
            <a:spLocks noGrp="1"/>
          </p:cNvSpPr>
          <p:nvPr>
            <p:ph idx="1"/>
          </p:nvPr>
        </p:nvSpPr>
        <p:spPr>
          <a:xfrm>
            <a:off x="1524000" y="2399099"/>
            <a:ext cx="9465564" cy="3400969"/>
          </a:xfrm>
        </p:spPr>
        <p:txBody>
          <a:bodyPr>
            <a:normAutofit/>
          </a:bodyPr>
          <a:lstStyle/>
          <a:p>
            <a:r>
              <a:rPr lang="en-US" sz="2200"/>
              <a:t>More studies can be done on the different risks and effects of the 3 conditions</a:t>
            </a:r>
          </a:p>
          <a:p>
            <a:r>
              <a:rPr lang="en-US" sz="2200"/>
              <a:t>Collate all the data form the studies to see trends over all the studies.</a:t>
            </a:r>
          </a:p>
          <a:p>
            <a:endParaRPr lang="en-US" sz="2200"/>
          </a:p>
          <a:p>
            <a:r>
              <a:rPr lang="en-US" sz="2200"/>
              <a:t>The major ethical concerns with studies like this are maintain the anonymity of the study participants.</a:t>
            </a:r>
          </a:p>
          <a:p>
            <a:r>
              <a:rPr lang="en-US" sz="2200"/>
              <a:t>Another ethical concern could be to make sure that all types of women are represented in the studies whether that is based on ethnicity, socioeconomic status or even geographic area. </a:t>
            </a:r>
          </a:p>
        </p:txBody>
      </p:sp>
    </p:spTree>
    <p:extLst>
      <p:ext uri="{BB962C8B-B14F-4D97-AF65-F5344CB8AC3E}">
        <p14:creationId xmlns:p14="http://schemas.microsoft.com/office/powerpoint/2010/main" val="157353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611BF-6F50-488E-B66E-DECE2F2FB02E}"/>
              </a:ext>
            </a:extLst>
          </p:cNvPr>
          <p:cNvSpPr>
            <a:spLocks noGrp="1"/>
          </p:cNvSpPr>
          <p:nvPr>
            <p:ph type="title"/>
          </p:nvPr>
        </p:nvSpPr>
        <p:spPr>
          <a:xfrm>
            <a:off x="1523984" y="1054121"/>
            <a:ext cx="9465131" cy="1184111"/>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19E005DC-FA33-451F-AA4D-F5E9B6DB6DF7}"/>
              </a:ext>
            </a:extLst>
          </p:cNvPr>
          <p:cNvSpPr>
            <a:spLocks noGrp="1"/>
          </p:cNvSpPr>
          <p:nvPr>
            <p:ph idx="1"/>
          </p:nvPr>
        </p:nvSpPr>
        <p:spPr>
          <a:xfrm>
            <a:off x="1524000" y="2399099"/>
            <a:ext cx="9465564" cy="3400969"/>
          </a:xfrm>
        </p:spPr>
        <p:txBody>
          <a:bodyPr>
            <a:normAutofit/>
          </a:bodyPr>
          <a:lstStyle/>
          <a:p>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r>
              <a:rPr lang="en-US" sz="1700">
                <a:effectLst/>
                <a:latin typeface="Calibri" panose="020F0502020204030204" pitchFamily="34" charset="0"/>
                <a:ea typeface="Calibri" panose="020F0502020204030204" pitchFamily="34" charset="0"/>
                <a:cs typeface="Times New Roman" panose="02020603050405020304" pitchFamily="18" charset="0"/>
              </a:rPr>
              <a:t>I think there is a significant relationship between these three conditions. If we could go back, I wish the doctors had been more up front with the information about the risks for these conditions, especially after my wife tested positive for gestational diabetes. </a:t>
            </a:r>
          </a:p>
          <a:p>
            <a:endParaRPr lang="en-US" sz="1700">
              <a:latin typeface="Calibri" panose="020F0502020204030204" pitchFamily="34" charset="0"/>
              <a:ea typeface="Calibri" panose="020F0502020204030204" pitchFamily="34" charset="0"/>
              <a:cs typeface="Times New Roman" panose="02020603050405020304" pitchFamily="18" charset="0"/>
            </a:endParaRPr>
          </a:p>
          <a:p>
            <a:r>
              <a:rPr lang="en-US" sz="1700">
                <a:effectLst/>
                <a:latin typeface="Calibri" panose="020F0502020204030204" pitchFamily="34" charset="0"/>
                <a:ea typeface="Calibri" panose="020F0502020204030204" pitchFamily="34" charset="0"/>
                <a:cs typeface="Times New Roman" panose="02020603050405020304" pitchFamily="18" charset="0"/>
              </a:rPr>
              <a:t>Looking at the trend data for these conditions it seems to be clear that women are searching out the symptoms and what to watch for with these conditions and need to be educated on them. </a:t>
            </a:r>
          </a:p>
          <a:p>
            <a:endParaRPr lang="en-US" sz="1700">
              <a:latin typeface="Calibri" panose="020F0502020204030204" pitchFamily="34" charset="0"/>
              <a:ea typeface="Calibri" panose="020F0502020204030204" pitchFamily="34" charset="0"/>
              <a:cs typeface="Times New Roman" panose="02020603050405020304" pitchFamily="18" charset="0"/>
            </a:endParaRPr>
          </a:p>
          <a:p>
            <a:r>
              <a:rPr lang="en-US" sz="1700">
                <a:effectLst/>
                <a:latin typeface="Calibri" panose="020F0502020204030204" pitchFamily="34" charset="0"/>
                <a:ea typeface="Calibri" panose="020F0502020204030204" pitchFamily="34" charset="0"/>
                <a:cs typeface="Times New Roman" panose="02020603050405020304" pitchFamily="18" charset="0"/>
              </a:rPr>
              <a:t>I think there is still more work to be to fully prove what the relationship is. The good thing is there is seeming to be a more recent push to find the connections and be more active in educating the women and their families of the risks and how to take care of themselves. </a:t>
            </a:r>
          </a:p>
          <a:p>
            <a:endParaRPr lang="en-US" sz="1700"/>
          </a:p>
        </p:txBody>
      </p:sp>
    </p:spTree>
    <p:extLst>
      <p:ext uri="{BB962C8B-B14F-4D97-AF65-F5344CB8AC3E}">
        <p14:creationId xmlns:p14="http://schemas.microsoft.com/office/powerpoint/2010/main" val="96416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FF02FEA2-FDF1-4975-8D56-CECAB12D262D}"/>
              </a:ext>
            </a:extLst>
          </p:cNvPr>
          <p:cNvSpPr>
            <a:spLocks noGrp="1"/>
          </p:cNvSpPr>
          <p:nvPr>
            <p:ph type="title"/>
          </p:nvPr>
        </p:nvSpPr>
        <p:spPr>
          <a:xfrm>
            <a:off x="643467" y="321734"/>
            <a:ext cx="10905066" cy="1135737"/>
          </a:xfrm>
        </p:spPr>
        <p:txBody>
          <a:bodyPr>
            <a:normAutofit/>
          </a:bodyPr>
          <a:lstStyle/>
          <a:p>
            <a:r>
              <a:rPr lang="en-US" sz="3600"/>
              <a:t>References</a:t>
            </a:r>
          </a:p>
        </p:txBody>
      </p:sp>
      <p:sp>
        <p:nvSpPr>
          <p:cNvPr id="7" name="Content Placeholder 6">
            <a:extLst>
              <a:ext uri="{FF2B5EF4-FFF2-40B4-BE49-F238E27FC236}">
                <a16:creationId xmlns:a16="http://schemas.microsoft.com/office/drawing/2014/main" id="{30F9B220-DFEA-442F-A73A-B815B27A1AD5}"/>
              </a:ext>
            </a:extLst>
          </p:cNvPr>
          <p:cNvSpPr>
            <a:spLocks noGrp="1"/>
          </p:cNvSpPr>
          <p:nvPr>
            <p:ph idx="1"/>
          </p:nvPr>
        </p:nvSpPr>
        <p:spPr>
          <a:xfrm>
            <a:off x="643467" y="1782981"/>
            <a:ext cx="10905066" cy="4393982"/>
          </a:xfrm>
        </p:spPr>
        <p:txBody>
          <a:bodyPr>
            <a:normAutofit/>
          </a:bodyPr>
          <a:lstStyle/>
          <a:p>
            <a:r>
              <a:rPr lang="en-US" sz="1000">
                <a:effectLst/>
              </a:rPr>
              <a:t>The association between gestational diabetes and postpartum depression: A systematic review and meta-analysis. (2019). Retrieved October 10, 2020, from https://pubmed.ncbi.nlm.nih.gov/30735772/</a:t>
            </a:r>
          </a:p>
          <a:p>
            <a:r>
              <a:rPr lang="en-US" sz="1000">
                <a:effectLst/>
              </a:rPr>
              <a:t>Bentley-Lewis, R., Powe, C., Ankers, E., Wenger, J., Ecker, J., &amp; Thadhani, R. (2014, April 15). Effect of race/ethnicity on hypertension risk subsequent to gestational diabetes mellitus. Retrieved October 10, 2020, from https://www.ncbi.nlm.nih.gov/pmc/articles/PMC3994994/</a:t>
            </a:r>
          </a:p>
          <a:p>
            <a:r>
              <a:rPr lang="en-US" sz="1000">
                <a:effectLst/>
              </a:rPr>
              <a:t>Bryson, C., Ioannou, G., Rulyak, S., &amp; Critchlow, C. (2003, December 15). Association between Gestational Diabetes and Pregnancy-induced Hypertension. Retrieved October 10, 2020, from https://academic.oup.com/aje/article/158/12/1148/90756</a:t>
            </a:r>
          </a:p>
          <a:p>
            <a:r>
              <a:rPr lang="en-US" sz="1000">
                <a:effectLst/>
              </a:rPr>
              <a:t>Gestational diabetes increases risk for postpartum depression. (2017, January 18). Retrieved October 10, 2020, from https://www.sciencedaily.com/releases/2017/01/170118125232.htm</a:t>
            </a:r>
          </a:p>
          <a:p>
            <a:r>
              <a:rPr lang="en-US" sz="1000">
                <a:effectLst/>
              </a:rPr>
              <a:t>Gestational diabetes. (2020, August 26). Retrieved October 10, 2020, from https://www.mayoclinic.org/diseases-conditions/gestational-diabetes/symptoms-causes/syc-20355339</a:t>
            </a:r>
          </a:p>
          <a:p>
            <a:r>
              <a:rPr lang="en-US" sz="1000">
                <a:effectLst/>
              </a:rPr>
              <a:t>Ghosh, G., Grewal, J., Männistö, T., Mendola, P., Chen, Z., Xie, Y., &amp; Laughon, S. (2014). Racial/ethnic differences in pregnancy-related hypertensive disease in nulliparous women. Retrieved October 10, 2020, from https://www.ncbi.nlm.nih.gov/pmc/articles/PMC4171100/</a:t>
            </a:r>
          </a:p>
          <a:p>
            <a:r>
              <a:rPr lang="en-US" sz="1000">
                <a:effectLst/>
              </a:rPr>
              <a:t>Lee, J., Ouh, Y., Ahn, K., Hong, S., Oh, M., Kim, H., &amp; Cho, G. (2017, May 22). Preeclampsia: A risk factor for gestational diabetes mellitus in subsequent pregnancy. Retrieved October 10, 2020, from https://www.ncbi.nlm.nih.gov/pmc/articles/PMC5439945/</a:t>
            </a:r>
          </a:p>
          <a:p>
            <a:r>
              <a:rPr lang="en-US" sz="1000">
                <a:effectLst/>
              </a:rPr>
              <a:t>Postpartum depression after mild and severe preeclampsia. (2011). Retrieved October 10, 2020, from https://pubmed.ncbi.nlm.nih.gov/21815820/</a:t>
            </a:r>
          </a:p>
          <a:p>
            <a:r>
              <a:rPr lang="en-US" sz="1000">
                <a:effectLst/>
              </a:rPr>
              <a:t>Postpartum depression. (2018, September 01). Retrieved October 10, 2020, from https://www.mayoclinic.org/diseases-conditions/postpartum-depression/symptoms-causes/syc-20376617</a:t>
            </a:r>
          </a:p>
          <a:p>
            <a:r>
              <a:rPr lang="en-US" sz="1000">
                <a:effectLst/>
              </a:rPr>
              <a:t>Preeclampsia. (2020, March 19). Retrieved October 10, 2020, from https://www.mayoclinic.org/diseases-conditions/preeclampsia/symptoms-causes/syc-20355745</a:t>
            </a:r>
          </a:p>
          <a:p>
            <a:r>
              <a:rPr lang="en-US" sz="1000">
                <a:effectLst/>
              </a:rPr>
              <a:t>Singh, G., Siahpush, M., Liu, L., &amp; Allender, M. (2018, May 17). Racial/Ethnic, Nativity, and Sociodemographic Disparities in Maternal Hypertension in the United States, 2014-2015. Retrieved October 10, 2020, from https://www.hindawi.com/journals/ijhy/2018/7897189/</a:t>
            </a:r>
          </a:p>
          <a:p>
            <a:r>
              <a:rPr lang="en-US" sz="1000">
                <a:effectLst/>
              </a:rPr>
              <a:t>Weissgerber, T., &amp; Mudd, L. (2015, March). Preeclampsia and diabetes. Retrieved October 10, 2020, from https://www.ncbi.nlm.nih.gov/pmc/articles/PMC4317712/</a:t>
            </a:r>
          </a:p>
          <a:p>
            <a:endParaRPr lang="en-US" sz="1000"/>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0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11ADB-9C76-4A0F-B971-13DD129045FA}"/>
              </a:ext>
            </a:extLst>
          </p:cNvPr>
          <p:cNvSpPr>
            <a:spLocks noGrp="1"/>
          </p:cNvSpPr>
          <p:nvPr>
            <p:ph type="title"/>
          </p:nvPr>
        </p:nvSpPr>
        <p:spPr>
          <a:xfrm>
            <a:off x="1523984" y="1054121"/>
            <a:ext cx="9465131" cy="1184111"/>
          </a:xfrm>
        </p:spPr>
        <p:txBody>
          <a:bodyPr>
            <a:normAutofit/>
          </a:bodyPr>
          <a:lstStyle/>
          <a:p>
            <a:r>
              <a:rPr lang="en-US"/>
              <a:t>Background</a:t>
            </a:r>
          </a:p>
        </p:txBody>
      </p:sp>
      <p:sp>
        <p:nvSpPr>
          <p:cNvPr id="3" name="Content Placeholder 2">
            <a:extLst>
              <a:ext uri="{FF2B5EF4-FFF2-40B4-BE49-F238E27FC236}">
                <a16:creationId xmlns:a16="http://schemas.microsoft.com/office/drawing/2014/main" id="{820598AF-1FB5-4F8B-B80C-432418068FC5}"/>
              </a:ext>
            </a:extLst>
          </p:cNvPr>
          <p:cNvSpPr>
            <a:spLocks noGrp="1"/>
          </p:cNvSpPr>
          <p:nvPr>
            <p:ph idx="1"/>
          </p:nvPr>
        </p:nvSpPr>
        <p:spPr>
          <a:xfrm>
            <a:off x="1524000" y="2399099"/>
            <a:ext cx="9465564" cy="3400969"/>
          </a:xfrm>
        </p:spPr>
        <p:txBody>
          <a:bodyPr>
            <a:normAutofit/>
          </a:bodyPr>
          <a:lstStyle/>
          <a:p>
            <a:r>
              <a:rPr lang="en-US" sz="2400">
                <a:effectLst/>
                <a:latin typeface="Calibri" panose="020F0502020204030204" pitchFamily="34" charset="0"/>
                <a:ea typeface="Calibri" panose="020F0502020204030204" pitchFamily="34" charset="0"/>
                <a:cs typeface="Times New Roman" panose="02020603050405020304" pitchFamily="18" charset="0"/>
              </a:rPr>
              <a:t>While my wife was pregnant, she tested positive for a condition called Gestational Diabetes. She was also being monitored for increased blood pressure and after birth was hospitalized for a condition called Preeclampsia. Then after all this the doctor made comments about my wife being on watch for Postpartum Depression. </a:t>
            </a:r>
          </a:p>
          <a:p>
            <a:r>
              <a:rPr lang="en-US" sz="2400">
                <a:latin typeface="Calibri" panose="020F0502020204030204" pitchFamily="34" charset="0"/>
                <a:ea typeface="Calibri" panose="020F0502020204030204" pitchFamily="34" charset="0"/>
                <a:cs typeface="Times New Roman" panose="02020603050405020304" pitchFamily="18" charset="0"/>
              </a:rPr>
              <a:t>T</a:t>
            </a:r>
            <a:r>
              <a:rPr lang="en-US" sz="2400">
                <a:effectLst/>
                <a:latin typeface="Calibri" panose="020F0502020204030204" pitchFamily="34" charset="0"/>
                <a:ea typeface="Calibri" panose="020F0502020204030204" pitchFamily="34" charset="0"/>
                <a:cs typeface="Times New Roman" panose="02020603050405020304" pitchFamily="18" charset="0"/>
              </a:rPr>
              <a:t>his situation got me thinking about how many women deal with these conditions and if there is any relationship between them. I compared the search engine data for these topics and found what looked like very similar trends over the past 5 years. </a:t>
            </a:r>
            <a:endParaRPr lang="en-US" sz="2400"/>
          </a:p>
        </p:txBody>
      </p:sp>
    </p:spTree>
    <p:extLst>
      <p:ext uri="{BB962C8B-B14F-4D97-AF65-F5344CB8AC3E}">
        <p14:creationId xmlns:p14="http://schemas.microsoft.com/office/powerpoint/2010/main" val="53645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3FBDEE6-6A42-4E11-9966-D429808BD56E}"/>
              </a:ext>
            </a:extLst>
          </p:cNvPr>
          <p:cNvGraphicFramePr>
            <a:graphicFrameLocks noGrp="1"/>
          </p:cNvGraphicFramePr>
          <p:nvPr>
            <p:ph idx="1"/>
            <p:extLst>
              <p:ext uri="{D42A27DB-BD31-4B8C-83A1-F6EECF244321}">
                <p14:modId xmlns:p14="http://schemas.microsoft.com/office/powerpoint/2010/main" val="3586564362"/>
              </p:ext>
            </p:extLst>
          </p:nvPr>
        </p:nvGraphicFramePr>
        <p:xfrm>
          <a:off x="838200" y="310718"/>
          <a:ext cx="10515600" cy="58662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394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092C60-13A0-4C83-845A-D4BA480D447E}"/>
              </a:ext>
            </a:extLst>
          </p:cNvPr>
          <p:cNvGraphicFramePr>
            <a:graphicFrameLocks noGrp="1"/>
          </p:cNvGraphicFramePr>
          <p:nvPr>
            <p:ph idx="1"/>
            <p:extLst>
              <p:ext uri="{D42A27DB-BD31-4B8C-83A1-F6EECF244321}">
                <p14:modId xmlns:p14="http://schemas.microsoft.com/office/powerpoint/2010/main" val="837523167"/>
              </p:ext>
            </p:extLst>
          </p:nvPr>
        </p:nvGraphicFramePr>
        <p:xfrm>
          <a:off x="838200" y="550416"/>
          <a:ext cx="10515600" cy="56265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667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0565E-6AEA-4FBF-B7E6-E9FCFE893316}"/>
              </a:ext>
            </a:extLst>
          </p:cNvPr>
          <p:cNvSpPr>
            <a:spLocks noGrp="1"/>
          </p:cNvSpPr>
          <p:nvPr>
            <p:ph type="title"/>
          </p:nvPr>
        </p:nvSpPr>
        <p:spPr>
          <a:xfrm>
            <a:off x="1523984" y="1054121"/>
            <a:ext cx="9465131" cy="1184111"/>
          </a:xfrm>
        </p:spPr>
        <p:txBody>
          <a:bodyPr>
            <a:normAutofit/>
          </a:bodyPr>
          <a:lstStyle/>
          <a:p>
            <a:r>
              <a:rPr lang="en-US" dirty="0"/>
              <a:t>Question/Theory</a:t>
            </a:r>
            <a:endParaRPr lang="en-US"/>
          </a:p>
        </p:txBody>
      </p:sp>
      <p:sp>
        <p:nvSpPr>
          <p:cNvPr id="3" name="Content Placeholder 2">
            <a:extLst>
              <a:ext uri="{FF2B5EF4-FFF2-40B4-BE49-F238E27FC236}">
                <a16:creationId xmlns:a16="http://schemas.microsoft.com/office/drawing/2014/main" id="{5A4A6AC7-EED0-425E-BA72-CB3983077AC2}"/>
              </a:ext>
            </a:extLst>
          </p:cNvPr>
          <p:cNvSpPr>
            <a:spLocks noGrp="1"/>
          </p:cNvSpPr>
          <p:nvPr>
            <p:ph idx="1"/>
          </p:nvPr>
        </p:nvSpPr>
        <p:spPr>
          <a:xfrm>
            <a:off x="1524000" y="2399099"/>
            <a:ext cx="9465564" cy="3400969"/>
          </a:xfrm>
        </p:spPr>
        <p:txBody>
          <a:bodyPr>
            <a:normAutofit/>
          </a:bodyPr>
          <a:lstStyle/>
          <a:p>
            <a:r>
              <a:rPr lang="en-US" sz="2400"/>
              <a:t>Is there a relationship between Gestational Diabetes, Preeclampsia and Postpartum Depression?</a:t>
            </a:r>
          </a:p>
          <a:p>
            <a:endParaRPr lang="en-US" sz="2400"/>
          </a:p>
          <a:p>
            <a:endParaRPr lang="en-US" sz="2400"/>
          </a:p>
          <a:p>
            <a:r>
              <a:rPr lang="en-US" sz="2400"/>
              <a:t>My theory is that there is a relationship between the 3 conditions. I think that the risk factors and symptoms of one condition can make a woman more at risk of the other conditions as well.</a:t>
            </a:r>
          </a:p>
        </p:txBody>
      </p:sp>
    </p:spTree>
    <p:extLst>
      <p:ext uri="{BB962C8B-B14F-4D97-AF65-F5344CB8AC3E}">
        <p14:creationId xmlns:p14="http://schemas.microsoft.com/office/powerpoint/2010/main" val="342150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501DA-24CD-4FA5-B889-BA3A606265EA}"/>
              </a:ext>
            </a:extLst>
          </p:cNvPr>
          <p:cNvSpPr>
            <a:spLocks noGrp="1"/>
          </p:cNvSpPr>
          <p:nvPr>
            <p:ph type="title"/>
          </p:nvPr>
        </p:nvSpPr>
        <p:spPr>
          <a:xfrm>
            <a:off x="1523984" y="1054121"/>
            <a:ext cx="9465131" cy="1184111"/>
          </a:xfrm>
        </p:spPr>
        <p:txBody>
          <a:bodyPr>
            <a:normAutofit/>
          </a:bodyPr>
          <a:lstStyle/>
          <a:p>
            <a:r>
              <a:rPr lang="en-US" dirty="0"/>
              <a:t>Definitions from mayoclinic.org</a:t>
            </a:r>
            <a:endParaRPr lang="en-US"/>
          </a:p>
        </p:txBody>
      </p:sp>
      <p:sp>
        <p:nvSpPr>
          <p:cNvPr id="3" name="Content Placeholder 2">
            <a:extLst>
              <a:ext uri="{FF2B5EF4-FFF2-40B4-BE49-F238E27FC236}">
                <a16:creationId xmlns:a16="http://schemas.microsoft.com/office/drawing/2014/main" id="{A0552EF2-0E30-4E1F-A35C-AEF265DEF277}"/>
              </a:ext>
            </a:extLst>
          </p:cNvPr>
          <p:cNvSpPr>
            <a:spLocks noGrp="1"/>
          </p:cNvSpPr>
          <p:nvPr>
            <p:ph idx="1"/>
          </p:nvPr>
        </p:nvSpPr>
        <p:spPr>
          <a:xfrm>
            <a:off x="1524000" y="2399099"/>
            <a:ext cx="9465564" cy="3400969"/>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“Gestational Diabetes is a diabetes diagnosed for the first-time during pregnancy (gestation). Like other types of diabetes, gestational diabetes affects how your cells use sugar (glucose). Gestational Diabetes causes high blood sugar that can affect your pregnancy and your baby’s health.”</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“Preeclampsia is a pregnancy complication characterized by high blood pressure and signs of damage to another organ system, most often the liver or kidneys.”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“Postpartum depression may be mistaken for baby blues at first – but the signs and symptoms are more intense and last longer and may eventually interfere with your ability to care for your baby and handle other daily tasks.”</a:t>
            </a:r>
            <a:endParaRPr lang="en-US" sz="2200" dirty="0"/>
          </a:p>
        </p:txBody>
      </p:sp>
    </p:spTree>
    <p:extLst>
      <p:ext uri="{BB962C8B-B14F-4D97-AF65-F5344CB8AC3E}">
        <p14:creationId xmlns:p14="http://schemas.microsoft.com/office/powerpoint/2010/main" val="153282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8CF5C-4EB7-4202-AD68-45BF300BFF24}"/>
              </a:ext>
            </a:extLst>
          </p:cNvPr>
          <p:cNvSpPr>
            <a:spLocks noGrp="1"/>
          </p:cNvSpPr>
          <p:nvPr>
            <p:ph type="title"/>
          </p:nvPr>
        </p:nvSpPr>
        <p:spPr>
          <a:xfrm>
            <a:off x="1523984" y="1054121"/>
            <a:ext cx="9465131" cy="1184111"/>
          </a:xfrm>
        </p:spPr>
        <p:txBody>
          <a:bodyPr>
            <a:normAutofit/>
          </a:bodyPr>
          <a:lstStyle/>
          <a:p>
            <a:r>
              <a:rPr lang="en-US"/>
              <a:t>Gestational Diabetes &amp; Pre-eclampsia</a:t>
            </a:r>
          </a:p>
        </p:txBody>
      </p:sp>
      <p:sp>
        <p:nvSpPr>
          <p:cNvPr id="3" name="Content Placeholder 2">
            <a:extLst>
              <a:ext uri="{FF2B5EF4-FFF2-40B4-BE49-F238E27FC236}">
                <a16:creationId xmlns:a16="http://schemas.microsoft.com/office/drawing/2014/main" id="{AA988DD8-2E57-44FC-A985-B7A6114E08E7}"/>
              </a:ext>
            </a:extLst>
          </p:cNvPr>
          <p:cNvSpPr>
            <a:spLocks noGrp="1"/>
          </p:cNvSpPr>
          <p:nvPr>
            <p:ph idx="1"/>
          </p:nvPr>
        </p:nvSpPr>
        <p:spPr>
          <a:xfrm>
            <a:off x="1524000" y="2399099"/>
            <a:ext cx="9465564" cy="3400969"/>
          </a:xfrm>
        </p:spPr>
        <p:txBody>
          <a:bodyPr>
            <a:normAutofit/>
          </a:bodyPr>
          <a:lstStyle/>
          <a:p>
            <a:r>
              <a:rPr lang="en-US" sz="1100"/>
              <a:t>Gestational Diabetes affects 3-5% of pregnancies</a:t>
            </a:r>
          </a:p>
          <a:p>
            <a:endParaRPr lang="en-US" sz="1100"/>
          </a:p>
          <a:p>
            <a:r>
              <a:rPr lang="en-US" sz="1100"/>
              <a:t>Pre-eclampsia affects 5-10% of pregnancies</a:t>
            </a:r>
          </a:p>
          <a:p>
            <a:endParaRPr lang="en-US" sz="1100"/>
          </a:p>
          <a:p>
            <a:r>
              <a:rPr lang="en-US" sz="1100"/>
              <a:t>Studies show that pre-eclampsia/gestational hypertension is not only a risk for gestational diabetes but diabetes later in life as well</a:t>
            </a:r>
          </a:p>
          <a:p>
            <a:pPr marL="0" indent="0">
              <a:buNone/>
            </a:pPr>
            <a:endParaRPr lang="en-US" sz="1100"/>
          </a:p>
          <a:p>
            <a:r>
              <a:rPr lang="en-US" sz="1100"/>
              <a:t>Common risk factors</a:t>
            </a:r>
          </a:p>
          <a:p>
            <a:pPr lvl="1"/>
            <a:r>
              <a:rPr lang="en-US" sz="1100"/>
              <a:t>Obesity</a:t>
            </a:r>
          </a:p>
          <a:p>
            <a:pPr lvl="1"/>
            <a:r>
              <a:rPr lang="en-US" sz="1100"/>
              <a:t>Chronic hypertension</a:t>
            </a:r>
          </a:p>
          <a:p>
            <a:pPr lvl="1"/>
            <a:r>
              <a:rPr lang="en-US" sz="1100"/>
              <a:t>Advanced maternal age</a:t>
            </a:r>
          </a:p>
          <a:p>
            <a:pPr lvl="1"/>
            <a:r>
              <a:rPr lang="en-US" sz="1100"/>
              <a:t>Ethnicity</a:t>
            </a:r>
          </a:p>
          <a:p>
            <a:endParaRPr lang="en-US" sz="1100"/>
          </a:p>
          <a:p>
            <a:r>
              <a:rPr lang="en-US" sz="1100"/>
              <a:t>Insulin resistance has been hypothesized as a risk factor for preeclampsia which would be a symptom of diabetes</a:t>
            </a:r>
          </a:p>
        </p:txBody>
      </p:sp>
    </p:spTree>
    <p:extLst>
      <p:ext uri="{BB962C8B-B14F-4D97-AF65-F5344CB8AC3E}">
        <p14:creationId xmlns:p14="http://schemas.microsoft.com/office/powerpoint/2010/main" val="409754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75373-13D5-4632-8C1E-C02A337EA412}"/>
              </a:ext>
            </a:extLst>
          </p:cNvPr>
          <p:cNvSpPr>
            <a:spLocks noGrp="1"/>
          </p:cNvSpPr>
          <p:nvPr>
            <p:ph type="title"/>
          </p:nvPr>
        </p:nvSpPr>
        <p:spPr>
          <a:xfrm>
            <a:off x="1523984" y="1054121"/>
            <a:ext cx="9465131" cy="1184111"/>
          </a:xfrm>
        </p:spPr>
        <p:txBody>
          <a:bodyPr>
            <a:normAutofit/>
          </a:bodyPr>
          <a:lstStyle/>
          <a:p>
            <a:r>
              <a:rPr lang="en-US"/>
              <a:t>Gestational Diabetes &amp; Pre-eclampsia</a:t>
            </a:r>
          </a:p>
        </p:txBody>
      </p:sp>
      <p:sp>
        <p:nvSpPr>
          <p:cNvPr id="3" name="Content Placeholder 2">
            <a:extLst>
              <a:ext uri="{FF2B5EF4-FFF2-40B4-BE49-F238E27FC236}">
                <a16:creationId xmlns:a16="http://schemas.microsoft.com/office/drawing/2014/main" id="{06E198FB-383C-46DB-A56B-280BFE9C9AD8}"/>
              </a:ext>
            </a:extLst>
          </p:cNvPr>
          <p:cNvSpPr>
            <a:spLocks noGrp="1"/>
          </p:cNvSpPr>
          <p:nvPr>
            <p:ph idx="1"/>
          </p:nvPr>
        </p:nvSpPr>
        <p:spPr>
          <a:xfrm>
            <a:off x="1524000" y="2399099"/>
            <a:ext cx="9465564" cy="3400969"/>
          </a:xfrm>
        </p:spPr>
        <p:txBody>
          <a:bodyPr>
            <a:normAutofit/>
          </a:bodyPr>
          <a:lstStyle/>
          <a:p>
            <a:r>
              <a:rPr lang="en-US" sz="1300"/>
              <a:t>Many studies have found an increased risk of gestational hypertension or preeclampsia in women who have gestational diabetes</a:t>
            </a:r>
          </a:p>
          <a:p>
            <a:endParaRPr lang="en-US" sz="1300"/>
          </a:p>
          <a:p>
            <a:r>
              <a:rPr lang="en-US" sz="1300"/>
              <a:t>One study found that women were at a higher risk of gestational diabetes in subsequent pregnancies if they had preeclampsia in their first pregnancy</a:t>
            </a:r>
          </a:p>
          <a:p>
            <a:endParaRPr lang="en-US" sz="1300"/>
          </a:p>
          <a:p>
            <a:r>
              <a:rPr lang="en-US" sz="1300">
                <a:effectLst/>
                <a:latin typeface="Calibri" panose="020F0502020204030204" pitchFamily="34" charset="0"/>
                <a:ea typeface="Calibri" panose="020F0502020204030204" pitchFamily="34" charset="0"/>
                <a:cs typeface="Times New Roman" panose="02020603050405020304" pitchFamily="18" charset="0"/>
              </a:rPr>
              <a:t>“In this large population-based study, we found a significantly increased risk of gestational hypertension, mild pre-eclampsia, and severe preeclampsia among women with gestational diabetes. After adjustment for confounders, the risk of developing these serious disorders was 1.5 times greater among women with gestational diabetes.” (Bryson, Ioannou, Rulyak, &amp; Critchlow, 2003). </a:t>
            </a:r>
          </a:p>
          <a:p>
            <a:endParaRPr lang="en-US" sz="1300"/>
          </a:p>
          <a:p>
            <a:r>
              <a:rPr lang="en-US" sz="1300"/>
              <a:t>In one study in the American Journal of Epidemiology, they found that Gestational Diabetes was more common in each of the pregnancy induced hypertension case groups than in controls with prevalences of 3.9%, 4.4%, and 4.5% compared to 2.2% for the control group</a:t>
            </a:r>
          </a:p>
          <a:p>
            <a:endParaRPr lang="en-US" sz="1300"/>
          </a:p>
        </p:txBody>
      </p:sp>
    </p:spTree>
    <p:extLst>
      <p:ext uri="{BB962C8B-B14F-4D97-AF65-F5344CB8AC3E}">
        <p14:creationId xmlns:p14="http://schemas.microsoft.com/office/powerpoint/2010/main" val="117265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8981FBA5-13E3-4438-A8D4-24478C5813A2}"/>
              </a:ext>
            </a:extLst>
          </p:cNvPr>
          <p:cNvGraphicFramePr>
            <a:graphicFrameLocks noGrp="1"/>
          </p:cNvGraphicFramePr>
          <p:nvPr>
            <p:ph idx="1"/>
            <p:extLst>
              <p:ext uri="{D42A27DB-BD31-4B8C-83A1-F6EECF244321}">
                <p14:modId xmlns:p14="http://schemas.microsoft.com/office/powerpoint/2010/main" val="122402499"/>
              </p:ext>
            </p:extLst>
          </p:nvPr>
        </p:nvGraphicFramePr>
        <p:xfrm>
          <a:off x="838200" y="310718"/>
          <a:ext cx="10515600" cy="58662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790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1745</Words>
  <Application>Microsoft Office PowerPoint</Application>
  <PresentationFormat>Widescreen</PresentationFormat>
  <Paragraphs>103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Is there a Relationship between Gestational Diabetes, Pre-eclampsia and Postpartum Depression?</vt:lpstr>
      <vt:lpstr>Background</vt:lpstr>
      <vt:lpstr>PowerPoint Presentation</vt:lpstr>
      <vt:lpstr>PowerPoint Presentation</vt:lpstr>
      <vt:lpstr>Question/Theory</vt:lpstr>
      <vt:lpstr>Definitions from mayoclinic.org</vt:lpstr>
      <vt:lpstr>Gestational Diabetes &amp; Pre-eclampsia</vt:lpstr>
      <vt:lpstr>Gestational Diabetes &amp; Pre-eclampsia</vt:lpstr>
      <vt:lpstr>PowerPoint Presentation</vt:lpstr>
      <vt:lpstr>PowerPoint Presentation</vt:lpstr>
      <vt:lpstr>Gestational Diabetes &amp; Pre-eclampsia &amp; Postpartum Depression</vt:lpstr>
      <vt:lpstr>Gestational Diabetes &amp; Pre-eclampsia &amp; Postpartum Depression</vt:lpstr>
      <vt:lpstr>Continued Work and Ethical Concerns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a Relationship between Gestational Diabetes, Pre-eclampsia and Postpartum Depression?</dc:title>
  <dc:creator>Jonathon Scroggins</dc:creator>
  <cp:lastModifiedBy>Jonathon Scroggins</cp:lastModifiedBy>
  <cp:revision>1</cp:revision>
  <dcterms:created xsi:type="dcterms:W3CDTF">2020-11-01T00:14:34Z</dcterms:created>
  <dcterms:modified xsi:type="dcterms:W3CDTF">2020-11-01T00:24:03Z</dcterms:modified>
</cp:coreProperties>
</file>