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3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7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070099" y="1443846"/>
            <a:ext cx="1757136" cy="3583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회원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6577692" y="2886820"/>
            <a:ext cx="1757136" cy="358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2055939" y="4380595"/>
            <a:ext cx="1757136" cy="35833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KTX</a:t>
            </a:r>
            <a:r>
              <a:rPr lang="ko-KR" altLang="en-US" sz="1600" dirty="0"/>
              <a:t>정보</a:t>
            </a:r>
          </a:p>
        </p:txBody>
      </p:sp>
      <p:sp>
        <p:nvSpPr>
          <p:cNvPr id="7" name="순서도: 판단 6"/>
          <p:cNvSpPr/>
          <p:nvPr/>
        </p:nvSpPr>
        <p:spPr>
          <a:xfrm>
            <a:off x="1808842" y="2838124"/>
            <a:ext cx="2251331" cy="472665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예매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9501808" y="2895289"/>
            <a:ext cx="1333509" cy="3583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4155167" y="2838124"/>
            <a:ext cx="2251331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9501808" y="4099026"/>
            <a:ext cx="1354120" cy="3583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FAQ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5455155" y="1448494"/>
            <a:ext cx="1201526" cy="3583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QnA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4" idx="2"/>
            <a:endCxn id="7" idx="0"/>
          </p:cNvCxnSpPr>
          <p:nvPr/>
        </p:nvCxnSpPr>
        <p:spPr>
          <a:xfrm flipH="1">
            <a:off x="2934508" y="1802180"/>
            <a:ext cx="14159" cy="10359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6" idx="0"/>
          </p:cNvCxnSpPr>
          <p:nvPr/>
        </p:nvCxnSpPr>
        <p:spPr>
          <a:xfrm flipH="1">
            <a:off x="2934507" y="3310789"/>
            <a:ext cx="1" cy="10698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7" idx="3"/>
            <a:endCxn id="27" idx="1"/>
          </p:cNvCxnSpPr>
          <p:nvPr/>
        </p:nvCxnSpPr>
        <p:spPr>
          <a:xfrm>
            <a:off x="4060173" y="3074457"/>
            <a:ext cx="9499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27" idx="3"/>
            <a:endCxn id="5" idx="1"/>
          </p:cNvCxnSpPr>
          <p:nvPr/>
        </p:nvCxnSpPr>
        <p:spPr>
          <a:xfrm flipV="1">
            <a:off x="6406498" y="3065987"/>
            <a:ext cx="171194" cy="847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0" y="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954424" y="-1778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sp>
        <p:nvSpPr>
          <p:cNvPr id="63" name="타원 62"/>
          <p:cNvSpPr/>
          <p:nvPr/>
        </p:nvSpPr>
        <p:spPr>
          <a:xfrm>
            <a:off x="1921548" y="0"/>
            <a:ext cx="1110227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아이디</a:t>
            </a:r>
            <a:endParaRPr lang="ko-KR" altLang="en-US" sz="1400" dirty="0"/>
          </a:p>
        </p:txBody>
      </p:sp>
      <p:sp>
        <p:nvSpPr>
          <p:cNvPr id="64" name="타원 63"/>
          <p:cNvSpPr/>
          <p:nvPr/>
        </p:nvSpPr>
        <p:spPr>
          <a:xfrm>
            <a:off x="0" y="43403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65" name="타원 64"/>
          <p:cNvSpPr/>
          <p:nvPr/>
        </p:nvSpPr>
        <p:spPr>
          <a:xfrm>
            <a:off x="4018170" y="0"/>
            <a:ext cx="1060678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66" name="타원 65"/>
          <p:cNvSpPr/>
          <p:nvPr/>
        </p:nvSpPr>
        <p:spPr>
          <a:xfrm>
            <a:off x="1921549" y="448872"/>
            <a:ext cx="1110226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핸드폰번호</a:t>
            </a:r>
          </a:p>
        </p:txBody>
      </p:sp>
      <p:sp>
        <p:nvSpPr>
          <p:cNvPr id="67" name="타원 66"/>
          <p:cNvSpPr/>
          <p:nvPr/>
        </p:nvSpPr>
        <p:spPr>
          <a:xfrm>
            <a:off x="3051047" y="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생년월일</a:t>
            </a:r>
            <a:endParaRPr lang="ko-KR" altLang="en-US" sz="1400" dirty="0"/>
          </a:p>
        </p:txBody>
      </p:sp>
      <p:sp>
        <p:nvSpPr>
          <p:cNvPr id="68" name="타원 67"/>
          <p:cNvSpPr/>
          <p:nvPr/>
        </p:nvSpPr>
        <p:spPr>
          <a:xfrm>
            <a:off x="3047621" y="44887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</a:t>
            </a:r>
          </a:p>
        </p:txBody>
      </p:sp>
      <p:sp>
        <p:nvSpPr>
          <p:cNvPr id="69" name="타원 68"/>
          <p:cNvSpPr/>
          <p:nvPr/>
        </p:nvSpPr>
        <p:spPr>
          <a:xfrm>
            <a:off x="954424" y="43109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주소</a:t>
            </a:r>
          </a:p>
        </p:txBody>
      </p:sp>
      <p:sp>
        <p:nvSpPr>
          <p:cNvPr id="70" name="타원 69"/>
          <p:cNvSpPr/>
          <p:nvPr/>
        </p:nvSpPr>
        <p:spPr>
          <a:xfrm>
            <a:off x="0" y="1433866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예매번호</a:t>
            </a:r>
          </a:p>
        </p:txBody>
      </p:sp>
      <p:sp>
        <p:nvSpPr>
          <p:cNvPr id="71" name="타원 70"/>
          <p:cNvSpPr/>
          <p:nvPr/>
        </p:nvSpPr>
        <p:spPr>
          <a:xfrm>
            <a:off x="0" y="1869631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승차일자</a:t>
            </a:r>
          </a:p>
        </p:txBody>
      </p:sp>
      <p:sp>
        <p:nvSpPr>
          <p:cNvPr id="72" name="타원 71"/>
          <p:cNvSpPr/>
          <p:nvPr/>
        </p:nvSpPr>
        <p:spPr>
          <a:xfrm>
            <a:off x="0" y="2302474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열차번호</a:t>
            </a:r>
          </a:p>
        </p:txBody>
      </p:sp>
      <p:sp>
        <p:nvSpPr>
          <p:cNvPr id="74" name="타원 73"/>
          <p:cNvSpPr/>
          <p:nvPr/>
        </p:nvSpPr>
        <p:spPr>
          <a:xfrm>
            <a:off x="9784" y="2762417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열차종별</a:t>
            </a:r>
          </a:p>
        </p:txBody>
      </p:sp>
      <p:sp>
        <p:nvSpPr>
          <p:cNvPr id="75" name="타원 74"/>
          <p:cNvSpPr/>
          <p:nvPr/>
        </p:nvSpPr>
        <p:spPr>
          <a:xfrm>
            <a:off x="4076624" y="432843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비고</a:t>
            </a:r>
          </a:p>
        </p:txBody>
      </p:sp>
      <p:sp>
        <p:nvSpPr>
          <p:cNvPr id="76" name="타원 75"/>
          <p:cNvSpPr/>
          <p:nvPr/>
        </p:nvSpPr>
        <p:spPr>
          <a:xfrm>
            <a:off x="9784" y="319526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출발역</a:t>
            </a:r>
            <a:endParaRPr lang="ko-KR" altLang="en-US" sz="1400" dirty="0"/>
          </a:p>
        </p:txBody>
      </p:sp>
      <p:sp>
        <p:nvSpPr>
          <p:cNvPr id="77" name="타원 76"/>
          <p:cNvSpPr/>
          <p:nvPr/>
        </p:nvSpPr>
        <p:spPr>
          <a:xfrm>
            <a:off x="9784" y="3628103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출발시각</a:t>
            </a:r>
            <a:endParaRPr lang="ko-KR" altLang="en-US" sz="1400" dirty="0"/>
          </a:p>
        </p:txBody>
      </p:sp>
      <p:sp>
        <p:nvSpPr>
          <p:cNvPr id="78" name="타원 77"/>
          <p:cNvSpPr/>
          <p:nvPr/>
        </p:nvSpPr>
        <p:spPr>
          <a:xfrm>
            <a:off x="9784" y="4058778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도착역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935218" y="1442177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도착시각</a:t>
            </a:r>
          </a:p>
        </p:txBody>
      </p:sp>
      <p:sp>
        <p:nvSpPr>
          <p:cNvPr id="81" name="타원 80"/>
          <p:cNvSpPr/>
          <p:nvPr/>
        </p:nvSpPr>
        <p:spPr>
          <a:xfrm>
            <a:off x="935218" y="187502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예약매수</a:t>
            </a:r>
          </a:p>
        </p:txBody>
      </p:sp>
      <p:sp>
        <p:nvSpPr>
          <p:cNvPr id="82" name="타원 81"/>
          <p:cNvSpPr/>
          <p:nvPr/>
        </p:nvSpPr>
        <p:spPr>
          <a:xfrm>
            <a:off x="935218" y="2307863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금액</a:t>
            </a:r>
            <a:endParaRPr lang="ko-KR" altLang="en-US" sz="1400" dirty="0"/>
          </a:p>
        </p:txBody>
      </p:sp>
      <p:sp>
        <p:nvSpPr>
          <p:cNvPr id="83" name="타원 82"/>
          <p:cNvSpPr/>
          <p:nvPr/>
        </p:nvSpPr>
        <p:spPr>
          <a:xfrm>
            <a:off x="935218" y="2740706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객실등급</a:t>
            </a:r>
          </a:p>
        </p:txBody>
      </p:sp>
      <p:sp>
        <p:nvSpPr>
          <p:cNvPr id="84" name="타원 83"/>
          <p:cNvSpPr/>
          <p:nvPr/>
        </p:nvSpPr>
        <p:spPr>
          <a:xfrm>
            <a:off x="935218" y="3173549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좌석정보</a:t>
            </a:r>
          </a:p>
        </p:txBody>
      </p:sp>
      <p:sp>
        <p:nvSpPr>
          <p:cNvPr id="88" name="타원 87"/>
          <p:cNvSpPr/>
          <p:nvPr/>
        </p:nvSpPr>
        <p:spPr>
          <a:xfrm>
            <a:off x="944640" y="403672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승객유형</a:t>
            </a:r>
            <a:endParaRPr lang="ko-KR" altLang="en-US" sz="1400" dirty="0"/>
          </a:p>
        </p:txBody>
      </p:sp>
      <p:sp>
        <p:nvSpPr>
          <p:cNvPr id="94" name="타원 93"/>
          <p:cNvSpPr/>
          <p:nvPr/>
        </p:nvSpPr>
        <p:spPr>
          <a:xfrm>
            <a:off x="6577692" y="4882834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일련번호</a:t>
            </a:r>
          </a:p>
        </p:txBody>
      </p:sp>
      <p:sp>
        <p:nvSpPr>
          <p:cNvPr id="95" name="타원 94"/>
          <p:cNvSpPr/>
          <p:nvPr/>
        </p:nvSpPr>
        <p:spPr>
          <a:xfrm>
            <a:off x="6577692" y="5310550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이름</a:t>
            </a:r>
            <a:endParaRPr lang="ko-KR" altLang="en-US" sz="1400" dirty="0"/>
          </a:p>
        </p:txBody>
      </p:sp>
      <p:sp>
        <p:nvSpPr>
          <p:cNvPr id="96" name="타원 95"/>
          <p:cNvSpPr/>
          <p:nvPr/>
        </p:nvSpPr>
        <p:spPr>
          <a:xfrm>
            <a:off x="6577692" y="5738266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7522332" y="4882360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사원등급</a:t>
            </a:r>
            <a:endParaRPr lang="ko-KR" altLang="en-US" sz="1400" dirty="0"/>
          </a:p>
        </p:txBody>
      </p:sp>
      <p:sp>
        <p:nvSpPr>
          <p:cNvPr id="102" name="타원 101"/>
          <p:cNvSpPr/>
          <p:nvPr/>
        </p:nvSpPr>
        <p:spPr>
          <a:xfrm>
            <a:off x="7528368" y="5319262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사원번호</a:t>
            </a:r>
          </a:p>
        </p:txBody>
      </p:sp>
      <p:sp>
        <p:nvSpPr>
          <p:cNvPr id="111" name="타원 110"/>
          <p:cNvSpPr/>
          <p:nvPr/>
        </p:nvSpPr>
        <p:spPr>
          <a:xfrm>
            <a:off x="1989867" y="4890203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열차호수</a:t>
            </a:r>
            <a:endParaRPr lang="ko-KR" altLang="en-US" sz="1400" dirty="0"/>
          </a:p>
        </p:txBody>
      </p:sp>
      <p:sp>
        <p:nvSpPr>
          <p:cNvPr id="112" name="타원 111"/>
          <p:cNvSpPr/>
          <p:nvPr/>
        </p:nvSpPr>
        <p:spPr>
          <a:xfrm>
            <a:off x="1989867" y="5331985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좌석번호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2934507" y="4890203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어른요금</a:t>
            </a:r>
          </a:p>
        </p:txBody>
      </p:sp>
      <p:sp>
        <p:nvSpPr>
          <p:cNvPr id="115" name="타원 114"/>
          <p:cNvSpPr/>
          <p:nvPr/>
        </p:nvSpPr>
        <p:spPr>
          <a:xfrm>
            <a:off x="2934507" y="5331984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어린이</a:t>
            </a:r>
          </a:p>
        </p:txBody>
      </p:sp>
      <p:sp>
        <p:nvSpPr>
          <p:cNvPr id="116" name="타원 115"/>
          <p:cNvSpPr/>
          <p:nvPr/>
        </p:nvSpPr>
        <p:spPr>
          <a:xfrm>
            <a:off x="2476661" y="5743587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경로자</a:t>
            </a:r>
            <a:endParaRPr lang="ko-KR" altLang="en-US" sz="1400" dirty="0"/>
          </a:p>
        </p:txBody>
      </p:sp>
      <p:sp>
        <p:nvSpPr>
          <p:cNvPr id="117" name="타원 116"/>
          <p:cNvSpPr/>
          <p:nvPr/>
        </p:nvSpPr>
        <p:spPr>
          <a:xfrm>
            <a:off x="11151229" y="1533714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일련번호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1158330" y="2468910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9" name="타원 118"/>
          <p:cNvSpPr/>
          <p:nvPr/>
        </p:nvSpPr>
        <p:spPr>
          <a:xfrm>
            <a:off x="11158330" y="3779394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1158330" y="4210911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21" name="타원 120"/>
          <p:cNvSpPr/>
          <p:nvPr/>
        </p:nvSpPr>
        <p:spPr>
          <a:xfrm>
            <a:off x="11158330" y="4641765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123" name="타원 122"/>
          <p:cNvSpPr/>
          <p:nvPr/>
        </p:nvSpPr>
        <p:spPr>
          <a:xfrm>
            <a:off x="11077542" y="3349221"/>
            <a:ext cx="1106216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글공개여부</a:t>
            </a:r>
          </a:p>
        </p:txBody>
      </p:sp>
      <p:sp>
        <p:nvSpPr>
          <p:cNvPr id="124" name="타원 123"/>
          <p:cNvSpPr/>
          <p:nvPr/>
        </p:nvSpPr>
        <p:spPr>
          <a:xfrm>
            <a:off x="11138774" y="2900427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25" name="타원 124"/>
          <p:cNvSpPr/>
          <p:nvPr/>
        </p:nvSpPr>
        <p:spPr>
          <a:xfrm>
            <a:off x="11129105" y="1965894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글유형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068808" y="5165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글번호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032720" y="5165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제목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0007606" y="16029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담당자</a:t>
            </a:r>
          </a:p>
        </p:txBody>
      </p:sp>
      <p:sp>
        <p:nvSpPr>
          <p:cNvPr id="132" name="타원 131"/>
          <p:cNvSpPr/>
          <p:nvPr/>
        </p:nvSpPr>
        <p:spPr>
          <a:xfrm>
            <a:off x="8068808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작성일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9032720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내용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977360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첨부파일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6852448" y="1386680"/>
            <a:ext cx="1212455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답변</a:t>
            </a:r>
            <a:endParaRPr lang="ko-KR" altLang="en-US" sz="1600" dirty="0"/>
          </a:p>
        </p:txBody>
      </p:sp>
      <p:sp>
        <p:nvSpPr>
          <p:cNvPr id="86" name="순서도: 판단 85"/>
          <p:cNvSpPr/>
          <p:nvPr/>
        </p:nvSpPr>
        <p:spPr>
          <a:xfrm>
            <a:off x="8334828" y="2838298"/>
            <a:ext cx="1166980" cy="4455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3992261" y="1390260"/>
            <a:ext cx="1333700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질문</a:t>
            </a:r>
          </a:p>
        </p:txBody>
      </p:sp>
      <p:sp>
        <p:nvSpPr>
          <p:cNvPr id="89" name="순서도: 판단 88"/>
          <p:cNvSpPr/>
          <p:nvPr/>
        </p:nvSpPr>
        <p:spPr>
          <a:xfrm>
            <a:off x="4228864" y="4245202"/>
            <a:ext cx="1814273" cy="6291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정보관리</a:t>
            </a:r>
          </a:p>
        </p:txBody>
      </p:sp>
      <p:sp>
        <p:nvSpPr>
          <p:cNvPr id="90" name="순서도: 판단 89"/>
          <p:cNvSpPr/>
          <p:nvPr/>
        </p:nvSpPr>
        <p:spPr>
          <a:xfrm>
            <a:off x="8049701" y="4036720"/>
            <a:ext cx="1351415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</a:t>
            </a:r>
            <a:endParaRPr lang="ko-KR" altLang="en-US" sz="1400" dirty="0"/>
          </a:p>
        </p:txBody>
      </p:sp>
      <p:cxnSp>
        <p:nvCxnSpPr>
          <p:cNvPr id="9" name="연결선: 꺾임 8"/>
          <p:cNvCxnSpPr>
            <a:stCxn id="89" idx="1"/>
            <a:endCxn id="6" idx="3"/>
          </p:cNvCxnSpPr>
          <p:nvPr/>
        </p:nvCxnSpPr>
        <p:spPr>
          <a:xfrm rot="10800000" flipV="1">
            <a:off x="3813076" y="4559760"/>
            <a:ext cx="41578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/>
          <p:cNvCxnSpPr>
            <a:stCxn id="89" idx="3"/>
            <a:endCxn id="5" idx="2"/>
          </p:cNvCxnSpPr>
          <p:nvPr/>
        </p:nvCxnSpPr>
        <p:spPr>
          <a:xfrm flipV="1">
            <a:off x="6043137" y="3245154"/>
            <a:ext cx="1413123" cy="1314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  <a:stCxn id="4" idx="3"/>
            <a:endCxn id="87" idx="1"/>
          </p:cNvCxnSpPr>
          <p:nvPr/>
        </p:nvCxnSpPr>
        <p:spPr>
          <a:xfrm>
            <a:off x="3827235" y="1623013"/>
            <a:ext cx="165026" cy="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7" idx="3"/>
            <a:endCxn id="29" idx="1"/>
          </p:cNvCxnSpPr>
          <p:nvPr/>
        </p:nvCxnSpPr>
        <p:spPr>
          <a:xfrm>
            <a:off x="5325961" y="1626593"/>
            <a:ext cx="129194" cy="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9" idx="3"/>
            <a:endCxn id="79" idx="1"/>
          </p:cNvCxnSpPr>
          <p:nvPr/>
        </p:nvCxnSpPr>
        <p:spPr>
          <a:xfrm flipV="1">
            <a:off x="6656681" y="1623013"/>
            <a:ext cx="195767" cy="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stCxn id="79" idx="2"/>
            <a:endCxn id="5" idx="0"/>
          </p:cNvCxnSpPr>
          <p:nvPr/>
        </p:nvCxnSpPr>
        <p:spPr>
          <a:xfrm rot="5400000">
            <a:off x="6943731" y="2371874"/>
            <a:ext cx="1027475" cy="24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5" idx="2"/>
            <a:endCxn id="90" idx="1"/>
          </p:cNvCxnSpPr>
          <p:nvPr/>
        </p:nvCxnSpPr>
        <p:spPr>
          <a:xfrm rot="16200000" flipH="1">
            <a:off x="7239031" y="3462382"/>
            <a:ext cx="1027899" cy="593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1"/>
            <a:endCxn id="90" idx="3"/>
          </p:cNvCxnSpPr>
          <p:nvPr/>
        </p:nvCxnSpPr>
        <p:spPr>
          <a:xfrm flipH="1" flipV="1">
            <a:off x="9401116" y="4273053"/>
            <a:ext cx="100692" cy="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7110" y="0"/>
            <a:ext cx="1060678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개인정보수집</a:t>
            </a:r>
          </a:p>
        </p:txBody>
      </p:sp>
      <p:sp>
        <p:nvSpPr>
          <p:cNvPr id="103" name="타원 102"/>
          <p:cNvSpPr/>
          <p:nvPr/>
        </p:nvSpPr>
        <p:spPr>
          <a:xfrm>
            <a:off x="5037110" y="432843"/>
            <a:ext cx="1003094" cy="5085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자제공동의</a:t>
            </a:r>
          </a:p>
        </p:txBody>
      </p:sp>
      <p:sp>
        <p:nvSpPr>
          <p:cNvPr id="91" name="타원 90"/>
          <p:cNvSpPr/>
          <p:nvPr/>
        </p:nvSpPr>
        <p:spPr>
          <a:xfrm>
            <a:off x="944640" y="3606392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결제유무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03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66</Words>
  <Application>Microsoft Office PowerPoint</Application>
  <PresentationFormat>사용자 지정</PresentationFormat>
  <Paragraphs>63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Seungyeol Sung</dc:creator>
  <cp:lastModifiedBy>user2</cp:lastModifiedBy>
  <cp:revision>19</cp:revision>
  <dcterms:created xsi:type="dcterms:W3CDTF">2017-05-25T09:58:28Z</dcterms:created>
  <dcterms:modified xsi:type="dcterms:W3CDTF">2017-05-26T05:24:48Z</dcterms:modified>
</cp:coreProperties>
</file>