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F7C80"/>
    <a:srgbClr val="6699FF"/>
    <a:srgbClr val="FFCC00"/>
    <a:srgbClr val="FF99CC"/>
    <a:srgbClr val="66CC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0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7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7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0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41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4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12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80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2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8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87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99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961312" y="1704218"/>
            <a:ext cx="951140" cy="367466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62149" y="947256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961312" y="3535192"/>
            <a:ext cx="951140" cy="3674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QnA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84737" y="1704218"/>
            <a:ext cx="951140" cy="367466"/>
          </a:xfrm>
          <a:prstGeom prst="rect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KTX</a:t>
            </a:r>
            <a:r>
              <a:rPr lang="ko-KR" altLang="en-US" sz="1000" dirty="0" smtClean="0">
                <a:solidFill>
                  <a:schemeClr val="tx1"/>
                </a:solidFill>
              </a:rPr>
              <a:t>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순서도: 판단 38"/>
          <p:cNvSpPr/>
          <p:nvPr/>
        </p:nvSpPr>
        <p:spPr>
          <a:xfrm>
            <a:off x="3117573" y="1592345"/>
            <a:ext cx="951140" cy="591212"/>
          </a:xfrm>
          <a:prstGeom prst="flowChartDecisi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순서도: 판단 39"/>
          <p:cNvSpPr/>
          <p:nvPr/>
        </p:nvSpPr>
        <p:spPr>
          <a:xfrm>
            <a:off x="3148589" y="3352836"/>
            <a:ext cx="951140" cy="591212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통</a:t>
            </a:r>
            <a:r>
              <a:rPr lang="ko-KR" altLang="en-US" sz="1000" dirty="0" smtClean="0">
                <a:solidFill>
                  <a:schemeClr val="tx1"/>
                </a:solidFill>
              </a:rPr>
              <a:t>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86374" y="3464709"/>
            <a:ext cx="951140" cy="36746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911896" y="3452634"/>
            <a:ext cx="951140" cy="36746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공지사</a:t>
            </a:r>
            <a:r>
              <a:rPr lang="ko-KR" altLang="en-US" sz="1000" dirty="0">
                <a:solidFill>
                  <a:schemeClr val="tx1"/>
                </a:solidFill>
              </a:rPr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24972" y="4301214"/>
            <a:ext cx="951140" cy="36746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FAQ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96996" y="947256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</a:t>
            </a:r>
            <a:r>
              <a:rPr lang="ko-KR" altLang="en-US" sz="1000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48" name="타원 47"/>
          <p:cNvSpPr/>
          <p:nvPr/>
        </p:nvSpPr>
        <p:spPr>
          <a:xfrm>
            <a:off x="265609" y="1508419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01129" y="1508418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21983" y="2074027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79172" y="2083657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핸드폰번호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67330" y="2626175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생년월일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30188" y="2687172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성별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01129" y="3211050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sz="1000" dirty="0" err="1">
                <a:solidFill>
                  <a:schemeClr val="tx1"/>
                </a:solidFill>
              </a:rPr>
              <a:t>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52145" y="3231952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/>
          <p:cNvCxnSpPr>
            <a:stCxn id="33" idx="3"/>
            <a:endCxn id="39" idx="1"/>
          </p:cNvCxnSpPr>
          <p:nvPr/>
        </p:nvCxnSpPr>
        <p:spPr>
          <a:xfrm>
            <a:off x="2912452" y="1887951"/>
            <a:ext cx="20512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39" idx="3"/>
            <a:endCxn id="36" idx="1"/>
          </p:cNvCxnSpPr>
          <p:nvPr/>
        </p:nvCxnSpPr>
        <p:spPr>
          <a:xfrm>
            <a:off x="4068713" y="1887951"/>
            <a:ext cx="2160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39" idx="2"/>
            <a:endCxn id="40" idx="0"/>
          </p:cNvCxnSpPr>
          <p:nvPr/>
        </p:nvCxnSpPr>
        <p:spPr>
          <a:xfrm>
            <a:off x="3593143" y="2183557"/>
            <a:ext cx="31016" cy="11692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0" idx="3"/>
            <a:endCxn id="43" idx="1"/>
          </p:cNvCxnSpPr>
          <p:nvPr/>
        </p:nvCxnSpPr>
        <p:spPr>
          <a:xfrm>
            <a:off x="4099729" y="3648442"/>
            <a:ext cx="1866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3117190" y="80091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승차일자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3896485" y="80091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열차번호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706441" y="80089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출발시각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2349010" y="670948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열차종별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3147686" y="670948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출발역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921640" y="632401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도착역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733492" y="658959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도착시간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189793" y="5309686"/>
            <a:ext cx="726191" cy="52494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084281" y="651737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객실등급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5525472" y="647430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결제유무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525472" y="80091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예약매수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4955320" y="4737036"/>
            <a:ext cx="726191" cy="52494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7084282" y="73243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승객유형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6289250" y="651594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좌석정보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6289251" y="77013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금액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순서도: 판단 98"/>
          <p:cNvSpPr/>
          <p:nvPr/>
        </p:nvSpPr>
        <p:spPr>
          <a:xfrm>
            <a:off x="1965445" y="2467969"/>
            <a:ext cx="951140" cy="591212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질문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0" name="순서도: 판단 99"/>
          <p:cNvSpPr/>
          <p:nvPr/>
        </p:nvSpPr>
        <p:spPr>
          <a:xfrm>
            <a:off x="3122890" y="4341115"/>
            <a:ext cx="951140" cy="591212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답변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2" name="꺾인 연결선 101"/>
          <p:cNvCxnSpPr>
            <a:stCxn id="35" idx="2"/>
            <a:endCxn id="100" idx="1"/>
          </p:cNvCxnSpPr>
          <p:nvPr/>
        </p:nvCxnSpPr>
        <p:spPr>
          <a:xfrm rot="16200000" flipH="1">
            <a:off x="2412855" y="3926685"/>
            <a:ext cx="734063" cy="68600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43" idx="2"/>
            <a:endCxn id="100" idx="3"/>
          </p:cNvCxnSpPr>
          <p:nvPr/>
        </p:nvCxnSpPr>
        <p:spPr>
          <a:xfrm rot="5400000">
            <a:off x="4015714" y="3890491"/>
            <a:ext cx="804546" cy="68791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순서도: 판단 106"/>
          <p:cNvSpPr/>
          <p:nvPr/>
        </p:nvSpPr>
        <p:spPr>
          <a:xfrm>
            <a:off x="4284737" y="2428924"/>
            <a:ext cx="951140" cy="591212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정보관리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3" name="순서도: 판단 112"/>
          <p:cNvSpPr/>
          <p:nvPr/>
        </p:nvSpPr>
        <p:spPr>
          <a:xfrm>
            <a:off x="5627751" y="3333003"/>
            <a:ext cx="951140" cy="591212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직선 연결선 120"/>
          <p:cNvCxnSpPr>
            <a:stCxn id="33" idx="2"/>
            <a:endCxn id="99" idx="0"/>
          </p:cNvCxnSpPr>
          <p:nvPr/>
        </p:nvCxnSpPr>
        <p:spPr>
          <a:xfrm>
            <a:off x="2436882" y="2071684"/>
            <a:ext cx="4133" cy="3962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99" idx="2"/>
            <a:endCxn id="35" idx="0"/>
          </p:cNvCxnSpPr>
          <p:nvPr/>
        </p:nvCxnSpPr>
        <p:spPr>
          <a:xfrm flipH="1">
            <a:off x="2436882" y="3059181"/>
            <a:ext cx="4133" cy="4760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36" idx="2"/>
            <a:endCxn id="107" idx="0"/>
          </p:cNvCxnSpPr>
          <p:nvPr/>
        </p:nvCxnSpPr>
        <p:spPr>
          <a:xfrm>
            <a:off x="4760307" y="2071684"/>
            <a:ext cx="0" cy="3572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107" idx="2"/>
            <a:endCxn id="43" idx="0"/>
          </p:cNvCxnSpPr>
          <p:nvPr/>
        </p:nvCxnSpPr>
        <p:spPr>
          <a:xfrm>
            <a:off x="4760307" y="3020136"/>
            <a:ext cx="1637" cy="4445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43" idx="3"/>
            <a:endCxn id="113" idx="1"/>
          </p:cNvCxnSpPr>
          <p:nvPr/>
        </p:nvCxnSpPr>
        <p:spPr>
          <a:xfrm flipV="1">
            <a:off x="5237514" y="3628609"/>
            <a:ext cx="390237" cy="198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13" idx="3"/>
            <a:endCxn id="44" idx="1"/>
          </p:cNvCxnSpPr>
          <p:nvPr/>
        </p:nvCxnSpPr>
        <p:spPr>
          <a:xfrm>
            <a:off x="6578891" y="3628609"/>
            <a:ext cx="333005" cy="77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순서도: 판단 134"/>
          <p:cNvSpPr/>
          <p:nvPr/>
        </p:nvSpPr>
        <p:spPr>
          <a:xfrm>
            <a:off x="5635987" y="4193018"/>
            <a:ext cx="951140" cy="591212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</a:t>
            </a:r>
            <a:r>
              <a:rPr lang="ko-KR" altLang="en-US" sz="1000" dirty="0">
                <a:solidFill>
                  <a:schemeClr val="tx1"/>
                </a:solidFill>
              </a:rPr>
              <a:t>리</a:t>
            </a:r>
          </a:p>
        </p:txBody>
      </p:sp>
      <p:cxnSp>
        <p:nvCxnSpPr>
          <p:cNvPr id="137" name="직선 연결선 136"/>
          <p:cNvCxnSpPr>
            <a:stCxn id="135" idx="3"/>
            <a:endCxn id="45" idx="1"/>
          </p:cNvCxnSpPr>
          <p:nvPr/>
        </p:nvCxnSpPr>
        <p:spPr>
          <a:xfrm flipV="1">
            <a:off x="6587127" y="4484947"/>
            <a:ext cx="337845" cy="36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endCxn id="135" idx="1"/>
          </p:cNvCxnSpPr>
          <p:nvPr/>
        </p:nvCxnSpPr>
        <p:spPr>
          <a:xfrm rot="16200000" flipH="1">
            <a:off x="5078589" y="3931225"/>
            <a:ext cx="616401" cy="49839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4203660" y="5876062"/>
            <a:ext cx="726191" cy="52494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사원번호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279403" y="3788183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개인정보수집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4193051" y="4737036"/>
            <a:ext cx="726191" cy="52494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일련번호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1022276" y="3767292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자 제공동의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8007052" y="2979948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글번호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8007052" y="4127332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글제목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8007052" y="3551268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담당자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8007052" y="4703396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글내용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8007051" y="5279460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작성일시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5525472" y="1625209"/>
            <a:ext cx="726191" cy="524947"/>
          </a:xfrm>
          <a:prstGeom prst="ellipse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어른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6515" y="1607052"/>
            <a:ext cx="726191" cy="524947"/>
          </a:xfrm>
          <a:prstGeom prst="ellipse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어린이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7087032" y="1607052"/>
            <a:ext cx="726191" cy="524947"/>
          </a:xfrm>
          <a:prstGeom prst="ellipse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경로자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866573" y="4521756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글번호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866572" y="5135444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글제목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1662098" y="4512905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글유형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1633400" y="5135443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글내용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866573" y="5708520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작성일시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8013425" y="5834633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첨부파일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2336284" y="73242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예매번호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5525471" y="2181479"/>
            <a:ext cx="726191" cy="524947"/>
          </a:xfrm>
          <a:prstGeom prst="ellipse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열차호수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6306515" y="2183116"/>
            <a:ext cx="726191" cy="524947"/>
          </a:xfrm>
          <a:prstGeom prst="ellipse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좌석번호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4959001" y="5309686"/>
            <a:ext cx="726191" cy="52494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사원등급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1622819" y="5708520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작성자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1662097" y="6272002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첨부파일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866571" y="6274712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글공개여부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7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67</Words>
  <Application>Microsoft Office PowerPoint</Application>
  <PresentationFormat>화면 슬라이드 쇼(4:3)</PresentationFormat>
  <Paragraphs>63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user2</dc:creator>
  <cp:lastModifiedBy>user2</cp:lastModifiedBy>
  <cp:revision>10</cp:revision>
  <dcterms:created xsi:type="dcterms:W3CDTF">2017-05-26T00:14:52Z</dcterms:created>
  <dcterms:modified xsi:type="dcterms:W3CDTF">2017-05-26T05:23:57Z</dcterms:modified>
</cp:coreProperties>
</file>