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7C80"/>
    <a:srgbClr val="6699FF"/>
    <a:srgbClr val="FFCC00"/>
    <a:srgbClr val="FF99CC"/>
    <a:srgbClr val="66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965445" y="1703949"/>
            <a:ext cx="951140" cy="367466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2149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회원번호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61312" y="3535192"/>
            <a:ext cx="951140" cy="367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4737" y="1704218"/>
            <a:ext cx="951140" cy="367466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KTX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3117573" y="1592345"/>
            <a:ext cx="951140" cy="591212"/>
          </a:xfrm>
          <a:prstGeom prst="flowChartDecisi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3148589" y="3352836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</a:t>
            </a:r>
            <a:r>
              <a:rPr lang="ko-KR" altLang="en-US" sz="1000" dirty="0" smtClean="0">
                <a:solidFill>
                  <a:schemeClr val="tx1"/>
                </a:solidFill>
              </a:rPr>
              <a:t>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86374" y="3464709"/>
            <a:ext cx="951140" cy="36746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911896" y="345263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0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24972" y="430121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6996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8" name="타원 47"/>
          <p:cNvSpPr/>
          <p:nvPr/>
        </p:nvSpPr>
        <p:spPr>
          <a:xfrm>
            <a:off x="265609" y="1508419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01129" y="1508418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1983" y="207402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9172" y="208365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핸드폰번호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7330" y="2626175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30188" y="268717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01129" y="3211050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sz="1000" dirty="0" err="1">
                <a:solidFill>
                  <a:schemeClr val="tx1"/>
                </a:solidFill>
              </a:rPr>
              <a:t>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2145" y="323195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33" idx="3"/>
            <a:endCxn id="39" idx="1"/>
          </p:cNvCxnSpPr>
          <p:nvPr/>
        </p:nvCxnSpPr>
        <p:spPr>
          <a:xfrm>
            <a:off x="2916585" y="1887682"/>
            <a:ext cx="200988" cy="2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9" idx="3"/>
            <a:endCxn id="36" idx="1"/>
          </p:cNvCxnSpPr>
          <p:nvPr/>
        </p:nvCxnSpPr>
        <p:spPr>
          <a:xfrm>
            <a:off x="4068713" y="1887951"/>
            <a:ext cx="2160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9" idx="2"/>
            <a:endCxn id="40" idx="0"/>
          </p:cNvCxnSpPr>
          <p:nvPr/>
        </p:nvCxnSpPr>
        <p:spPr>
          <a:xfrm>
            <a:off x="3593143" y="2183557"/>
            <a:ext cx="31016" cy="11692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3"/>
            <a:endCxn id="43" idx="1"/>
          </p:cNvCxnSpPr>
          <p:nvPr/>
        </p:nvCxnSpPr>
        <p:spPr>
          <a:xfrm>
            <a:off x="4099729" y="3648442"/>
            <a:ext cx="1866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117190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승차일자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896485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06441" y="8008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출발시각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349010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열차종별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147686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출발역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921640" y="63240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도착역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33492" y="65895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도착시간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89793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084281" y="651737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객실등급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25472" y="647430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결제유무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25472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예약매수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955320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084282" y="7324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승객유형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289250" y="651594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89251" y="7701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순서도: 판단 98"/>
          <p:cNvSpPr/>
          <p:nvPr/>
        </p:nvSpPr>
        <p:spPr>
          <a:xfrm>
            <a:off x="1965445" y="2467969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순서도: 판단 99"/>
          <p:cNvSpPr/>
          <p:nvPr/>
        </p:nvSpPr>
        <p:spPr>
          <a:xfrm>
            <a:off x="3122890" y="4341115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35" idx="2"/>
            <a:endCxn id="100" idx="1"/>
          </p:cNvCxnSpPr>
          <p:nvPr/>
        </p:nvCxnSpPr>
        <p:spPr>
          <a:xfrm rot="16200000" flipH="1">
            <a:off x="2412855" y="3926685"/>
            <a:ext cx="734063" cy="6860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43" idx="2"/>
            <a:endCxn id="100" idx="3"/>
          </p:cNvCxnSpPr>
          <p:nvPr/>
        </p:nvCxnSpPr>
        <p:spPr>
          <a:xfrm rot="5400000">
            <a:off x="4015714" y="3890491"/>
            <a:ext cx="804546" cy="68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4284737" y="2428924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순서도: 판단 112"/>
          <p:cNvSpPr/>
          <p:nvPr/>
        </p:nvSpPr>
        <p:spPr>
          <a:xfrm>
            <a:off x="5627751" y="3333003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>
            <a:stCxn id="33" idx="2"/>
            <a:endCxn id="99" idx="0"/>
          </p:cNvCxnSpPr>
          <p:nvPr/>
        </p:nvCxnSpPr>
        <p:spPr>
          <a:xfrm>
            <a:off x="2441015" y="2071415"/>
            <a:ext cx="0" cy="396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99" idx="2"/>
            <a:endCxn id="35" idx="0"/>
          </p:cNvCxnSpPr>
          <p:nvPr/>
        </p:nvCxnSpPr>
        <p:spPr>
          <a:xfrm flipH="1">
            <a:off x="2436882" y="3059181"/>
            <a:ext cx="4133" cy="476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6" idx="2"/>
            <a:endCxn id="107" idx="0"/>
          </p:cNvCxnSpPr>
          <p:nvPr/>
        </p:nvCxnSpPr>
        <p:spPr>
          <a:xfrm>
            <a:off x="4760307" y="2071684"/>
            <a:ext cx="0" cy="357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07" idx="2"/>
            <a:endCxn id="43" idx="0"/>
          </p:cNvCxnSpPr>
          <p:nvPr/>
        </p:nvCxnSpPr>
        <p:spPr>
          <a:xfrm>
            <a:off x="4760307" y="3020136"/>
            <a:ext cx="1637" cy="444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3" idx="3"/>
            <a:endCxn id="113" idx="1"/>
          </p:cNvCxnSpPr>
          <p:nvPr/>
        </p:nvCxnSpPr>
        <p:spPr>
          <a:xfrm flipV="1">
            <a:off x="5237514" y="3628609"/>
            <a:ext cx="390237" cy="198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3" idx="3"/>
            <a:endCxn id="44" idx="1"/>
          </p:cNvCxnSpPr>
          <p:nvPr/>
        </p:nvCxnSpPr>
        <p:spPr>
          <a:xfrm>
            <a:off x="6578891" y="3628609"/>
            <a:ext cx="333005" cy="7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판단 134"/>
          <p:cNvSpPr/>
          <p:nvPr/>
        </p:nvSpPr>
        <p:spPr>
          <a:xfrm>
            <a:off x="5635987" y="4193018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</a:t>
            </a:r>
            <a:r>
              <a:rPr lang="ko-KR" altLang="en-US" sz="10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137" name="직선 연결선 136"/>
          <p:cNvCxnSpPr>
            <a:stCxn id="135" idx="3"/>
            <a:endCxn id="45" idx="1"/>
          </p:cNvCxnSpPr>
          <p:nvPr/>
        </p:nvCxnSpPr>
        <p:spPr>
          <a:xfrm flipV="1">
            <a:off x="6587127" y="4484947"/>
            <a:ext cx="337845" cy="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endCxn id="135" idx="1"/>
          </p:cNvCxnSpPr>
          <p:nvPr/>
        </p:nvCxnSpPr>
        <p:spPr>
          <a:xfrm rot="16200000" flipH="1">
            <a:off x="5078589" y="3931225"/>
            <a:ext cx="616401" cy="498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4203660" y="5876062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279403" y="3788183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개인정보수집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193051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일련번호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22276" y="376729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자 제공동의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8007052" y="297994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8007052" y="4127332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8007052" y="355126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07052" y="4703396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07051" y="5279460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5525472" y="162520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6515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어린이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7087032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66573" y="4521756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866572" y="5135444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662098" y="4512905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1633400" y="5135443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6573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013425" y="5834633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336284" y="73242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예매번호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525471" y="218147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열차호수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6306515" y="2183116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4959001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622819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1662097" y="627200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866571" y="627471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글공개여부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455526" y="6264071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게시</a:t>
            </a:r>
            <a:r>
              <a:rPr lang="ko-KR" altLang="en-US" sz="1000" dirty="0" err="1">
                <a:solidFill>
                  <a:schemeClr val="tx1"/>
                </a:solidFill>
              </a:rPr>
              <a:t>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68</Words>
  <Application>Microsoft Office PowerPoint</Application>
  <PresentationFormat>화면 슬라이드 쇼(4:3)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user2</dc:creator>
  <cp:lastModifiedBy>user2</cp:lastModifiedBy>
  <cp:revision>13</cp:revision>
  <dcterms:created xsi:type="dcterms:W3CDTF">2017-05-26T00:14:52Z</dcterms:created>
  <dcterms:modified xsi:type="dcterms:W3CDTF">2017-05-26T06:05:14Z</dcterms:modified>
</cp:coreProperties>
</file>