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6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5F2D-1B9D-4277-820B-AECF3B64542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5C59-C644-41C1-A714-F9015A37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F6A8-B841-4168-844C-DEB35FC06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CKMR</a:t>
            </a:r>
            <a:r>
              <a:rPr lang="en-US" dirty="0">
                <a:latin typeface="Garamond" panose="02020404030301010803" pitchFamily="18" charset="0"/>
              </a:rPr>
              <a:t> Sensitivity testing</a:t>
            </a:r>
          </a:p>
        </p:txBody>
      </p:sp>
    </p:spTree>
    <p:extLst>
      <p:ext uri="{BB962C8B-B14F-4D97-AF65-F5344CB8AC3E}">
        <p14:creationId xmlns:p14="http://schemas.microsoft.com/office/powerpoint/2010/main" val="36951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F2B2B0-FAC9-4577-9779-AF1FFFA6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7196"/>
            <a:ext cx="3277772" cy="355950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7B4077-236A-4EDF-BA73-5F5C295E7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"/>
          <a:stretch/>
        </p:blipFill>
        <p:spPr>
          <a:xfrm>
            <a:off x="4367014" y="76617"/>
            <a:ext cx="2948186" cy="353723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A9436F-3747-4F29-BFA6-EFDA587E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6705"/>
            <a:ext cx="7315200" cy="241705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4D701DB-2A78-4A0D-B0B0-FFE1A4321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96474"/>
            <a:ext cx="7315200" cy="2250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66545C-37E0-49B8-A508-8B80D9B8CE45}"/>
              </a:ext>
            </a:extLst>
          </p:cNvPr>
          <p:cNvSpPr txBox="1"/>
          <p:nvPr/>
        </p:nvSpPr>
        <p:spPr>
          <a:xfrm>
            <a:off x="77826" y="7719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4a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F6EA1-07D5-4FC3-BBD3-52912F018C0D}"/>
              </a:ext>
            </a:extLst>
          </p:cNvPr>
          <p:cNvCxnSpPr/>
          <p:nvPr/>
        </p:nvCxnSpPr>
        <p:spPr>
          <a:xfrm>
            <a:off x="0" y="3636705"/>
            <a:ext cx="73152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206191-40F5-409A-9914-E8DB726BD092}"/>
              </a:ext>
            </a:extLst>
          </p:cNvPr>
          <p:cNvCxnSpPr/>
          <p:nvPr/>
        </p:nvCxnSpPr>
        <p:spPr>
          <a:xfrm>
            <a:off x="0" y="6189405"/>
            <a:ext cx="73152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15BC8E-FFE3-4999-9BE0-6E4099FA8299}"/>
              </a:ext>
            </a:extLst>
          </p:cNvPr>
          <p:cNvSpPr txBox="1"/>
          <p:nvPr/>
        </p:nvSpPr>
        <p:spPr>
          <a:xfrm>
            <a:off x="3888998" y="7719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F975E-4239-452D-B742-C0483217C33E}"/>
              </a:ext>
            </a:extLst>
          </p:cNvPr>
          <p:cNvSpPr txBox="1"/>
          <p:nvPr/>
        </p:nvSpPr>
        <p:spPr>
          <a:xfrm>
            <a:off x="-48296" y="36230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4c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0A5A2-82ED-4B9D-932E-0F658D5FDCE5}"/>
              </a:ext>
            </a:extLst>
          </p:cNvPr>
          <p:cNvSpPr txBox="1"/>
          <p:nvPr/>
        </p:nvSpPr>
        <p:spPr>
          <a:xfrm>
            <a:off x="2402804" y="36230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194C4-C48E-4CD4-B126-969BA5A1B8B2}"/>
              </a:ext>
            </a:extLst>
          </p:cNvPr>
          <p:cNvSpPr txBox="1"/>
          <p:nvPr/>
        </p:nvSpPr>
        <p:spPr>
          <a:xfrm>
            <a:off x="4833836" y="36230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4e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EBBE7-FCCE-4210-9A00-226F8C6A9476}"/>
              </a:ext>
            </a:extLst>
          </p:cNvPr>
          <p:cNvSpPr txBox="1"/>
          <p:nvPr/>
        </p:nvSpPr>
        <p:spPr>
          <a:xfrm>
            <a:off x="-48296" y="6198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4f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11203-A84D-44E0-A042-CAA12ED97A7C}"/>
              </a:ext>
            </a:extLst>
          </p:cNvPr>
          <p:cNvSpPr txBox="1"/>
          <p:nvPr/>
        </p:nvSpPr>
        <p:spPr>
          <a:xfrm>
            <a:off x="2444482" y="619859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4g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52F45-09E5-4961-9FDC-BA53F0AA968F}"/>
              </a:ext>
            </a:extLst>
          </p:cNvPr>
          <p:cNvSpPr txBox="1"/>
          <p:nvPr/>
        </p:nvSpPr>
        <p:spPr>
          <a:xfrm>
            <a:off x="4879841" y="618726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4h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54208-AD3F-411B-A130-C0C4C3D9DFE1}"/>
              </a:ext>
            </a:extLst>
          </p:cNvPr>
          <p:cNvCxnSpPr>
            <a:cxnSpLocks/>
          </p:cNvCxnSpPr>
          <p:nvPr/>
        </p:nvCxnSpPr>
        <p:spPr>
          <a:xfrm>
            <a:off x="3811172" y="0"/>
            <a:ext cx="0" cy="363670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2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19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CKMR Sensitivity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Sw.</dc:creator>
  <cp:lastModifiedBy>John Sw.</cp:lastModifiedBy>
  <cp:revision>4</cp:revision>
  <dcterms:created xsi:type="dcterms:W3CDTF">2021-09-01T18:25:43Z</dcterms:created>
  <dcterms:modified xsi:type="dcterms:W3CDTF">2021-09-01T18:41:26Z</dcterms:modified>
</cp:coreProperties>
</file>