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72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7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7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9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9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77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6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1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76" r:id="rId6"/>
    <p:sldLayoutId id="2147483772" r:id="rId7"/>
    <p:sldLayoutId id="2147483773" r:id="rId8"/>
    <p:sldLayoutId id="2147483774" r:id="rId9"/>
    <p:sldLayoutId id="2147483775" r:id="rId10"/>
    <p:sldLayoutId id="214748377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5A8FF5E-7F8B-CA7D-8558-2E140ABB9D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613" b="18137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80F93-B9AB-66CF-FC28-1CDE3777C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277" y="2398143"/>
            <a:ext cx="4954137" cy="2116348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Guide to social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FDDA7-9FE5-BC2E-1BC1-1545C326C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3874" y="4514491"/>
            <a:ext cx="4870953" cy="719424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Presented by: </a:t>
            </a:r>
            <a:r>
              <a:rPr lang="en-GB" dirty="0" err="1">
                <a:solidFill>
                  <a:srgbClr val="FFFFFF"/>
                </a:solidFill>
              </a:rPr>
              <a:t>EasyComply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1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1EC9-9D39-CA0E-1145-E1D3A762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recognise social engineering?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79747-AD12-C324-5BC6-E50A0B1E8459}"/>
              </a:ext>
            </a:extLst>
          </p:cNvPr>
          <p:cNvSpPr txBox="1"/>
          <p:nvPr/>
        </p:nvSpPr>
        <p:spPr>
          <a:xfrm>
            <a:off x="971550" y="2476500"/>
            <a:ext cx="750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Social engineering is a generalised term used to address a set of threats that derive from bad actors utilising deceit, fraud and the use of gullible victims to gain access to systems and cause damage/earn money.</a:t>
            </a:r>
          </a:p>
        </p:txBody>
      </p:sp>
    </p:spTree>
    <p:extLst>
      <p:ext uri="{BB962C8B-B14F-4D97-AF65-F5344CB8AC3E}">
        <p14:creationId xmlns:p14="http://schemas.microsoft.com/office/powerpoint/2010/main" val="88649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EA04-8305-B15A-F718-8D663C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forms of social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8EA38-8178-5918-354A-9FF84DC56E26}"/>
              </a:ext>
            </a:extLst>
          </p:cNvPr>
          <p:cNvSpPr txBox="1"/>
          <p:nvPr/>
        </p:nvSpPr>
        <p:spPr>
          <a:xfrm>
            <a:off x="1295400" y="2546350"/>
            <a:ext cx="4864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Phishing emails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Scam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Impersonation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Entering business premises pretending to be an employee</a:t>
            </a:r>
          </a:p>
        </p:txBody>
      </p:sp>
    </p:spTree>
    <p:extLst>
      <p:ext uri="{BB962C8B-B14F-4D97-AF65-F5344CB8AC3E}">
        <p14:creationId xmlns:p14="http://schemas.microsoft.com/office/powerpoint/2010/main" val="43892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FEAF-1FB9-6DA2-148D-4B75962A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347663"/>
            <a:ext cx="9601200" cy="1309687"/>
          </a:xfrm>
        </p:spPr>
        <p:txBody>
          <a:bodyPr/>
          <a:lstStyle/>
          <a:p>
            <a:r>
              <a:rPr lang="en-GB" dirty="0"/>
              <a:t>Example of a phishing email</a:t>
            </a:r>
          </a:p>
        </p:txBody>
      </p:sp>
      <p:pic>
        <p:nvPicPr>
          <p:cNvPr id="1028" name="Picture 4" descr="Blatant phishing scheme for email account credentials | Flickr">
            <a:extLst>
              <a:ext uri="{FF2B5EF4-FFF2-40B4-BE49-F238E27FC236}">
                <a16:creationId xmlns:a16="http://schemas.microsoft.com/office/drawing/2014/main" id="{9F242471-5485-8A89-5CE2-630E9EF9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13658"/>
            <a:ext cx="76200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C0DB9E-4901-2DC3-927A-33E1F5BE3F6E}"/>
              </a:ext>
            </a:extLst>
          </p:cNvPr>
          <p:cNvSpPr/>
          <p:nvPr/>
        </p:nvSpPr>
        <p:spPr>
          <a:xfrm>
            <a:off x="8645365" y="540904"/>
            <a:ext cx="1635285" cy="79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Spelling mistake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0315E1-C1B8-2433-0DEA-5FB914BECC1A}"/>
              </a:ext>
            </a:extLst>
          </p:cNvPr>
          <p:cNvSpPr/>
          <p:nvPr/>
        </p:nvSpPr>
        <p:spPr>
          <a:xfrm>
            <a:off x="0" y="1813658"/>
            <a:ext cx="2114550" cy="1309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 addressed directly to the recipient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A3F371-B968-1E4A-3BD2-ABB91EA895E4}"/>
              </a:ext>
            </a:extLst>
          </p:cNvPr>
          <p:cNvSpPr/>
          <p:nvPr/>
        </p:nvSpPr>
        <p:spPr>
          <a:xfrm>
            <a:off x="5791200" y="5753100"/>
            <a:ext cx="232410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 to an unknown email address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8AD06-3FB6-B087-DD17-FBEBF230D92C}"/>
              </a:ext>
            </a:extLst>
          </p:cNvPr>
          <p:cNvCxnSpPr>
            <a:stCxn id="4" idx="1"/>
          </p:cNvCxnSpPr>
          <p:nvPr/>
        </p:nvCxnSpPr>
        <p:spPr>
          <a:xfrm flipH="1">
            <a:off x="5899150" y="939104"/>
            <a:ext cx="2746215" cy="87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F4D01-803F-7812-46D0-5272E76F2238}"/>
              </a:ext>
            </a:extLst>
          </p:cNvPr>
          <p:cNvCxnSpPr>
            <a:stCxn id="5" idx="3"/>
          </p:cNvCxnSpPr>
          <p:nvPr/>
        </p:nvCxnSpPr>
        <p:spPr>
          <a:xfrm flipV="1">
            <a:off x="2114550" y="2468501"/>
            <a:ext cx="673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84F0F5-933A-3ECA-E4A3-A7A959DB90EE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422900" y="5289550"/>
            <a:ext cx="153035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735687-6475-1A8D-E455-279E2DA04EB7}"/>
              </a:ext>
            </a:extLst>
          </p:cNvPr>
          <p:cNvSpPr/>
          <p:nvPr/>
        </p:nvSpPr>
        <p:spPr>
          <a:xfrm>
            <a:off x="9347200" y="4812079"/>
            <a:ext cx="2279650" cy="1280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Usually contain threats such as “account termination”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09BB76-4F50-D64F-2576-FD8C196F6C2A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9144000" y="3123345"/>
            <a:ext cx="1343025" cy="168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96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27EA-5BFC-E1CA-F536-BA1C80C4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in case of a suspected social engineering attack?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6EB12-8395-0096-274E-D93C7C65DED2}"/>
              </a:ext>
            </a:extLst>
          </p:cNvPr>
          <p:cNvSpPr txBox="1"/>
          <p:nvPr/>
        </p:nvSpPr>
        <p:spPr>
          <a:xfrm>
            <a:off x="1295400" y="2368550"/>
            <a:ext cx="6457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Report any suspicious personnel or email directly to the admin overseeing the network to ensure they're blocked from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Never click links or send sensitive information over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Adhere to company guidelines (i.e. don’t allow access to an account simply because the person claims to be that user, this is mostly directed to L1 &amp; 2 helpdesk personnel)</a:t>
            </a:r>
          </a:p>
        </p:txBody>
      </p:sp>
    </p:spTree>
    <p:extLst>
      <p:ext uri="{BB962C8B-B14F-4D97-AF65-F5344CB8AC3E}">
        <p14:creationId xmlns:p14="http://schemas.microsoft.com/office/powerpoint/2010/main" val="3936181863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176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Goudy Old Style</vt:lpstr>
      <vt:lpstr>Univers Light</vt:lpstr>
      <vt:lpstr>PoiseVTI</vt:lpstr>
      <vt:lpstr>Guide to social engineering</vt:lpstr>
      <vt:lpstr>How to recognise social engineering?</vt:lpstr>
      <vt:lpstr>Common forms of social engineering</vt:lpstr>
      <vt:lpstr>Example of a phishing email</vt:lpstr>
      <vt:lpstr>What to do in case of a suspected social engineering attack?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social engineering</dc:title>
  <dc:creator>Jan Duy Thai Hoang</dc:creator>
  <cp:lastModifiedBy>Jan Duy Thai Hoang</cp:lastModifiedBy>
  <cp:revision>2</cp:revision>
  <dcterms:created xsi:type="dcterms:W3CDTF">2024-05-03T18:44:46Z</dcterms:created>
  <dcterms:modified xsi:type="dcterms:W3CDTF">2024-05-04T00:14:48Z</dcterms:modified>
</cp:coreProperties>
</file>