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4" autoAdjust="0"/>
    <p:restoredTop sz="94660"/>
  </p:normalViewPr>
  <p:slideViewPr>
    <p:cSldViewPr snapToGrid="0">
      <p:cViewPr varScale="1">
        <p:scale>
          <a:sx n="74" d="100"/>
          <a:sy n="74" d="100"/>
        </p:scale>
        <p:origin x="90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28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51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74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10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94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412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5/7/2025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24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5/7/2025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638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5/7/2025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01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224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84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344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E52DF2-6802-459B-AC2A-AF976DEB1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E489F90C-3977-B84A-03E8-CAF8CA29D5B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992" r="17753" b="-1"/>
          <a:stretch/>
        </p:blipFill>
        <p:spPr>
          <a:xfrm>
            <a:off x="20" y="10"/>
            <a:ext cx="7320707" cy="6857985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648CFCE7-F6F8-A290-1E36-44D8854F43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5300" y="1208145"/>
            <a:ext cx="3137031" cy="4484316"/>
          </a:xfrm>
        </p:spPr>
        <p:txBody>
          <a:bodyPr anchor="t">
            <a:normAutofit/>
          </a:bodyPr>
          <a:lstStyle/>
          <a:p>
            <a:r>
              <a:rPr lang="en-US" sz="1800" dirty="0"/>
              <a:t>Justin Verrick</a:t>
            </a:r>
          </a:p>
          <a:p>
            <a:r>
              <a:rPr lang="en-US" sz="1800" dirty="0"/>
              <a:t>INFO-C 450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3600" dirty="0"/>
              <a:t>Car Rental System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153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82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70E5A-2E53-5C69-30B7-BA1C58A0B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023AB-A225-474F-FFB3-3C3B6F2B0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Car Rental System is a Flask-based web application that allows users to register, log in, reserve and modify vehicle reservations, and make a secure payment. The system provides an admin dashboard for adding, deleting, and modifying vehicles and vehicles price points. Allows admins to see customer reservations. </a:t>
            </a:r>
          </a:p>
        </p:txBody>
      </p:sp>
    </p:spTree>
    <p:extLst>
      <p:ext uri="{BB962C8B-B14F-4D97-AF65-F5344CB8AC3E}">
        <p14:creationId xmlns:p14="http://schemas.microsoft.com/office/powerpoint/2010/main" val="29249276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A70D0-3F18-0BAA-771B-1703551D3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5A017-379D-1439-553B-6950295A3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Authentication</a:t>
            </a:r>
          </a:p>
          <a:p>
            <a:r>
              <a:rPr lang="en-US" dirty="0"/>
              <a:t>Vehicle Reservation System</a:t>
            </a:r>
          </a:p>
          <a:p>
            <a:r>
              <a:rPr lang="en-US" dirty="0"/>
              <a:t>Admin Dashboard for Vehicle Management</a:t>
            </a:r>
          </a:p>
          <a:p>
            <a:r>
              <a:rPr lang="en-US" dirty="0"/>
              <a:t>Payment Processing for confirmed Reservations</a:t>
            </a:r>
          </a:p>
          <a:p>
            <a:r>
              <a:rPr lang="en-US" dirty="0"/>
              <a:t>Modify and Cancel Reservations</a:t>
            </a:r>
          </a:p>
          <a:p>
            <a:r>
              <a:rPr lang="en-US" dirty="0"/>
              <a:t>Secure Password</a:t>
            </a:r>
          </a:p>
        </p:txBody>
      </p:sp>
    </p:spTree>
    <p:extLst>
      <p:ext uri="{BB962C8B-B14F-4D97-AF65-F5344CB8AC3E}">
        <p14:creationId xmlns:p14="http://schemas.microsoft.com/office/powerpoint/2010/main" val="10407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567F5-61AD-0793-105D-9A1F3052E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4CAB7-189B-9584-9261-F1DDF9A2B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Frontend (HTML, CSS, JavaScript) – Used to design the user interface, including login forms, reservation pages, and the admin dashboard</a:t>
            </a:r>
          </a:p>
          <a:p>
            <a:r>
              <a:rPr lang="en-US" dirty="0"/>
              <a:t>Backend (Python with Flask) – Handles users' authentication, vehicle reservations, database interactions, and admin functionality</a:t>
            </a:r>
          </a:p>
          <a:p>
            <a:r>
              <a:rPr lang="en-US" dirty="0"/>
              <a:t>Database (SQLite) – Stores user data, vehicle availability, reservations, and payment details</a:t>
            </a:r>
          </a:p>
        </p:txBody>
      </p:sp>
    </p:spTree>
    <p:extLst>
      <p:ext uri="{BB962C8B-B14F-4D97-AF65-F5344CB8AC3E}">
        <p14:creationId xmlns:p14="http://schemas.microsoft.com/office/powerpoint/2010/main" val="20956927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4ED95-FECD-2B91-2CE9-4E38940E4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C2866-D5C9-5C31-92F1-11AE6F577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Register and log in as a user</a:t>
            </a:r>
          </a:p>
          <a:p>
            <a:r>
              <a:rPr lang="en-US" dirty="0"/>
              <a:t>Select a vehicle, choose reservation dates, and make a reservation</a:t>
            </a:r>
          </a:p>
          <a:p>
            <a:r>
              <a:rPr lang="en-US" dirty="0"/>
              <a:t>Complete payment to confirm reservation</a:t>
            </a:r>
          </a:p>
          <a:p>
            <a:r>
              <a:rPr lang="en-US" dirty="0"/>
              <a:t>Modify or cancel reservation</a:t>
            </a:r>
          </a:p>
          <a:p>
            <a:r>
              <a:rPr lang="en-US" dirty="0"/>
              <a:t>Admin: Log in as an admin</a:t>
            </a:r>
          </a:p>
          <a:p>
            <a:r>
              <a:rPr lang="en-US" dirty="0"/>
              <a:t>Add a new vehicle option and set price point</a:t>
            </a:r>
          </a:p>
          <a:p>
            <a:r>
              <a:rPr lang="en-US" dirty="0"/>
              <a:t>Delete a vehicle option</a:t>
            </a:r>
          </a:p>
          <a:p>
            <a:r>
              <a:rPr lang="en-US" dirty="0"/>
              <a:t>View, edit, or cancel customer reservations</a:t>
            </a:r>
          </a:p>
        </p:txBody>
      </p:sp>
    </p:spTree>
    <p:extLst>
      <p:ext uri="{BB962C8B-B14F-4D97-AF65-F5344CB8AC3E}">
        <p14:creationId xmlns:p14="http://schemas.microsoft.com/office/powerpoint/2010/main" val="42703597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D794C-C244-389C-03DD-75A4B8BAC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Enhancements added since Midterm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26450-E56C-75A1-9444-AB354963A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Improved UI/UX for better user experience</a:t>
            </a:r>
          </a:p>
          <a:p>
            <a:r>
              <a:rPr lang="en-US" dirty="0"/>
              <a:t>Added a pin number that will be needed to register as an admin, instead of checking a box when registering to make it more secure</a:t>
            </a:r>
          </a:p>
          <a:p>
            <a:r>
              <a:rPr lang="en-US" dirty="0"/>
              <a:t>Implemented a more advanced admin control panel, so admins can edit or cancel customers reservations</a:t>
            </a:r>
          </a:p>
          <a:p>
            <a:endParaRPr lang="en-US" dirty="0"/>
          </a:p>
          <a:p>
            <a:r>
              <a:rPr lang="en-US" dirty="0"/>
              <a:t>Will need to add email section in payment page for user for the system </a:t>
            </a:r>
            <a:r>
              <a:rPr lang="en-US"/>
              <a:t>to send </a:t>
            </a:r>
            <a:r>
              <a:rPr lang="en-US" dirty="0"/>
              <a:t>verification emails to users when they add, edit, or cancel a reservation.</a:t>
            </a:r>
          </a:p>
        </p:txBody>
      </p:sp>
    </p:spTree>
    <p:extLst>
      <p:ext uri="{BB962C8B-B14F-4D97-AF65-F5344CB8AC3E}">
        <p14:creationId xmlns:p14="http://schemas.microsoft.com/office/powerpoint/2010/main" val="42937461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C6EDF-0CA8-0E0C-82E6-357DD9FA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058A2-B423-F8D6-2874-C8778A94E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Car Rental System provides a streamline solution for vehicle reservations and management. It ensures security, ease of use, and scalability for future improvements.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Thank you all for your time!</a:t>
            </a:r>
          </a:p>
        </p:txBody>
      </p:sp>
    </p:spTree>
    <p:extLst>
      <p:ext uri="{BB962C8B-B14F-4D97-AF65-F5344CB8AC3E}">
        <p14:creationId xmlns:p14="http://schemas.microsoft.com/office/powerpoint/2010/main" val="1018596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334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Calisto MT</vt:lpstr>
      <vt:lpstr>Univers Condensed</vt:lpstr>
      <vt:lpstr>ChronicleVTI</vt:lpstr>
      <vt:lpstr>PowerPoint Presentation</vt:lpstr>
      <vt:lpstr>Introduction</vt:lpstr>
      <vt:lpstr>Key features</vt:lpstr>
      <vt:lpstr>Technology</vt:lpstr>
      <vt:lpstr>Live demo Overview</vt:lpstr>
      <vt:lpstr>Enhancements added since Midterm project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Verrick, Justin Dwayne</dc:creator>
  <cp:lastModifiedBy>Verrick, Justin Dwayne</cp:lastModifiedBy>
  <cp:revision>8</cp:revision>
  <dcterms:created xsi:type="dcterms:W3CDTF">2025-03-18T13:37:52Z</dcterms:created>
  <dcterms:modified xsi:type="dcterms:W3CDTF">2025-05-07T14:05:14Z</dcterms:modified>
</cp:coreProperties>
</file>