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DA27D-7661-408B-A088-203E941C0EB9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CBE81-F7EB-4B4C-A8FB-C20F1901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6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8759E81-2BD2-41C7-AD51-E8E07CD5BA5A}" type="datetime1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97E6-B248-406C-B9DE-003C14E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1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D72A-EE1F-434F-AD57-5BD90B7711E3}" type="datetime1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E38649-826A-4E35-A50B-FD9B191DCABD}" type="datetime1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F7797E6-B248-406C-B9DE-003C14E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5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D10D-B87C-4F64-B7EE-7113E996BEDD}" type="datetime1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69E262-F827-449B-9AD3-75BE56BE1D07}" type="datetime1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97E6-B248-406C-B9DE-003C14E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0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1CC-24D5-4E3A-A8F9-B1A84F36FAF6}" type="datetime1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4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BC5B-B844-434F-A9E9-C0C3FC33AACF}" type="datetime1">
              <a:rPr lang="en-US" smtClean="0"/>
              <a:t>11/26/2016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6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CC1-1DFB-40E1-B238-95C4C40BB788}" type="datetime1">
              <a:rPr lang="en-US" smtClean="0"/>
              <a:t>11/26/2016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BBC9-8C7D-46D6-A1E1-11382FFDBC8C}" type="datetime1">
              <a:rPr lang="en-US" smtClean="0"/>
              <a:t>11/26/2016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6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AFA9-1184-4EA0-A4CF-31FEDBD75C17}" type="datetime1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3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8AAA-31D9-49A6-92F5-1E2BDB1D96D2}" type="datetime1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2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B2F66A3-BF2F-49BE-BFF1-9E285F296CEF}" type="datetime1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F7797E6-B248-406C-B9DE-003C14E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2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Automating PoP Stock Check via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Brooks Beckelman, Zack Bilderback, Estevan Gonzales, Dallas Griffin, Sean Kessel, Davis Townsend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3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Popspots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Start-up specializing in digital point-of-purchase (PoP) advertisement systems</a:t>
            </a:r>
          </a:p>
          <a:p>
            <a:r>
              <a:rPr lang="en-US" dirty="0"/>
              <a:t>Work with grocers and retailers to install tablets in check-out aisles </a:t>
            </a:r>
          </a:p>
          <a:p>
            <a:r>
              <a:rPr lang="en-US" dirty="0"/>
              <a:t>Sell advertisements (still images and/or videos) in 7-second increments on the marketplace</a:t>
            </a:r>
          </a:p>
          <a:p>
            <a:r>
              <a:rPr lang="en-US" dirty="0"/>
              <a:t>Offer dynamic ad slots for specific regions or locations that only run and charge when customers are in the check-out aisle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2529946"/>
            <a:ext cx="4754562" cy="316970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1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 rack is a major revenue generator for retailers</a:t>
            </a:r>
          </a:p>
          <a:p>
            <a:pPr lvl="1"/>
            <a:r>
              <a:rPr lang="en-US" dirty="0"/>
              <a:t>Nets on average $24,000 per rack per year</a:t>
            </a:r>
            <a:endParaRPr lang="en-US" dirty="0"/>
          </a:p>
          <a:p>
            <a:r>
              <a:rPr lang="en-US" dirty="0"/>
              <a:t>Retailers face a significant challenge keeping their PoP racks stocked and in compliance with product placement agreements</a:t>
            </a:r>
          </a:p>
          <a:p>
            <a:r>
              <a:rPr lang="en-US" dirty="0"/>
              <a:t>Popspots already has tablets in place with cameras pointed directly at racks used primarily for customer “look” tracking</a:t>
            </a:r>
          </a:p>
          <a:p>
            <a:r>
              <a:rPr lang="en-US" dirty="0"/>
              <a:t>Stock check service would incur limited costs beyond its development and position well with the company’s long-term strategy of leveraging innovative technology to create value at retailer’s PoP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2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Primary</a:t>
            </a:r>
            <a:r>
              <a:rPr lang="en-US" dirty="0"/>
              <a:t>: Develop Neural Net that can accurately segment an image of a rack into its component SKUs</a:t>
            </a:r>
          </a:p>
          <a:p>
            <a:r>
              <a:rPr lang="en-US" i="1" dirty="0"/>
              <a:t>Stretch</a:t>
            </a:r>
            <a:r>
              <a:rPr lang="en-US" dirty="0"/>
              <a:t>: Refine Neural Net to map segment images to their corresponding SKUs (i.e. Snickers, Kit-Kat, etc.)</a:t>
            </a:r>
          </a:p>
          <a:p>
            <a:r>
              <a:rPr lang="en-US" i="1" dirty="0"/>
              <a:t>Future State</a:t>
            </a:r>
            <a:r>
              <a:rPr lang="en-US" dirty="0"/>
              <a:t>: Further refine to estimate the stock level of an SKU (i.e. “fully stocked”, “almost out”, “out of stock”) and link with automated (or semi-automated) restock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7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4 images per day of 25 racks at 10 grocery stores taken over 10 business days (~1,000 total images)</a:t>
            </a:r>
          </a:p>
          <a:p>
            <a:r>
              <a:rPr lang="en-US" dirty="0"/>
              <a:t>~30 SKUs per rack (~30,000 SKUs)</a:t>
            </a:r>
          </a:p>
          <a:p>
            <a:r>
              <a:rPr lang="en-US" dirty="0"/>
              <a:t>Raw pixels per image: 640 x 480</a:t>
            </a:r>
          </a:p>
          <a:p>
            <a:r>
              <a:rPr lang="en-US" dirty="0"/>
              <a:t>Pixels in raw dataset: 307,200,000</a:t>
            </a:r>
          </a:p>
          <a:p>
            <a:r>
              <a:rPr lang="en-US" dirty="0"/>
              <a:t>Training data of ~10 images per unique SKU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2331840"/>
            <a:ext cx="4754562" cy="3565921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57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</TotalTime>
  <Words>312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Wingdings</vt:lpstr>
      <vt:lpstr>Banded</vt:lpstr>
      <vt:lpstr>Automating PoP Stock Check via Deep Learning</vt:lpstr>
      <vt:lpstr>Popspots</vt:lpstr>
      <vt:lpstr>Business Case</vt:lpstr>
      <vt:lpstr>Objectives</vt:lpstr>
      <vt:lpstr>Data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PoP Stock Check via Deep Learning</dc:title>
  <dc:creator>Brooks Beckelman</dc:creator>
  <cp:lastModifiedBy>Brooks Beckelman</cp:lastModifiedBy>
  <cp:revision>4</cp:revision>
  <dcterms:created xsi:type="dcterms:W3CDTF">2016-11-26T23:58:17Z</dcterms:created>
  <dcterms:modified xsi:type="dcterms:W3CDTF">2016-11-27T00:14:01Z</dcterms:modified>
</cp:coreProperties>
</file>