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CF01-D14C-4BB0-A747-EC9CA36EB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47093-FA0B-441E-A27E-01AB90C7E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9812-C64C-46FF-B1E5-8DF793E1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03D7-D6E2-42F1-954D-E320A157D58C}" type="datetimeFigureOut">
              <a:rPr lang="nb-NO" smtClean="0"/>
              <a:t>28.04.2021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2DA22-1308-4072-ABEB-03F6A2EC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D5043-D7BE-44A9-B210-E2D4F71E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61F8-F9AA-4A44-821A-C00842210D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311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C3B6-1BE2-44C9-86C5-2868D205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0E812-BB4E-49C3-B17C-0BBCA7A99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FE387-A530-4015-BD87-51AD8DD0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03D7-D6E2-42F1-954D-E320A157D58C}" type="datetimeFigureOut">
              <a:rPr lang="nb-NO" smtClean="0"/>
              <a:t>28.04.2021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9931-9475-4E55-897F-7B0DCDD6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DD41-2131-49A5-8C53-C854FE4A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61F8-F9AA-4A44-821A-C00842210D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229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67579-86F7-4431-AFDE-A6F94F3DD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81725-6513-47B1-9236-CF8941AEC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E3D65-67EC-4EDE-AC45-0A8F2ECC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03D7-D6E2-42F1-954D-E320A157D58C}" type="datetimeFigureOut">
              <a:rPr lang="nb-NO" smtClean="0"/>
              <a:t>28.04.2021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E69C5-24A8-4AE4-BF90-F175169D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68E77-A536-4F1F-B1A1-34C782B4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61F8-F9AA-4A44-821A-C00842210D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589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60EB-28FC-4440-87FF-690E9203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916DB-373B-45CA-9339-D31AB07E0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63790-B3A7-405F-9A97-F44320F8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03D7-D6E2-42F1-954D-E320A157D58C}" type="datetimeFigureOut">
              <a:rPr lang="nb-NO" smtClean="0"/>
              <a:t>28.04.2021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4A6EB-7B0C-4501-85EE-0192189F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F6469-9DCF-4FE1-9D06-42CF0334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61F8-F9AA-4A44-821A-C00842210D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061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42AE-7AEB-45B3-895C-CED2F3B68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95F0B-907D-4E43-8E84-0989C9DE7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BF589-3A04-4472-B7E6-07E48D20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03D7-D6E2-42F1-954D-E320A157D58C}" type="datetimeFigureOut">
              <a:rPr lang="nb-NO" smtClean="0"/>
              <a:t>28.04.2021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20094-5458-41F2-953F-9DC0B2BB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413F7-7883-40C3-9D99-D1B1D99D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61F8-F9AA-4A44-821A-C00842210D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690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02B1-8245-4235-B6DC-58C022DB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81D3C-452D-4B33-95E3-BB9ECC1D8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7011C-D26C-41A5-934A-EC5473971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D02BD-5990-47C4-85E7-B075B2E3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03D7-D6E2-42F1-954D-E320A157D58C}" type="datetimeFigureOut">
              <a:rPr lang="nb-NO" smtClean="0"/>
              <a:t>28.04.2021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744FC-59D6-4C86-861D-CA814704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1336F-7EF4-4B82-974B-6FB76885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61F8-F9AA-4A44-821A-C00842210D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643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7E6C-13FD-4766-A4BB-71B020F8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B9B41-02F4-41A3-8154-B0D134351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34957-4E65-45C7-8547-15FEEE3E7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1ACDB-39B9-49B9-868E-6D4441157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9470C-14AE-490B-B370-3335FEB8A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34E85-490E-46DC-AEBE-9E932CDF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03D7-D6E2-42F1-954D-E320A157D58C}" type="datetimeFigureOut">
              <a:rPr lang="nb-NO" smtClean="0"/>
              <a:t>28.04.2021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2A4DB-FE75-4491-BCD9-4D2227E2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DDA71-6CE7-43AD-A7CA-CB0489C5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61F8-F9AA-4A44-821A-C00842210D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8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2038-2D3F-40CE-B2EF-7299FFA5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511D9-689C-4543-8EA1-C27CAA22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03D7-D6E2-42F1-954D-E320A157D58C}" type="datetimeFigureOut">
              <a:rPr lang="nb-NO" smtClean="0"/>
              <a:t>28.04.2021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B89AC-2901-4A9F-B9BC-D1C4F2EB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9543B-5733-4FC0-90EB-2E626543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61F8-F9AA-4A44-821A-C00842210D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757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BFB01-E126-47DA-A093-6E33104F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03D7-D6E2-42F1-954D-E320A157D58C}" type="datetimeFigureOut">
              <a:rPr lang="nb-NO" smtClean="0"/>
              <a:t>28.04.2021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83351-A799-4CD9-BDE4-351F9B04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B85F3-F8A2-4B16-A285-54E077DC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61F8-F9AA-4A44-821A-C00842210D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832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2FAC-D75D-4BDB-8A30-616B7990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DED09-C1C5-423D-ABE9-BD047AFD2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358DA-5B49-4877-ACCF-2AD0CCAB8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CDC87-B2B3-4400-8C16-3AA9535F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03D7-D6E2-42F1-954D-E320A157D58C}" type="datetimeFigureOut">
              <a:rPr lang="nb-NO" smtClean="0"/>
              <a:t>28.04.2021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35DA9-87F4-4F7E-B92C-63F72602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06CE2-D32F-4D4B-9AD6-C3451AB4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61F8-F9AA-4A44-821A-C00842210D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999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D2D9-5EAB-4E2C-9CCA-E395103F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E38E9-5283-40E4-882F-6890D5A23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F1824-57D1-4DE8-9BA0-7D3B3B86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54C88-80D9-4F68-93CD-1C8C4C37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03D7-D6E2-42F1-954D-E320A157D58C}" type="datetimeFigureOut">
              <a:rPr lang="nb-NO" smtClean="0"/>
              <a:t>28.04.2021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0F66B-7F1A-4E7D-B4AC-53CA56C6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5E852-5082-468F-BC59-401DD06F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61F8-F9AA-4A44-821A-C00842210D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106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C01B8-210C-4055-A3B1-685115A1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E2CF5-5800-41B3-8169-5E9D0CF31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AD81-9163-42CD-A313-82113AE95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03D7-D6E2-42F1-954D-E320A157D58C}" type="datetimeFigureOut">
              <a:rPr lang="nb-NO" smtClean="0"/>
              <a:t>28.04.2021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1C319-04C6-43BB-871A-28F7FA7E9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B661C-1D79-4F20-ADA4-EAA08B351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B61F8-F9AA-4A44-821A-C00842210D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80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2838-E3BB-46C7-A98F-5DCB6EDE1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Fagkveld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D8469-32EC-4D76-B9BE-1BEF7DC91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Powershell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7711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EE36-A3FA-4FB5-9C10-A1D9BD9B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Arbeidsmiljø</a:t>
            </a:r>
            <a:r>
              <a:rPr lang="en-US" dirty="0"/>
              <a:t>” --  </a:t>
            </a:r>
            <a:r>
              <a:rPr lang="en-US" dirty="0" err="1"/>
              <a:t>Sykehuspartner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C8DF7-9204-4479-995E-ED557A42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Separate </a:t>
            </a:r>
            <a:r>
              <a:rPr lang="en-US" dirty="0" err="1"/>
              <a:t>kjøremiljøer</a:t>
            </a:r>
            <a:r>
              <a:rPr lang="en-US" dirty="0"/>
              <a:t>	(SIKT </a:t>
            </a:r>
            <a:r>
              <a:rPr lang="en-US" dirty="0" err="1"/>
              <a:t>og</a:t>
            </a:r>
            <a:r>
              <a:rPr lang="en-US" dirty="0"/>
              <a:t> OUS)</a:t>
            </a:r>
          </a:p>
          <a:p>
            <a:pPr lvl="1"/>
            <a:r>
              <a:rPr lang="en-US" dirty="0" err="1"/>
              <a:t>Kun</a:t>
            </a:r>
            <a:r>
              <a:rPr lang="en-US" dirty="0"/>
              <a:t> 1 </a:t>
            </a:r>
            <a:r>
              <a:rPr lang="en-US" dirty="0" err="1"/>
              <a:t>miljø</a:t>
            </a:r>
            <a:r>
              <a:rPr lang="en-US" dirty="0"/>
              <a:t> </a:t>
            </a:r>
            <a:r>
              <a:rPr lang="en-US" dirty="0" err="1"/>
              <a:t>tilgjengelig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GITLAB 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Scripts </a:t>
            </a:r>
            <a:r>
              <a:rPr lang="en-US" dirty="0" err="1"/>
              <a:t>må</a:t>
            </a:r>
            <a:r>
              <a:rPr lang="en-US" dirty="0"/>
              <a:t>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fungere</a:t>
            </a:r>
            <a:r>
              <a:rPr lang="en-US" dirty="0"/>
              <a:t> i 2 </a:t>
            </a:r>
            <a:r>
              <a:rPr lang="en-US" dirty="0" err="1"/>
              <a:t>domener</a:t>
            </a:r>
            <a:r>
              <a:rPr lang="en-US" dirty="0"/>
              <a:t> (3 </a:t>
            </a:r>
            <a:r>
              <a:rPr lang="en-US" dirty="0" err="1"/>
              <a:t>hvis</a:t>
            </a:r>
            <a:r>
              <a:rPr lang="en-US" dirty="0"/>
              <a:t> AHUS </a:t>
            </a:r>
            <a:r>
              <a:rPr lang="en-US" dirty="0" err="1"/>
              <a:t>regnes</a:t>
            </a:r>
            <a:r>
              <a:rPr lang="en-US" dirty="0"/>
              <a:t> med)</a:t>
            </a:r>
          </a:p>
          <a:p>
            <a:r>
              <a:rPr lang="en-US" dirty="0" err="1"/>
              <a:t>Hver</a:t>
            </a:r>
            <a:r>
              <a:rPr lang="en-US" dirty="0"/>
              <a:t> sin </a:t>
            </a:r>
            <a:r>
              <a:rPr lang="en-US" dirty="0" err="1"/>
              <a:t>databaseserver</a:t>
            </a:r>
            <a:r>
              <a:rPr lang="en-US" dirty="0"/>
              <a:t> –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benyttes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utviklingsplattform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samles</a:t>
            </a:r>
            <a:r>
              <a:rPr lang="en-US" dirty="0"/>
              <a:t> inn </a:t>
            </a:r>
            <a:r>
              <a:rPr lang="en-US" dirty="0" err="1"/>
              <a:t>fra</a:t>
            </a:r>
            <a:r>
              <a:rPr lang="en-US" dirty="0"/>
              <a:t> SCCM </a:t>
            </a:r>
            <a:r>
              <a:rPr lang="en-US" dirty="0" err="1"/>
              <a:t>og</a:t>
            </a:r>
            <a:r>
              <a:rPr lang="en-US" dirty="0"/>
              <a:t> AD. 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direkte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klienter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noen</a:t>
            </a:r>
            <a:r>
              <a:rPr lang="en-US" dirty="0"/>
              <a:t> </a:t>
            </a:r>
            <a:r>
              <a:rPr lang="en-US" dirty="0" err="1"/>
              <a:t>manuelle</a:t>
            </a:r>
            <a:r>
              <a:rPr lang="en-US" dirty="0"/>
              <a:t> importer </a:t>
            </a:r>
            <a:r>
              <a:rPr lang="en-US" dirty="0" err="1"/>
              <a:t>fra</a:t>
            </a:r>
            <a:r>
              <a:rPr lang="en-US" dirty="0"/>
              <a:t> Ivanti RES, CDS, </a:t>
            </a:r>
            <a:r>
              <a:rPr lang="en-US" dirty="0" err="1"/>
              <a:t>Nettverk</a:t>
            </a:r>
            <a:r>
              <a:rPr lang="en-US" dirty="0"/>
              <a:t> </a:t>
            </a:r>
            <a:r>
              <a:rPr lang="en-US" dirty="0" err="1"/>
              <a:t>ol</a:t>
            </a:r>
            <a:r>
              <a:rPr lang="en-US" dirty="0"/>
              <a:t>.</a:t>
            </a:r>
          </a:p>
          <a:p>
            <a:r>
              <a:rPr lang="en-US" dirty="0" err="1"/>
              <a:t>Basen</a:t>
            </a:r>
            <a:r>
              <a:rPr lang="en-US" dirty="0"/>
              <a:t> </a:t>
            </a:r>
            <a:r>
              <a:rPr lang="en-US" dirty="0" err="1"/>
              <a:t>benyttes</a:t>
            </a:r>
            <a:r>
              <a:rPr lang="en-US" dirty="0"/>
              <a:t> live under </a:t>
            </a:r>
            <a:r>
              <a:rPr lang="en-US" dirty="0" err="1"/>
              <a:t>utrulling</a:t>
            </a:r>
            <a:r>
              <a:rPr lang="en-US" dirty="0"/>
              <a:t>. (Fra SCCM </a:t>
            </a:r>
            <a:r>
              <a:rPr lang="en-US" dirty="0" err="1"/>
              <a:t>og</a:t>
            </a:r>
            <a:r>
              <a:rPr lang="en-US" dirty="0"/>
              <a:t> GUI-</a:t>
            </a:r>
            <a:r>
              <a:rPr lang="en-US" dirty="0" err="1"/>
              <a:t>verktøy</a:t>
            </a:r>
            <a:r>
              <a:rPr lang="en-US" dirty="0"/>
              <a:t>)</a:t>
            </a:r>
          </a:p>
          <a:p>
            <a:r>
              <a:rPr lang="en-US" dirty="0"/>
              <a:t>Mange AD-Hoc “</a:t>
            </a:r>
            <a:r>
              <a:rPr lang="en-US" dirty="0" err="1"/>
              <a:t>spørringer</a:t>
            </a:r>
            <a:r>
              <a:rPr lang="en-US" dirty="0"/>
              <a:t>”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prosjektet</a:t>
            </a:r>
            <a:endParaRPr lang="en-US" dirty="0"/>
          </a:p>
          <a:p>
            <a:r>
              <a:rPr lang="en-US" dirty="0" err="1"/>
              <a:t>Datagrunnlag</a:t>
            </a:r>
            <a:r>
              <a:rPr lang="en-US" dirty="0"/>
              <a:t> for Whitelisting av </a:t>
            </a:r>
            <a:r>
              <a:rPr lang="en-US" dirty="0" err="1"/>
              <a:t>maskiner</a:t>
            </a:r>
            <a:r>
              <a:rPr lang="en-US" dirty="0"/>
              <a:t> I </a:t>
            </a:r>
            <a:r>
              <a:rPr lang="en-US" dirty="0" err="1"/>
              <a:t>nettet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8801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FB23-A1A9-45AD-91B5-6687E58B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nb-N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09AD2E-9A92-42C2-88E6-0ED7256AA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093" y="1514218"/>
            <a:ext cx="3122710" cy="46961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D9325D-B0F2-4265-AECF-3355E815D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903" y="1804888"/>
            <a:ext cx="3345662" cy="2493716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B4C931E-1DF5-4373-9335-EF37DDAD1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608169"/>
            <a:ext cx="2419876" cy="4351338"/>
          </a:xfrm>
        </p:spPr>
      </p:pic>
    </p:spTree>
    <p:extLst>
      <p:ext uri="{BB962C8B-B14F-4D97-AF65-F5344CB8AC3E}">
        <p14:creationId xmlns:p14="http://schemas.microsoft.com/office/powerpoint/2010/main" val="187113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0C8F-C2E1-46F9-8CD9-D04FCDDF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nb-N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7D0D2-5FB9-46FD-95A5-0D10F06C7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842" y="570564"/>
            <a:ext cx="9343835" cy="5990512"/>
          </a:xfrm>
        </p:spPr>
      </p:pic>
    </p:spTree>
    <p:extLst>
      <p:ext uri="{BB962C8B-B14F-4D97-AF65-F5344CB8AC3E}">
        <p14:creationId xmlns:p14="http://schemas.microsoft.com/office/powerpoint/2010/main" val="161019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950D-E1B0-45FC-873F-0A6EF244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Supportere</a:t>
            </a:r>
            <a:r>
              <a:rPr lang="en-US" dirty="0"/>
              <a:t>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kjøremiljøer</a:t>
            </a:r>
            <a:r>
              <a:rPr lang="en-US" dirty="0"/>
              <a:t> (</a:t>
            </a:r>
            <a:r>
              <a:rPr lang="en-US" dirty="0" err="1"/>
              <a:t>domener</a:t>
            </a:r>
            <a:r>
              <a:rPr lang="en-US" dirty="0"/>
              <a:t>..)</a:t>
            </a:r>
            <a:endParaRPr lang="nb-N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59C49-DC0A-40B9-9788-D0E62B193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5277" y="2581394"/>
            <a:ext cx="5653941" cy="28317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306DE4-85FE-441B-8A2B-5F8B42F28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82" y="2581394"/>
            <a:ext cx="5594487" cy="312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8A98-57AD-417D-87A7-BA6F162C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Husk å </a:t>
            </a:r>
            <a:r>
              <a:rPr lang="en-US" dirty="0" err="1"/>
              <a:t>nullstille</a:t>
            </a:r>
            <a:r>
              <a:rPr lang="en-US" dirty="0"/>
              <a:t> </a:t>
            </a:r>
            <a:r>
              <a:rPr lang="en-US" dirty="0" err="1"/>
              <a:t>variabler</a:t>
            </a:r>
            <a:endParaRPr lang="nb-N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FC838-5491-4D29-A49B-54E9E1B3B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388" y="1825625"/>
            <a:ext cx="8209224" cy="4351338"/>
          </a:xfrm>
        </p:spPr>
      </p:pic>
    </p:spTree>
    <p:extLst>
      <p:ext uri="{BB962C8B-B14F-4D97-AF65-F5344CB8AC3E}">
        <p14:creationId xmlns:p14="http://schemas.microsoft.com/office/powerpoint/2010/main" val="20194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Fagkveld</vt:lpstr>
      <vt:lpstr>“Arbeidsmiljø” --  Sykehuspartner</vt:lpstr>
      <vt:lpstr>Database</vt:lpstr>
      <vt:lpstr>Visual Studio Code</vt:lpstr>
      <vt:lpstr>Supportere flere kjøremiljøer (domener..)</vt:lpstr>
      <vt:lpstr>Husk å nullstille variabler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Fagkveld</dc:title>
  <dc:creator>Jarle Damborsky</dc:creator>
  <cp:lastModifiedBy>Jarle Damborsky</cp:lastModifiedBy>
  <cp:revision>1</cp:revision>
  <dcterms:created xsi:type="dcterms:W3CDTF">2021-04-28T18:30:55Z</dcterms:created>
  <dcterms:modified xsi:type="dcterms:W3CDTF">2021-04-28T19:16:45Z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abd6ed8-96f1-4bc9-aff1-e1615e058be4_Enabled">
    <vt:lpwstr>true</vt:lpwstr>
  </property>
  <property fmtid="{D5CDD505-2E9C-101B-9397-08002B2CF9AE}" pid="3" name="MSIP_Label_7abd6ed8-96f1-4bc9-aff1-e1615e058be4_SetDate">
    <vt:lpwstr>2021-04-28T18:30:54Z</vt:lpwstr>
  </property>
  <property fmtid="{D5CDD505-2E9C-101B-9397-08002B2CF9AE}" pid="4" name="MSIP_Label_7abd6ed8-96f1-4bc9-aff1-e1615e058be4_Method">
    <vt:lpwstr>Standard</vt:lpwstr>
  </property>
  <property fmtid="{D5CDD505-2E9C-101B-9397-08002B2CF9AE}" pid="5" name="MSIP_Label_7abd6ed8-96f1-4bc9-aff1-e1615e058be4_Name">
    <vt:lpwstr>Internal</vt:lpwstr>
  </property>
  <property fmtid="{D5CDD505-2E9C-101B-9397-08002B2CF9AE}" pid="6" name="MSIP_Label_7abd6ed8-96f1-4bc9-aff1-e1615e058be4_SiteId">
    <vt:lpwstr>d02b4a00-b02c-4e16-858a-8e44a1dbadb9</vt:lpwstr>
  </property>
  <property fmtid="{D5CDD505-2E9C-101B-9397-08002B2CF9AE}" pid="7" name="MSIP_Label_7abd6ed8-96f1-4bc9-aff1-e1615e058be4_ActionId">
    <vt:lpwstr>31140d9a-b436-423a-96d9-bc3c8acf9859</vt:lpwstr>
  </property>
  <property fmtid="{D5CDD505-2E9C-101B-9397-08002B2CF9AE}" pid="8" name="MSIP_Label_7abd6ed8-96f1-4bc9-aff1-e1615e058be4_ContentBits">
    <vt:lpwstr>0</vt:lpwstr>
  </property>
</Properties>
</file>