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8" r:id="rId2"/>
    <p:sldId id="257" r:id="rId3"/>
    <p:sldId id="260" r:id="rId4"/>
    <p:sldId id="264" r:id="rId5"/>
    <p:sldId id="261" r:id="rId6"/>
    <p:sldId id="262" r:id="rId7"/>
    <p:sldId id="269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BF810-5204-B443-AACD-94BF0894D26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4ABA8-1713-CA4B-B76B-4EBCF88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4ABA8-1713-CA4B-B76B-4EBCF88E19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4ABA8-1713-CA4B-B76B-4EBCF88E19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2746474"/>
          </a:xfrm>
        </p:spPr>
        <p:txBody>
          <a:bodyPr>
            <a:normAutofit/>
          </a:bodyPr>
          <a:lstStyle>
            <a:lvl1pPr algn="ctr">
              <a:defRPr sz="4500" baseline="0"/>
            </a:lvl1pPr>
          </a:lstStyle>
          <a:p>
            <a:r>
              <a:rPr lang="en-US" dirty="0" smtClean="0"/>
              <a:t>A deformation order analysis tool for vehicle structure in crashworthiness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3241964"/>
            <a:ext cx="3895849" cy="1995757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Supervisors:</a:t>
            </a:r>
          </a:p>
          <a:p>
            <a:pPr lvl="1"/>
            <a:r>
              <a:rPr lang="en-US" dirty="0" smtClean="0"/>
              <a:t>Volker Lange</a:t>
            </a:r>
          </a:p>
          <a:p>
            <a:pPr lvl="1"/>
            <a:r>
              <a:rPr lang="en-US" dirty="0" err="1" smtClean="0"/>
              <a:t>Lailong</a:t>
            </a:r>
            <a:r>
              <a:rPr lang="en-US" dirty="0" smtClean="0"/>
              <a:t> Song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56173" y="5368085"/>
            <a:ext cx="6431654" cy="77145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75" b="1" i="0" baseline="0">
                <a:latin typeface="+mj-lt"/>
              </a:defRPr>
            </a:lvl1pPr>
          </a:lstStyle>
          <a:p>
            <a:pPr lvl="0"/>
            <a:r>
              <a:rPr lang="en-US" sz="3150" baseline="0" dirty="0" smtClean="0"/>
              <a:t>Software Lab: nth </a:t>
            </a:r>
            <a:r>
              <a:rPr lang="en-US" sz="3150" baseline="0" dirty="0" err="1" smtClean="0"/>
              <a:t>assesment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9502" y="3241963"/>
            <a:ext cx="3895849" cy="1995758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Students:</a:t>
            </a:r>
          </a:p>
          <a:p>
            <a:pPr lvl="1"/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Alsayed</a:t>
            </a:r>
            <a:r>
              <a:rPr lang="en-US" dirty="0" smtClean="0"/>
              <a:t> Ahmad</a:t>
            </a:r>
          </a:p>
          <a:p>
            <a:pPr lvl="1"/>
            <a:r>
              <a:rPr lang="en-US" dirty="0" smtClean="0"/>
              <a:t>Daniel Perez Ramirez</a:t>
            </a:r>
          </a:p>
          <a:p>
            <a:pPr lvl="1"/>
            <a:r>
              <a:rPr lang="en-US" dirty="0" smtClean="0"/>
              <a:t>Massimo </a:t>
            </a:r>
            <a:r>
              <a:rPr lang="en-US" dirty="0" err="1" smtClean="0"/>
              <a:t>Sferza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41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67363" y="466903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49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67364" y="204946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1" y="6352994"/>
            <a:ext cx="6439145" cy="365654"/>
          </a:xfrm>
        </p:spPr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92000">
              <a:schemeClr val="tx1"/>
            </a:gs>
            <a:gs pos="70000">
              <a:schemeClr val="bg1"/>
            </a:gs>
            <a:gs pos="39000">
              <a:schemeClr val="bg1"/>
            </a:gs>
            <a:gs pos="9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28649" y="6355821"/>
            <a:ext cx="6439145" cy="3656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143256" y="6356349"/>
            <a:ext cx="417863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immagine 10"/>
          <p:cNvSpPr txBox="1">
            <a:spLocks noChangeAspect="1"/>
          </p:cNvSpPr>
          <p:nvPr/>
        </p:nvSpPr>
        <p:spPr>
          <a:xfrm>
            <a:off x="7636579" y="6355821"/>
            <a:ext cx="265993" cy="3656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sp>
        <p:nvSpPr>
          <p:cNvPr id="8" name="Segnaposto immagine 12"/>
          <p:cNvSpPr txBox="1">
            <a:spLocks noChangeAspect="1"/>
          </p:cNvSpPr>
          <p:nvPr/>
        </p:nvSpPr>
        <p:spPr>
          <a:xfrm>
            <a:off x="7994758" y="6355821"/>
            <a:ext cx="520592" cy="365654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516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deformation order analysis tool for vehicle </a:t>
            </a:r>
            <a:r>
              <a:rPr lang="en-US" dirty="0" smtClean="0"/>
              <a:t>structures </a:t>
            </a:r>
            <a:r>
              <a:rPr lang="en-US" dirty="0"/>
              <a:t>in crashworthiness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 deformation order analysis tool for vehicle structure in crashworthiness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Supervisors: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Volker Lange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err="1" smtClean="0"/>
              <a:t>Lailong</a:t>
            </a:r>
            <a:r>
              <a:rPr lang="en-US" dirty="0" smtClean="0"/>
              <a:t> Song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 Lab: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Students: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Alsayed</a:t>
            </a:r>
            <a:r>
              <a:rPr lang="en-US" dirty="0" smtClean="0"/>
              <a:t> Ahmad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Daniel Perez Ramirez</a:t>
            </a:r>
          </a:p>
          <a:p>
            <a:pPr marL="857250" lvl="1" indent="-342900">
              <a:buFont typeface="Arial" charset="0"/>
              <a:buChar char="•"/>
            </a:pPr>
            <a:r>
              <a:rPr lang="en-US" dirty="0" smtClean="0"/>
              <a:t>Massimo Sferza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amina Complessa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8649" y="1882378"/>
            <a:ext cx="4629151" cy="3086101"/>
          </a:xfrm>
          <a:prstGeom prst="rect">
            <a:avLst/>
          </a:prstGeom>
        </p:spPr>
      </p:pic>
      <p:pic>
        <p:nvPicPr>
          <p:cNvPr id="7" name="Lamina Semplice.mp4">
            <a:hlinkClick r:id="" action="ppaction://media"/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8650" y="1882379"/>
            <a:ext cx="4629150" cy="30861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3600" dirty="0"/>
              <a:t>Our project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2400" dirty="0"/>
              <a:t>First task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/>
              <a:t>Second task</a:t>
            </a:r>
          </a:p>
          <a:p>
            <a:pPr marL="214313" indent="-214313">
              <a:buFont typeface="Arial" charset="0"/>
              <a:buChar char="•"/>
            </a:pPr>
            <a:r>
              <a:rPr lang="en-US" sz="2400" dirty="0"/>
              <a:t>Third task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48" y="3033013"/>
            <a:ext cx="4629152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500"/>
              <a:t>Create movies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4578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66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666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6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0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9" y="651734"/>
            <a:ext cx="2949178" cy="18542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Q: “the complexity of the problem grows with the factorial of the number of components: </a:t>
            </a:r>
            <a:r>
              <a:rPr lang="en-US" b="1" dirty="0"/>
              <a:t>is brute force a good approach</a:t>
            </a:r>
            <a:r>
              <a:rPr lang="en-US" b="1" dirty="0" smtClean="0"/>
              <a:t>?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9841" y="2668044"/>
                <a:ext cx="2949178" cy="3193007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The complexity is</a:t>
                </a:r>
                <a:r>
                  <a:rPr lang="is-IS" sz="1800" dirty="0"/>
                  <a:t>:</a:t>
                </a:r>
              </a:p>
              <a:p>
                <a:endParaRPr lang="is-I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is-IS" sz="1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800" i="1">
                              <a:latin typeface="Cambria Math" charset="0"/>
                            </a:rPr>
                            <m:t>𝑙</m:t>
                          </m:r>
                          <m:r>
                            <a:rPr lang="it-IT" sz="1800" i="1">
                              <a:latin typeface="Cambria Math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1800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  <m:r>
                            <a:rPr lang="ru-RU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where:</a:t>
                </a:r>
              </a:p>
              <a:p>
                <a:pPr marL="214313" indent="-214313">
                  <a:buFont typeface="Arial" charset="0"/>
                  <a:buChar char="•"/>
                </a:pPr>
                <a:r>
                  <a:rPr lang="en-US" sz="1800" dirty="0" err="1"/>
                  <a:t>lp</a:t>
                </a:r>
                <a:r>
                  <a:rPr lang="en-US" sz="1800" dirty="0"/>
                  <a:t> goes over the number of </a:t>
                </a:r>
                <a:r>
                  <a:rPr lang="en-US" sz="1800" dirty="0" err="1"/>
                  <a:t>loadpaths</a:t>
                </a:r>
                <a:endParaRPr lang="en-US" sz="1800" dirty="0"/>
              </a:p>
              <a:p>
                <a:pPr marL="214313" indent="-214313">
                  <a:buFont typeface="Arial" charset="0"/>
                  <a:buChar char="•"/>
                </a:pPr>
                <a:r>
                  <a:rPr lang="en-US" sz="1800" dirty="0"/>
                  <a:t>n is the number of components of the </a:t>
                </a:r>
                <a:r>
                  <a:rPr lang="en-US" sz="1800" dirty="0" err="1"/>
                  <a:t>loadpath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9841" y="2668044"/>
                <a:ext cx="2949178" cy="3193007"/>
              </a:xfrm>
              <a:blipFill rotWithShape="0">
                <a:blip r:embed="rId2"/>
                <a:stretch>
                  <a:fillRect l="-1653" t="-13767" r="-11364" b="-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1" y="2017478"/>
            <a:ext cx="4629150" cy="2477828"/>
          </a:xfrm>
        </p:spPr>
      </p:pic>
      <p:sp>
        <p:nvSpPr>
          <p:cNvPr id="18" name="Text Placeholder 9"/>
          <p:cNvSpPr txBox="1">
            <a:spLocks/>
          </p:cNvSpPr>
          <p:nvPr/>
        </p:nvSpPr>
        <p:spPr>
          <a:xfrm>
            <a:off x="628649" y="2668043"/>
            <a:ext cx="2949178" cy="3193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 smtClean="0"/>
              <a:t>Let’s</a:t>
            </a:r>
            <a:r>
              <a:rPr lang="it-IT" sz="1800" dirty="0" smtClean="0"/>
              <a:t> </a:t>
            </a:r>
            <a:r>
              <a:rPr lang="it-IT" sz="1800" dirty="0" err="1" smtClean="0"/>
              <a:t>consider</a:t>
            </a:r>
            <a:r>
              <a:rPr lang="it-IT" sz="1800" dirty="0" smtClean="0"/>
              <a:t> a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</a:t>
            </a:r>
            <a:r>
              <a:rPr lang="it-IT" sz="1800" dirty="0" err="1" smtClean="0"/>
              <a:t>structure</a:t>
            </a:r>
            <a:r>
              <a:rPr lang="it-IT" sz="1800" dirty="0" smtClean="0"/>
              <a:t>.</a:t>
            </a:r>
          </a:p>
          <a:p>
            <a:endParaRPr lang="it-IT" sz="1800" dirty="0" smtClean="0"/>
          </a:p>
          <a:p>
            <a:r>
              <a:rPr lang="it-IT" sz="1800" dirty="0" smtClean="0"/>
              <a:t>In </a:t>
            </a:r>
            <a:r>
              <a:rPr lang="it-IT" sz="1800" dirty="0" err="1" smtClean="0"/>
              <a:t>this</a:t>
            </a:r>
            <a:r>
              <a:rPr lang="it-IT" sz="1800" dirty="0" smtClean="0"/>
              <a:t> case the </a:t>
            </a:r>
            <a:r>
              <a:rPr lang="it-IT" sz="1800" dirty="0" err="1" smtClean="0"/>
              <a:t>number</a:t>
            </a:r>
            <a:r>
              <a:rPr lang="it-IT" sz="1800" dirty="0" smtClean="0"/>
              <a:t> of </a:t>
            </a:r>
            <a:r>
              <a:rPr lang="en-GB" sz="1800" dirty="0" smtClean="0"/>
              <a:t>possible</a:t>
            </a:r>
            <a:r>
              <a:rPr lang="it-IT" sz="1800" dirty="0" smtClean="0"/>
              <a:t> </a:t>
            </a:r>
            <a:r>
              <a:rPr lang="it-IT" sz="1800" dirty="0" err="1" smtClean="0"/>
              <a:t>solutions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:</a:t>
            </a:r>
          </a:p>
          <a:p>
            <a:endParaRPr lang="it-IT" sz="1800" dirty="0" smtClean="0"/>
          </a:p>
          <a:p>
            <a:endParaRPr lang="it-IT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39515" y="368265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3682652"/>
                <a:ext cx="4427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4948" y="4440067"/>
                <a:ext cx="1248290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  <m:r>
                            <a:rPr lang="ru-RU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e>
                      </m:nary>
                      <m:r>
                        <a:rPr lang="it-IT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" y="4440067"/>
                <a:ext cx="1248290" cy="7949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39515" y="3369121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3369121"/>
                <a:ext cx="44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39515" y="2321268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3</m:t>
                      </m:r>
                      <m:r>
                        <a:rPr lang="ru-R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!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15" y="2321268"/>
                <a:ext cx="44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8459" y="4609578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=216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459" y="4609578"/>
                <a:ext cx="8707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9"/>
          <p:cNvSpPr txBox="1">
            <a:spLocks/>
          </p:cNvSpPr>
          <p:nvPr/>
        </p:nvSpPr>
        <p:spPr>
          <a:xfrm>
            <a:off x="628649" y="2668042"/>
            <a:ext cx="2949178" cy="3193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 smtClean="0"/>
              <a:t>Therefore</a:t>
            </a:r>
            <a:r>
              <a:rPr lang="it-IT" sz="1800" dirty="0" smtClean="0"/>
              <a:t> brute force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a </a:t>
            </a:r>
            <a:r>
              <a:rPr lang="it-IT" sz="1800" dirty="0" err="1" smtClean="0"/>
              <a:t>problem</a:t>
            </a:r>
            <a:r>
              <a:rPr lang="it-IT" sz="1800" dirty="0" smtClean="0"/>
              <a:t> </a:t>
            </a:r>
            <a:r>
              <a:rPr lang="it-IT" sz="1800" dirty="0" err="1" smtClean="0"/>
              <a:t>since</a:t>
            </a:r>
            <a:r>
              <a:rPr lang="it-IT" sz="1800" dirty="0" smtClean="0"/>
              <a:t> </a:t>
            </a:r>
            <a:r>
              <a:rPr lang="it-IT" sz="1800" dirty="0" err="1" smtClean="0"/>
              <a:t>our</a:t>
            </a:r>
            <a:r>
              <a:rPr lang="it-IT" sz="1800" dirty="0" smtClean="0"/>
              <a:t> </a:t>
            </a:r>
            <a:r>
              <a:rPr lang="it-IT" sz="1800" dirty="0" err="1" smtClean="0"/>
              <a:t>problems</a:t>
            </a:r>
            <a:r>
              <a:rPr lang="it-IT" sz="1800" dirty="0" smtClean="0"/>
              <a:t> are </a:t>
            </a:r>
            <a:r>
              <a:rPr lang="it-IT" sz="1800" dirty="0" err="1" smtClean="0"/>
              <a:t>really</a:t>
            </a:r>
            <a:r>
              <a:rPr lang="it-IT" sz="1800" dirty="0" smtClean="0"/>
              <a:t> </a:t>
            </a:r>
            <a:r>
              <a:rPr lang="it-IT" sz="1800" dirty="0" err="1" smtClean="0"/>
              <a:t>simple</a:t>
            </a:r>
            <a:r>
              <a:rPr lang="it-IT" sz="1800" dirty="0" smtClean="0"/>
              <a:t>.</a:t>
            </a:r>
          </a:p>
          <a:p>
            <a:endParaRPr lang="it-IT" sz="1800" dirty="0"/>
          </a:p>
          <a:p>
            <a:r>
              <a:rPr lang="it-IT" sz="1800" dirty="0" err="1" smtClean="0"/>
              <a:t>But</a:t>
            </a:r>
            <a:r>
              <a:rPr lang="it-IT" sz="1800" dirty="0" smtClean="0"/>
              <a:t> of </a:t>
            </a:r>
            <a:r>
              <a:rPr lang="it-IT" sz="1800" dirty="0" err="1" smtClean="0"/>
              <a:t>course</a:t>
            </a:r>
            <a:r>
              <a:rPr lang="it-IT" sz="1800" dirty="0" smtClean="0"/>
              <a:t> </a:t>
            </a:r>
            <a:r>
              <a:rPr lang="it-IT" sz="1800" dirty="0" err="1" smtClean="0"/>
              <a:t>there</a:t>
            </a:r>
            <a:r>
              <a:rPr lang="it-IT" sz="1800" dirty="0" smtClean="0"/>
              <a:t> are </a:t>
            </a:r>
            <a:r>
              <a:rPr lang="it-IT" sz="1800" dirty="0" err="1" smtClean="0"/>
              <a:t>smarter</a:t>
            </a:r>
            <a:r>
              <a:rPr lang="it-IT" sz="1800" dirty="0" smtClean="0"/>
              <a:t> ways to </a:t>
            </a:r>
            <a:r>
              <a:rPr lang="it-IT" sz="1800" dirty="0" err="1" smtClean="0"/>
              <a:t>accomplish</a:t>
            </a:r>
            <a:r>
              <a:rPr lang="it-IT" sz="1800" dirty="0" smtClean="0"/>
              <a:t> the task.</a:t>
            </a:r>
          </a:p>
          <a:p>
            <a:endParaRPr lang="it-IT" sz="1800" dirty="0"/>
          </a:p>
          <a:p>
            <a:r>
              <a:rPr lang="it-IT" sz="1800" dirty="0" smtClean="0"/>
              <a:t>And </a:t>
            </a:r>
            <a:r>
              <a:rPr lang="it-IT" sz="1800" dirty="0" err="1" smtClean="0"/>
              <a:t>we’re</a:t>
            </a:r>
            <a:r>
              <a:rPr lang="it-IT" sz="1800" dirty="0" smtClean="0"/>
              <a:t> </a:t>
            </a:r>
            <a:r>
              <a:rPr lang="it-IT" sz="1800" dirty="0" err="1" smtClean="0"/>
              <a:t>already</a:t>
            </a:r>
            <a:r>
              <a:rPr lang="it-IT" sz="1800" dirty="0" smtClean="0"/>
              <a:t> </a:t>
            </a:r>
            <a:r>
              <a:rPr lang="it-IT" sz="1800" dirty="0" err="1" smtClean="0"/>
              <a:t>working</a:t>
            </a:r>
            <a:r>
              <a:rPr lang="it-IT" sz="1800" dirty="0" smtClean="0"/>
              <a:t> on </a:t>
            </a:r>
            <a:r>
              <a:rPr lang="it-IT" sz="1800" dirty="0" err="1" smtClean="0"/>
              <a:t>one</a:t>
            </a:r>
            <a:r>
              <a:rPr lang="it-IT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14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023 L -0.68073 0.33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5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 0.00185 L -0.64688 0.181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4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1.11111E-6 L -0.61493 0.1358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38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 uiExpand="1" build="p"/>
      <p:bldP spid="18" grpId="1" build="allAtOnce"/>
      <p:bldP spid="2" grpId="1"/>
      <p:bldP spid="2" grpId="2"/>
      <p:bldP spid="2" grpId="3"/>
      <p:bldP spid="9" grpId="0"/>
      <p:bldP spid="9" grpId="1"/>
      <p:bldP spid="13" grpId="0"/>
      <p:bldP spid="13" grpId="1"/>
      <p:bldP spid="13" grpId="2"/>
      <p:bldP spid="14" grpId="0"/>
      <p:bldP spid="14" grpId="1"/>
      <p:bldP spid="14" grpId="2"/>
      <p:bldP spid="11" grpId="0"/>
      <p:bldP spid="11" grpId="1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assumptions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 to task 1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 charset="0"/>
              <a:buChar char="•"/>
            </a:pPr>
            <a:r>
              <a:rPr lang="en-US" dirty="0" err="1" smtClean="0"/>
              <a:t>Moustafa’s</a:t>
            </a:r>
            <a:r>
              <a:rPr lang="en-US" dirty="0" smtClean="0"/>
              <a:t> approach (explanation and accomplishments)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/>
              <a:t>Massimo’s approach (explanation and accomplishments)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 smtClean="0"/>
              <a:t>Further strategies to reduce complexity and present the results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task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isdh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task 2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deformation order analysis tool for vehicle structure in crashworthiness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 lab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 lab" id="{FA66DAA9-6057-A249-8BB4-51FD618AC653}" vid="{3D2E7FB4-5CEC-B44B-BF0A-B3928F85C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 lab</Template>
  <TotalTime>277</TotalTime>
  <Words>291</Words>
  <Application>Microsoft Macintosh PowerPoint</Application>
  <PresentationFormat>On-screen Show (4:3)</PresentationFormat>
  <Paragraphs>56</Paragraphs>
  <Slides>11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SW lab</vt:lpstr>
      <vt:lpstr>A deformation order analysis tool for vehicle structures in crashworthiness design</vt:lpstr>
      <vt:lpstr>Our project</vt:lpstr>
      <vt:lpstr>Q: “the complexity of the problem grows with the factorial of the number of components: is brute force a good approach?”</vt:lpstr>
      <vt:lpstr>Our assumptions</vt:lpstr>
      <vt:lpstr>Solutions to task 1</vt:lpstr>
      <vt:lpstr>Solution to task 1</vt:lpstr>
      <vt:lpstr>isdh</vt:lpstr>
      <vt:lpstr>Description of task 2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deformation order analysis tool for vehicle structure in crashworthiness design</dc:title>
  <dc:creator>Massimo Sferza</dc:creator>
  <cp:lastModifiedBy>Massimo Sferza</cp:lastModifiedBy>
  <cp:revision>17</cp:revision>
  <dcterms:created xsi:type="dcterms:W3CDTF">2016-06-10T14:56:23Z</dcterms:created>
  <dcterms:modified xsi:type="dcterms:W3CDTF">2016-06-16T11:43:19Z</dcterms:modified>
</cp:coreProperties>
</file>