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4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43E1-6877-5543-A7D6-4A59609FF86F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hjkhkjhkj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9F0D1-9001-E24E-AE25-35CF406671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877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2683-61CA-B947-8822-04922B3555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hjkhkjhkj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EEDEC-335E-D14D-8646-8F772D9F66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510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EDEC-335E-D14D-8646-8F772D9F66A5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hjkhkjhkj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2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EDEC-335E-D14D-8646-8F772D9F66A5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hjkhkjhkj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71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EDEC-335E-D14D-8646-8F772D9F66A5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hjkhkjhkj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EDEC-335E-D14D-8646-8F772D9F66A5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hjkhkjhkj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67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EDEC-335E-D14D-8646-8F772D9F66A5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hjkhkjhkj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3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9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73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0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05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2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95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82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F844-FE7B-1D4A-89CD-FA5A7D1F9BD5}" type="datetimeFigureOut">
              <a:rPr lang="it-IT" smtClean="0"/>
              <a:t>05/05/16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1957-86A8-7E4B-8E30-8DD03501478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tint val="93000"/>
                <a:satMod val="150000"/>
                <a:shade val="98000"/>
                <a:lumMod val="102000"/>
              </a:schemeClr>
            </a:gs>
            <a:gs pos="89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6316735"/>
            <a:ext cx="1103258" cy="36346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17" y="6316982"/>
            <a:ext cx="689495" cy="3632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5" y="6316735"/>
            <a:ext cx="352294" cy="36321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0794" y="6344455"/>
            <a:ext cx="5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  <a:endParaRPr lang="it-IT" sz="1400" dirty="0">
              <a:solidFill>
                <a:schemeClr val="bg1">
                  <a:lumMod val="65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  <p:sp>
        <p:nvSpPr>
          <p:cNvPr id="20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dirty="0" err="1"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dirty="0"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</a:p>
        </p:txBody>
      </p:sp>
      <p:sp>
        <p:nvSpPr>
          <p:cNvPr id="21" name="Sottotitolo 2"/>
          <p:cNvSpPr>
            <a:spLocks noGrp="1"/>
          </p:cNvSpPr>
          <p:nvPr>
            <p:ph type="subTitle" idx="1"/>
          </p:nvPr>
        </p:nvSpPr>
        <p:spPr>
          <a:xfrm>
            <a:off x="1143000" y="3800511"/>
            <a:ext cx="1524000" cy="665162"/>
          </a:xfrm>
        </p:spPr>
        <p:txBody>
          <a:bodyPr>
            <a:normAutofit/>
          </a:bodyPr>
          <a:lstStyle/>
          <a:p>
            <a:pPr algn="l"/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Volker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Lange</a:t>
            </a:r>
          </a:p>
          <a:p>
            <a:pPr algn="l"/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Lailong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Song</a:t>
            </a:r>
            <a:endParaRPr lang="it-IT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1095897" y="4557748"/>
            <a:ext cx="2371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Daniel </a:t>
            </a:r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Perez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Ramirez</a:t>
            </a:r>
          </a:p>
          <a:p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Massimo Sferza</a:t>
            </a:r>
          </a:p>
          <a:p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Moustafa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Alsayed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t-IT" sz="1600" dirty="0" err="1" smtClean="0">
                <a:latin typeface="Times New Roman" charset="0"/>
                <a:ea typeface="Times New Roman" charset="0"/>
                <a:cs typeface="Times New Roman" charset="0"/>
              </a:rPr>
              <a:t>Ahmad</a:t>
            </a:r>
            <a:r>
              <a:rPr lang="it-IT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4144199" y="4988635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latin typeface="Times New Roman" charset="0"/>
                <a:ea typeface="Times New Roman" charset="0"/>
                <a:cs typeface="Times New Roman" charset="0"/>
              </a:rPr>
              <a:t>Software Lab Presentation – 1</a:t>
            </a:r>
            <a:r>
              <a:rPr lang="it-IT" sz="20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it-IT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t-IT" sz="2000" dirty="0" err="1" smtClean="0"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r>
              <a:rPr lang="it-IT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tint val="93000"/>
                <a:satMod val="150000"/>
                <a:shade val="98000"/>
                <a:lumMod val="102000"/>
              </a:schemeClr>
            </a:gs>
            <a:gs pos="89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ottotito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6316735"/>
            <a:ext cx="1103258" cy="36346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17" y="6316982"/>
            <a:ext cx="689495" cy="3632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5" y="6316735"/>
            <a:ext cx="352294" cy="36321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0794" y="6344455"/>
            <a:ext cx="5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  <a:endParaRPr lang="it-IT" sz="1400" dirty="0">
              <a:solidFill>
                <a:schemeClr val="bg1">
                  <a:lumMod val="65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tint val="93000"/>
                <a:satMod val="150000"/>
                <a:shade val="98000"/>
                <a:lumMod val="102000"/>
              </a:schemeClr>
            </a:gs>
            <a:gs pos="89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ottotito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6316735"/>
            <a:ext cx="1103258" cy="36346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17" y="6316982"/>
            <a:ext cx="689495" cy="3632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5" y="6316735"/>
            <a:ext cx="352294" cy="36321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0794" y="6344455"/>
            <a:ext cx="5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  <a:endParaRPr lang="it-IT" sz="1400" dirty="0">
              <a:solidFill>
                <a:schemeClr val="bg1">
                  <a:lumMod val="65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tint val="93000"/>
                <a:satMod val="150000"/>
                <a:shade val="98000"/>
                <a:lumMod val="102000"/>
              </a:schemeClr>
            </a:gs>
            <a:gs pos="89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ottotito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6316735"/>
            <a:ext cx="1103258" cy="36346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17" y="6316982"/>
            <a:ext cx="689495" cy="3632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5" y="6316735"/>
            <a:ext cx="352294" cy="36321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0794" y="6344455"/>
            <a:ext cx="5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  <a:endParaRPr lang="it-IT" sz="1400" dirty="0">
              <a:solidFill>
                <a:schemeClr val="bg1">
                  <a:lumMod val="65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tint val="93000"/>
                <a:satMod val="150000"/>
                <a:shade val="98000"/>
                <a:lumMod val="102000"/>
              </a:schemeClr>
            </a:gs>
            <a:gs pos="89000">
              <a:srgbClr val="7E7E7E"/>
            </a:gs>
            <a:gs pos="92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ottotitolo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6316735"/>
            <a:ext cx="1103258" cy="36346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17" y="6316982"/>
            <a:ext cx="689495" cy="3632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5" y="6316735"/>
            <a:ext cx="352294" cy="36321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10794" y="6344455"/>
            <a:ext cx="5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deformation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order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analysis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tool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for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vehicle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structures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in </a:t>
            </a:r>
            <a:r>
              <a:rPr lang="it-IT" sz="1400" dirty="0" err="1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crashworthiness</a:t>
            </a:r>
            <a:r>
              <a:rPr lang="it-IT" sz="1400" dirty="0" smtClean="0">
                <a:solidFill>
                  <a:schemeClr val="bg1">
                    <a:lumMod val="65000"/>
                  </a:schemeClr>
                </a:solidFill>
                <a:latin typeface="Bernard MT Condensed" charset="0"/>
                <a:ea typeface="Bernard MT Condensed" charset="0"/>
                <a:cs typeface="Bernard MT Condensed" charset="0"/>
              </a:rPr>
              <a:t> design </a:t>
            </a:r>
            <a:endParaRPr lang="it-IT" sz="1400" dirty="0">
              <a:solidFill>
                <a:schemeClr val="bg1">
                  <a:lumMod val="65000"/>
                </a:schemeClr>
              </a:solidFill>
              <a:latin typeface="Bernard MT Condensed" charset="0"/>
              <a:ea typeface="Bernard MT Condensed" charset="0"/>
              <a:cs typeface="Bernard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2" id="{EA12EA81-E247-6341-A1E7-D674EF2B60E6}" vid="{CD848BBE-564D-F746-949A-2146E05D13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94</Words>
  <Application>Microsoft Macintosh PowerPoint</Application>
  <PresentationFormat>Presentazione su schermo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Bernard MT Condensed</vt:lpstr>
      <vt:lpstr>Calibri</vt:lpstr>
      <vt:lpstr>Calibri Light</vt:lpstr>
      <vt:lpstr>Times New Roman</vt:lpstr>
      <vt:lpstr>Arial</vt:lpstr>
      <vt:lpstr>Tema di Office</vt:lpstr>
      <vt:lpstr>A deformation order analysis tool for vehicle structures in crashworthiness design 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Massimo Sferza</dc:creator>
  <cp:lastModifiedBy>Massimo Sferza</cp:lastModifiedBy>
  <cp:revision>6</cp:revision>
  <dcterms:created xsi:type="dcterms:W3CDTF">2016-05-05T10:05:07Z</dcterms:created>
  <dcterms:modified xsi:type="dcterms:W3CDTF">2016-05-05T13:13:27Z</dcterms:modified>
</cp:coreProperties>
</file>