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64"/>
    <p:restoredTop sz="94666"/>
  </p:normalViewPr>
  <p:slideViewPr>
    <p:cSldViewPr snapToGrid="0" snapToObjects="1">
      <p:cViewPr varScale="1">
        <p:scale>
          <a:sx n="76" d="100"/>
          <a:sy n="76" d="100"/>
        </p:scale>
        <p:origin x="20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BF810-5204-B443-AACD-94BF0894D26F}" type="datetimeFigureOut">
              <a:rPr lang="en-US" smtClean="0"/>
              <a:t>6/9/16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4ABA8-1713-CA4B-B76B-4EBCF88E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6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2746474"/>
          </a:xfrm>
        </p:spPr>
        <p:txBody>
          <a:bodyPr>
            <a:normAutofit/>
          </a:bodyPr>
          <a:lstStyle>
            <a:lvl1pPr algn="ctr">
              <a:defRPr sz="6000" baseline="0"/>
            </a:lvl1pPr>
          </a:lstStyle>
          <a:p>
            <a:r>
              <a:rPr lang="en-US" dirty="0" smtClean="0"/>
              <a:t>A deformation order analysis tool for vehicle structure in crashworthiness analysis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3241963"/>
            <a:ext cx="5194465" cy="1995757"/>
          </a:xfrm>
        </p:spPr>
        <p:txBody>
          <a:bodyPr/>
          <a:lstStyle>
            <a:lvl1pPr marL="0" indent="0">
              <a:buFontTx/>
              <a:buNone/>
              <a:defRPr/>
            </a:lvl1pPr>
            <a:lvl2pPr>
              <a:defRPr baseline="0"/>
            </a:lvl2pPr>
          </a:lstStyle>
          <a:p>
            <a:pPr lvl="0"/>
            <a:r>
              <a:rPr lang="en-US" dirty="0" smtClean="0"/>
              <a:t>Supervisors:</a:t>
            </a:r>
          </a:p>
          <a:p>
            <a:pPr lvl="1"/>
            <a:r>
              <a:rPr lang="en-US" dirty="0" smtClean="0"/>
              <a:t>Volker Lange</a:t>
            </a:r>
          </a:p>
          <a:p>
            <a:pPr lvl="1"/>
            <a:r>
              <a:rPr lang="en-US" dirty="0" err="1" smtClean="0"/>
              <a:t>Lailong</a:t>
            </a:r>
            <a:r>
              <a:rPr lang="en-US" dirty="0" smtClean="0"/>
              <a:t> Song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08230" y="5368084"/>
            <a:ext cx="8575539" cy="771459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300" b="1" i="0" baseline="0">
                <a:latin typeface="+mj-lt"/>
              </a:defRPr>
            </a:lvl1pPr>
          </a:lstStyle>
          <a:p>
            <a:pPr lvl="0"/>
            <a:r>
              <a:rPr lang="en-US" sz="4200" baseline="0" dirty="0" smtClean="0"/>
              <a:t>Software Lab: nth </a:t>
            </a:r>
            <a:r>
              <a:rPr lang="en-US" sz="4200" baseline="0" dirty="0" err="1" smtClean="0"/>
              <a:t>assesment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9335" y="3241963"/>
            <a:ext cx="5194465" cy="1995758"/>
          </a:xfrm>
        </p:spPr>
        <p:txBody>
          <a:bodyPr/>
          <a:lstStyle>
            <a:lvl1pPr marL="0" indent="0">
              <a:buFontTx/>
              <a:buNone/>
              <a:defRPr/>
            </a:lvl1pPr>
            <a:lvl2pPr>
              <a:defRPr baseline="0"/>
            </a:lvl2pPr>
          </a:lstStyle>
          <a:p>
            <a:pPr lvl="0"/>
            <a:r>
              <a:rPr lang="en-US" dirty="0" smtClean="0"/>
              <a:t>Students:</a:t>
            </a:r>
          </a:p>
          <a:p>
            <a:pPr lvl="1"/>
            <a:r>
              <a:rPr lang="en-US" dirty="0" err="1" smtClean="0"/>
              <a:t>Moustafa</a:t>
            </a:r>
            <a:r>
              <a:rPr lang="en-US" dirty="0" smtClean="0"/>
              <a:t> </a:t>
            </a:r>
            <a:r>
              <a:rPr lang="en-US" dirty="0" err="1" smtClean="0"/>
              <a:t>Alsayed</a:t>
            </a:r>
            <a:r>
              <a:rPr lang="en-US" dirty="0" smtClean="0"/>
              <a:t> Ahmad</a:t>
            </a:r>
          </a:p>
          <a:p>
            <a:pPr lvl="1"/>
            <a:r>
              <a:rPr lang="en-US" dirty="0" smtClean="0"/>
              <a:t>Daniel Perez Ramirez</a:t>
            </a:r>
          </a:p>
          <a:p>
            <a:pPr lvl="1"/>
            <a:r>
              <a:rPr lang="en-US" dirty="0" smtClean="0"/>
              <a:t>Massimo </a:t>
            </a:r>
            <a:r>
              <a:rPr lang="en-US" dirty="0" err="1" smtClean="0"/>
              <a:t>Sferza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241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5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16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9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2994"/>
            <a:ext cx="8585527" cy="36565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7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2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9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4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0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bg1"/>
            </a:gs>
            <a:gs pos="92000">
              <a:schemeClr val="tx1"/>
            </a:gs>
            <a:gs pos="70000">
              <a:schemeClr val="bg1"/>
            </a:gs>
            <a:gs pos="39000">
              <a:schemeClr val="bg1"/>
            </a:gs>
            <a:gs pos="9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838198" y="6355821"/>
            <a:ext cx="8585527" cy="3656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524340" y="6356349"/>
            <a:ext cx="557151" cy="36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6455-307C-8347-8DD6-84753A48DD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egnaposto immagine 10"/>
          <p:cNvSpPr txBox="1">
            <a:spLocks noChangeAspect="1"/>
          </p:cNvSpPr>
          <p:nvPr/>
        </p:nvSpPr>
        <p:spPr>
          <a:xfrm>
            <a:off x="10182105" y="6355821"/>
            <a:ext cx="354657" cy="365654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Segnaposto immagine 12"/>
          <p:cNvSpPr txBox="1">
            <a:spLocks noChangeAspect="1"/>
          </p:cNvSpPr>
          <p:nvPr/>
        </p:nvSpPr>
        <p:spPr>
          <a:xfrm>
            <a:off x="10659677" y="6355821"/>
            <a:ext cx="694123" cy="365654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3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 / visualization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“Initial State – Deformation History” description (ISDH)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data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Initial state: </a:t>
            </a:r>
          </a:p>
          <a:p>
            <a:pPr lvl="2"/>
            <a:r>
              <a:rPr lang="en-US" dirty="0" smtClean="0"/>
              <a:t>It contains all the information necessary to define the structure (e.g. position of nodes, number of elements, deformable lengths, rigid lengths, etc.)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Deformation history</a:t>
            </a:r>
          </a:p>
          <a:p>
            <a:pPr lvl="2"/>
            <a:r>
              <a:rPr lang="en-US" dirty="0" smtClean="0"/>
              <a:t>It’s a list of deformation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a 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68271"/>
          </a:xfrm>
        </p:spPr>
        <p:txBody>
          <a:bodyPr/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125718"/>
            <a:ext cx="4017962" cy="208770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68271"/>
          </a:xfrm>
        </p:spPr>
        <p:txBody>
          <a:bodyPr/>
          <a:lstStyle/>
          <a:p>
            <a:r>
              <a:rPr lang="en-US" dirty="0" smtClean="0"/>
              <a:t>Deformation history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90" y="2149475"/>
            <a:ext cx="3283022" cy="4040188"/>
          </a:xfrm>
        </p:spPr>
      </p:pic>
    </p:spTree>
    <p:extLst>
      <p:ext uri="{BB962C8B-B14F-4D97-AF65-F5344CB8AC3E}">
        <p14:creationId xmlns:p14="http://schemas.microsoft.com/office/powerpoint/2010/main" val="18386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71" y="1825624"/>
            <a:ext cx="3535859" cy="435133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70" y="1825625"/>
            <a:ext cx="3535860" cy="43513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deformation step?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Each deformation step contains:</a:t>
            </a:r>
          </a:p>
          <a:p>
            <a:pPr lvl="1"/>
            <a:r>
              <a:rPr lang="en-US" dirty="0" smtClean="0"/>
              <a:t>amount of deformation</a:t>
            </a:r>
          </a:p>
          <a:p>
            <a:pPr lvl="1"/>
            <a:r>
              <a:rPr lang="en-US" dirty="0" smtClean="0"/>
              <a:t>Information about active components and their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0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“Initial State – Deformation History” module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7436"/>
            <a:ext cx="10515600" cy="2387716"/>
          </a:xfrm>
        </p:spPr>
      </p:pic>
    </p:spTree>
    <p:extLst>
      <p:ext uri="{BB962C8B-B14F-4D97-AF65-F5344CB8AC3E}">
        <p14:creationId xmlns:p14="http://schemas.microsoft.com/office/powerpoint/2010/main" val="189523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" t="6522" r="21564" b="47439"/>
          <a:stretch/>
        </p:blipFill>
        <p:spPr>
          <a:xfrm>
            <a:off x="839788" y="2703731"/>
            <a:ext cx="4343400" cy="31573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9788" y="2057400"/>
            <a:ext cx="393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deformationStep</a:t>
            </a:r>
            <a:r>
              <a:rPr lang="en-US" dirty="0" smtClean="0"/>
              <a:t> object is defined this way: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9788" y="3200400"/>
            <a:ext cx="393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deformation_history</a:t>
            </a:r>
            <a:r>
              <a:rPr lang="en-US" dirty="0" smtClean="0"/>
              <a:t> is a list of </a:t>
            </a:r>
            <a:r>
              <a:rPr lang="en-US" dirty="0" err="1" smtClean="0"/>
              <a:t>DeformationStep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9787" y="3217333"/>
            <a:ext cx="3932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initial_state</a:t>
            </a:r>
            <a:r>
              <a:rPr lang="en-US" dirty="0" smtClean="0"/>
              <a:t> contains all the information </a:t>
            </a:r>
            <a:r>
              <a:rPr lang="en-US" dirty="0" err="1" smtClean="0"/>
              <a:t>ragarding</a:t>
            </a:r>
            <a:r>
              <a:rPr lang="en-US" dirty="0" smtClean="0"/>
              <a:t> the structure.</a:t>
            </a:r>
          </a:p>
          <a:p>
            <a:r>
              <a:rPr lang="en-US" dirty="0" smtClean="0"/>
              <a:t>This </a:t>
            </a:r>
            <a:r>
              <a:rPr lang="en-US" dirty="0" err="1" smtClean="0"/>
              <a:t>infromation</a:t>
            </a:r>
            <a:r>
              <a:rPr lang="en-US" dirty="0" smtClean="0"/>
              <a:t> is used by </a:t>
            </a:r>
            <a:r>
              <a:rPr lang="en-US" dirty="0" err="1" smtClean="0"/>
              <a:t>plot_initial_state</a:t>
            </a:r>
            <a:r>
              <a:rPr lang="en-US" dirty="0" smtClean="0"/>
              <a:t>(), which draws all the rectangles needed.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" t="6420" r="18706" b="53303"/>
          <a:stretch/>
        </p:blipFill>
        <p:spPr>
          <a:xfrm>
            <a:off x="839787" y="3098800"/>
            <a:ext cx="4511145" cy="2762251"/>
          </a:xfrm>
          <a:prstGeom prst="rect">
            <a:avLst/>
          </a:prstGeom>
        </p:spPr>
      </p:pic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4" b="23251"/>
          <a:stretch/>
        </p:blipFill>
        <p:spPr>
          <a:xfrm>
            <a:off x="5183188" y="863601"/>
            <a:ext cx="6172200" cy="49974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my_solution</a:t>
            </a:r>
            <a:r>
              <a:rPr lang="en-US" dirty="0" smtClean="0"/>
              <a:t> is a Solution object with: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elf.initial_state</a:t>
            </a:r>
            <a:r>
              <a:rPr lang="en-US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self.deformation_history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4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9" grpId="1"/>
      <p:bldP spid="8" grpId="0"/>
      <p:bldP spid="8" grpId="1"/>
      <p:bldP spid="4" grpId="0" uiExpand="1"/>
    </p:bldLst>
  </p:timing>
</p:sld>
</file>

<file path=ppt/theme/theme1.xml><?xml version="1.0" encoding="utf-8"?>
<a:theme xmlns:a="http://schemas.openxmlformats.org/drawingml/2006/main" name="SW lab">
  <a:themeElements>
    <a:clrScheme name="Gia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 lab" id="{4CC80BFF-4E93-B24E-9657-F1908337C4D7}" vid="{49559F5D-17B6-FF4F-8F19-40AB6F01B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 lab</Template>
  <TotalTime>111</TotalTime>
  <Words>151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Times New Roman</vt:lpstr>
      <vt:lpstr>Arial</vt:lpstr>
      <vt:lpstr>SW lab</vt:lpstr>
      <vt:lpstr>Computation / visualization interface</vt:lpstr>
      <vt:lpstr>Description of a solution</vt:lpstr>
      <vt:lpstr>Description of a solution</vt:lpstr>
      <vt:lpstr>What is a deformation step?</vt:lpstr>
      <vt:lpstr>“Initial State – Deformation History” module</vt:lpstr>
      <vt:lpstr>How to use the interface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 / visualization interface</dc:title>
  <dc:creator>Massimo Sferza</dc:creator>
  <cp:lastModifiedBy>Massimo Sferza</cp:lastModifiedBy>
  <cp:revision>9</cp:revision>
  <dcterms:created xsi:type="dcterms:W3CDTF">2016-06-09T14:03:34Z</dcterms:created>
  <dcterms:modified xsi:type="dcterms:W3CDTF">2016-06-09T15:55:13Z</dcterms:modified>
</cp:coreProperties>
</file>