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63" r:id="rId16"/>
    <p:sldId id="275" r:id="rId17"/>
    <p:sldId id="274" r:id="rId18"/>
    <p:sldId id="276" r:id="rId19"/>
    <p:sldId id="277" r:id="rId20"/>
    <p:sldId id="278" r:id="rId21"/>
    <p:sldId id="281" r:id="rId22"/>
  </p:sldIdLst>
  <p:sldSz cx="9144000" cy="6858000" type="screen4x3"/>
  <p:notesSz cx="6858000" cy="9144000"/>
  <p:defaultTextStyle>
    <a:defPPr>
      <a:defRPr lang="ar-A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97952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37047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38535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84204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1077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87996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361990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09157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64580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23193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ar-A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48197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/>
            </a:gs>
            <a:gs pos="92000">
              <a:schemeClr val="tx1"/>
            </a:gs>
            <a:gs pos="70000">
              <a:schemeClr val="bg1"/>
            </a:gs>
            <a:gs pos="39000">
              <a:schemeClr val="bg1"/>
            </a:gs>
            <a:gs pos="8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7ED7-960E-4BFE-A913-EBB60DBC91F8}" type="datetimeFigureOut">
              <a:rPr lang="ar-AE" smtClean="0"/>
              <a:t>30/07/1437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FB6D-EED5-4E1E-A6D6-C695571B3E26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2807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AE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20.png"/><Relationship Id="rId3" Type="http://schemas.microsoft.com/office/2007/relationships/media" Target="../media/media4.mp4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video" Target="../media/media5.mp4"/><Relationship Id="rId11" Type="http://schemas.openxmlformats.org/officeDocument/2006/relationships/image" Target="../media/image18.png"/><Relationship Id="rId5" Type="http://schemas.microsoft.com/office/2007/relationships/media" Target="../media/media5.mp4"/><Relationship Id="rId10" Type="http://schemas.openxmlformats.org/officeDocument/2006/relationships/image" Target="../media/image3.png"/><Relationship Id="rId4" Type="http://schemas.openxmlformats.org/officeDocument/2006/relationships/video" Target="../media/media4.mp4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dealistcareers.org/5-resources-for-young-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inistryinsights.com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22734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it-IT" sz="4800" dirty="0" smtClean="0">
                <a:latin typeface="Cooper Black" panose="0208090404030B020404" pitchFamily="18" charset="0"/>
              </a:rPr>
              <a:t>A </a:t>
            </a:r>
            <a:r>
              <a:rPr lang="en-US" sz="4800" dirty="0" smtClean="0">
                <a:latin typeface="Cooper Black" panose="0208090404030B020404" pitchFamily="18" charset="0"/>
              </a:rPr>
              <a:t>D</a:t>
            </a:r>
            <a:r>
              <a:rPr lang="it-IT" sz="4800" dirty="0" smtClean="0">
                <a:latin typeface="Cooper Black" panose="0208090404030B020404" pitchFamily="18" charset="0"/>
              </a:rPr>
              <a:t>eformation Order Analysis Tool For Vehicle Structures In Crashworthiness Design </a:t>
            </a:r>
            <a:endParaRPr lang="ar-AE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4658"/>
            <a:ext cx="2862072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Volker Lange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</a:t>
            </a:r>
            <a:endParaRPr lang="ar-S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5008" y="3554658"/>
            <a:ext cx="26135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Massimo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Sferza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Daniel Perez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Moustafa Alsayed Ahmad</a:t>
            </a:r>
            <a:endParaRPr lang="ar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2554" y="5116515"/>
            <a:ext cx="31124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Lab : 1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Assessment</a:t>
            </a:r>
            <a:endParaRPr lang="ar-A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6858000" cy="77590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75907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members in series gives what is called as a “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Loadpath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Segnaposto contenuto 3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65" y="1816858"/>
            <a:ext cx="6601469" cy="35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6858000" cy="70275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02755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Loadpaths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really get even more complicated by inserting some air gaps in between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Segnaposto contenuto 3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4088"/>
            <a:ext cx="7067813" cy="37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6858000" cy="730186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30186"/>
            <a:ext cx="6858000" cy="1655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Loadpaths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even be coupled to other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Loadpaths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Collection of coupled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oadpaths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together gives the overall structure of the crash box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Segnaposto contenuto 3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23" y="2385948"/>
            <a:ext cx="5714501" cy="30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6858000" cy="72104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Deformation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03" y="721043"/>
            <a:ext cx="6858000" cy="1655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So far, we haven't mentioned anything about order of deformation!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Members deform in a single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Loadpath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after the other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All of the possible sequences that can be had are referred as Order of Deformation “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53" y="3648211"/>
            <a:ext cx="6800850" cy="809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24023" y="4126547"/>
            <a:ext cx="55496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OR</a:t>
            </a:r>
            <a:endParaRPr lang="ar-AE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553" y="4524482"/>
            <a:ext cx="6877050" cy="600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1359" y="5028118"/>
            <a:ext cx="187743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OR, OR, OR….</a:t>
            </a:r>
            <a:endParaRPr lang="ar-AE" sz="2400" dirty="0"/>
          </a:p>
        </p:txBody>
      </p:sp>
    </p:spTree>
    <p:extLst>
      <p:ext uri="{BB962C8B-B14F-4D97-AF65-F5344CB8AC3E}">
        <p14:creationId xmlns:p14="http://schemas.microsoft.com/office/powerpoint/2010/main" val="39983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6858000" cy="74847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Deformation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48474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short videos that show the idea of Order of Deformation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9" name="Slide1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0792" y="2445519"/>
            <a:ext cx="3101975" cy="22399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70021" y="2105848"/>
            <a:ext cx="26287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FIRST – SECOND members</a:t>
            </a:r>
            <a:endParaRPr lang="ar-AE" dirty="0"/>
          </a:p>
        </p:txBody>
      </p:sp>
      <p:sp>
        <p:nvSpPr>
          <p:cNvPr id="11" name="TextBox 10"/>
          <p:cNvSpPr txBox="1"/>
          <p:nvPr/>
        </p:nvSpPr>
        <p:spPr>
          <a:xfrm>
            <a:off x="4322979" y="3308304"/>
            <a:ext cx="61747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/>
              <a:t>OR</a:t>
            </a:r>
            <a:endParaRPr lang="ar-AE" sz="2800" dirty="0"/>
          </a:p>
        </p:txBody>
      </p:sp>
      <p:pic>
        <p:nvPicPr>
          <p:cNvPr id="12" name="Slide1b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940456" y="2495629"/>
            <a:ext cx="3101975" cy="22399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0990" y="2085014"/>
            <a:ext cx="26287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SECOND – FIRST members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10762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6519"/>
            <a:ext cx="6858000" cy="7118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Deformation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03" y="711899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what would happen if we have two parallel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Loadpaths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?!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9" name="Slide2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627189" y="1603764"/>
            <a:ext cx="2579052" cy="1862356"/>
          </a:xfrm>
          <a:prstGeom prst="rect">
            <a:avLst/>
          </a:prstGeom>
        </p:spPr>
      </p:pic>
      <p:pic>
        <p:nvPicPr>
          <p:cNvPr id="10" name="Slide2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710583" y="1603764"/>
            <a:ext cx="2579053" cy="1862356"/>
          </a:xfrm>
          <a:prstGeom prst="rect">
            <a:avLst/>
          </a:prstGeom>
        </p:spPr>
      </p:pic>
      <p:pic>
        <p:nvPicPr>
          <p:cNvPr id="11" name="Slide2e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085451" y="3637133"/>
            <a:ext cx="2690509" cy="19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0051"/>
            <a:ext cx="6858000" cy="7118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Deformation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95864"/>
            <a:ext cx="6858000" cy="1655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imagine how complex 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coupled </a:t>
            </a:r>
            <a:r>
              <a:rPr 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Loadpaths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when inserted within the crash box structure</a:t>
            </a:r>
            <a:endParaRPr lang="ar-A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6" y="63148"/>
            <a:ext cx="6858000" cy="711899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Deformation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03" y="775047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Engineers are still doing that using paper and a pen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9" name="Segnaposto contenuto 3" descr="12788656744_91fa14940d_o.jpg"/>
          <p:cNvPicPr>
            <a:picLocks noGrp="1"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6" b="1470"/>
          <a:stretch/>
        </p:blipFill>
        <p:spPr>
          <a:xfrm>
            <a:off x="1143006" y="1784662"/>
            <a:ext cx="6857994" cy="372600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42895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24" y="127333"/>
            <a:ext cx="6858000" cy="7118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ar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03" y="711899"/>
            <a:ext cx="6858000" cy="1655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Each possibility can lead to different result with respect to the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absorption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crash </a:t>
            </a:r>
            <a:endParaRPr lang="ar-A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is worth it to work on something that can solve it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 order to accelerate this initial design step, we should be able to integrate the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somewhere within</a:t>
            </a:r>
          </a:p>
          <a:p>
            <a:pPr algn="l"/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2144" y="4325112"/>
            <a:ext cx="1865376" cy="117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ORDER OF DEFORMATION</a:t>
            </a:r>
          </a:p>
          <a:p>
            <a:pPr algn="ctr"/>
            <a:r>
              <a:rPr lang="en-US" dirty="0" smtClean="0"/>
              <a:t>PROBLEM</a:t>
            </a:r>
            <a:endParaRPr lang="ar-AE" dirty="0"/>
          </a:p>
        </p:txBody>
      </p:sp>
      <p:sp>
        <p:nvSpPr>
          <p:cNvPr id="9" name="Rectangle 8"/>
          <p:cNvSpPr/>
          <p:nvPr/>
        </p:nvSpPr>
        <p:spPr>
          <a:xfrm>
            <a:off x="5952868" y="4325112"/>
            <a:ext cx="1463040" cy="117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SOLUTION</a:t>
            </a:r>
            <a:endParaRPr lang="ar-AE" dirty="0"/>
          </a:p>
        </p:txBody>
      </p:sp>
      <p:pic>
        <p:nvPicPr>
          <p:cNvPr id="1026" name="Picture 2" descr="https://upload.wikimedia.org/wikipedia/commons/thumb/d/d7/Desktop_computer_clipart_-_Yellow_theme.svg/2000px-Desktop_computer_clipart_-_Yellow_theme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0" y="3882214"/>
            <a:ext cx="2057528" cy="205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8" idx="3"/>
            <a:endCxn id="1026" idx="1"/>
          </p:cNvCxnSpPr>
          <p:nvPr/>
        </p:nvCxnSpPr>
        <p:spPr>
          <a:xfrm>
            <a:off x="3017520" y="4910328"/>
            <a:ext cx="466340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6" idx="3"/>
            <a:endCxn id="9" idx="1"/>
          </p:cNvCxnSpPr>
          <p:nvPr/>
        </p:nvCxnSpPr>
        <p:spPr>
          <a:xfrm flipV="1">
            <a:off x="5541388" y="4910328"/>
            <a:ext cx="411480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63074" y="5526217"/>
            <a:ext cx="327685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/>
              <a:t>Ref</a:t>
            </a:r>
            <a:r>
              <a:rPr lang="en-US" sz="1100" dirty="0" smtClean="0"/>
              <a:t>: https://en.wikipedia.org/wiki/Desktop_computer</a:t>
            </a:r>
            <a:endParaRPr lang="ar-AE" sz="1100" dirty="0"/>
          </a:p>
        </p:txBody>
      </p:sp>
    </p:spTree>
    <p:extLst>
      <p:ext uri="{BB962C8B-B14F-4D97-AF65-F5344CB8AC3E}">
        <p14:creationId xmlns:p14="http://schemas.microsoft.com/office/powerpoint/2010/main" val="22655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503" y="73861"/>
            <a:ext cx="6858000" cy="71189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(Cont.)</a:t>
            </a:r>
            <a:endParaRPr lang="ar-AE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03" y="765239"/>
            <a:ext cx="6858000" cy="1655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matter of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give the engineer all of the possible sequences and which one corresponds to the given mass and material data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Afterwards, any further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easily implemented</a:t>
            </a:r>
            <a:endParaRPr lang="ar-A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46"/>
            <a:ext cx="6858000" cy="72274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ar-A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30186"/>
            <a:ext cx="6858000" cy="4993957"/>
          </a:xfrm>
        </p:spPr>
        <p:txBody>
          <a:bodyPr>
            <a:normAutofit/>
          </a:bodyPr>
          <a:lstStyle/>
          <a:p>
            <a:pPr algn="just" rt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at the very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stages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design consist only of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drawings and mental concepts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,and some preliminary defined requirements</a:t>
            </a:r>
          </a:p>
          <a:p>
            <a:pPr algn="just"/>
            <a:endParaRPr lang="ar-A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Picture 2" descr="http://cdn.bmwblog.com/wp-content/uploads/bmw-design-process-0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24" y="2537997"/>
            <a:ext cx="5065776" cy="34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23445" y="3269165"/>
            <a:ext cx="1556331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b="1" dirty="0" smtClean="0"/>
              <a:t>Ref</a:t>
            </a:r>
            <a:r>
              <a:rPr lang="en-US" sz="1100" dirty="0" smtClean="0"/>
              <a:t>: http://www.bmwblog.com/2012/03/01/</a:t>
            </a:r>
          </a:p>
          <a:p>
            <a:pPr algn="l" rtl="0"/>
            <a:r>
              <a:rPr lang="en-US" sz="1100" dirty="0" smtClean="0"/>
              <a:t>the-design-process-at-the-</a:t>
            </a:r>
            <a:r>
              <a:rPr lang="en-US" sz="1100" dirty="0" err="1" smtClean="0"/>
              <a:t>bmw</a:t>
            </a:r>
            <a:r>
              <a:rPr lang="en-US" sz="1100" dirty="0" smtClean="0"/>
              <a:t>-group/</a:t>
            </a:r>
          </a:p>
          <a:p>
            <a:endParaRPr lang="ar-AE" sz="1100" dirty="0"/>
          </a:p>
        </p:txBody>
      </p:sp>
    </p:spTree>
    <p:extLst>
      <p:ext uri="{BB962C8B-B14F-4D97-AF65-F5344CB8AC3E}">
        <p14:creationId xmlns:p14="http://schemas.microsoft.com/office/powerpoint/2010/main" val="3930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200"/>
            <a:ext cx="6858000" cy="71189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ar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947" y="788099"/>
            <a:ext cx="6858000" cy="16557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should be able to identify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possible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OoDs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capable of defining which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these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going to be generated for the specific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masses and material prop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erties of the car</a:t>
            </a:r>
          </a:p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results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understanding of the solutions</a:t>
            </a:r>
          </a:p>
          <a:p>
            <a:pPr algn="l"/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78392"/>
            <a:ext cx="6858000" cy="165576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 IST ALLES!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VIELEN DANK</a:t>
            </a:r>
            <a:endParaRPr lang="ar-SY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SY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ALL!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lang="ar-A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6" y="0"/>
            <a:ext cx="6858000" cy="78505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296" y="392525"/>
            <a:ext cx="6858000" cy="1655762"/>
          </a:xfrm>
        </p:spPr>
        <p:txBody>
          <a:bodyPr>
            <a:noAutofit/>
          </a:bodyPr>
          <a:lstStyle/>
          <a:p>
            <a:pPr algn="just" rtl="0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or sometimes no information what so    ever to start from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 structure, NO materials, etc.)</a:t>
            </a:r>
          </a:p>
          <a:p>
            <a:pPr algn="just" rt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Something has to ignite the spark of design!</a:t>
            </a:r>
          </a:p>
          <a:p>
            <a:pPr algn="just" rtl="0"/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Worthiness is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sparks that lead to the rest of the car systems’ design!!</a:t>
            </a:r>
            <a:endParaRPr lang="ar-AE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ar-A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Picture 4" descr="http://idealistcareers.org/wp-content/uploads/2014/05/shutterstock_13509127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52" y="2711739"/>
            <a:ext cx="3573462" cy="23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5917512" y="3752892"/>
            <a:ext cx="1147864" cy="46692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08814" y="3106561"/>
            <a:ext cx="159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REST OF THE CAR DESIGN</a:t>
            </a:r>
            <a:endParaRPr lang="ar-AE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10110" y="3630168"/>
            <a:ext cx="1737360" cy="841248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3799" y="3218871"/>
            <a:ext cx="2131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CRASH </a:t>
            </a:r>
            <a:r>
              <a:rPr lang="en-US" dirty="0" smtClean="0"/>
              <a:t>WORTHINESS</a:t>
            </a:r>
            <a:endParaRPr lang="ar-AE" dirty="0"/>
          </a:p>
        </p:txBody>
      </p:sp>
      <p:sp>
        <p:nvSpPr>
          <p:cNvPr id="13" name="Rectangle 12"/>
          <p:cNvSpPr/>
          <p:nvPr/>
        </p:nvSpPr>
        <p:spPr>
          <a:xfrm>
            <a:off x="6551634" y="4050792"/>
            <a:ext cx="26272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1" dirty="0" smtClean="0"/>
              <a:t>Ref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6"/>
              </a:rPr>
              <a:t>http://idealistcareers.org/5-resources-for-young-</a:t>
            </a:r>
            <a:endParaRPr lang="en-US" sz="1100" dirty="0" smtClean="0"/>
          </a:p>
          <a:p>
            <a:pPr algn="l"/>
            <a:r>
              <a:rPr lang="en-US" sz="1100" dirty="0" smtClean="0"/>
              <a:t>professionals-in-need-of-a-career-igniting-spark/</a:t>
            </a:r>
            <a:endParaRPr lang="ar-AE" sz="1100" dirty="0"/>
          </a:p>
        </p:txBody>
      </p:sp>
    </p:spTree>
    <p:extLst>
      <p:ext uri="{BB962C8B-B14F-4D97-AF65-F5344CB8AC3E}">
        <p14:creationId xmlns:p14="http://schemas.microsoft.com/office/powerpoint/2010/main" val="2844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767" y="0"/>
            <a:ext cx="6858000" cy="766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84352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 start the design of the frontal crash box by inserting a collection of deformable rods and elements just like a puzzle</a:t>
            </a:r>
            <a:endParaRPr lang="ar-SY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/>
          </a:p>
          <a:p>
            <a:pPr algn="l"/>
            <a:endParaRPr lang="ar-A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Picture 2" descr="http://www.ministryinsights.com/wp-content/uploads/2014/08/Missing-Puzzle-Pieces-600x398-betanew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67" y="2027555"/>
            <a:ext cx="5715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906767" y="3450051"/>
            <a:ext cx="194157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dirty="0" smtClean="0"/>
              <a:t>Ref: </a:t>
            </a:r>
            <a:r>
              <a:rPr lang="en-US" sz="1100" dirty="0" smtClean="0">
                <a:hlinkClick r:id="rId6"/>
              </a:rPr>
              <a:t>http://www.ministryinsights.com</a:t>
            </a:r>
            <a:endParaRPr lang="en-US" sz="1100" dirty="0" smtClean="0"/>
          </a:p>
          <a:p>
            <a:pPr algn="l"/>
            <a:r>
              <a:rPr lang="en-US" sz="1100" dirty="0" smtClean="0"/>
              <a:t>/puzzle-strengths-part-3-</a:t>
            </a:r>
          </a:p>
          <a:p>
            <a:pPr algn="l"/>
            <a:r>
              <a:rPr lang="en-US" sz="1100" dirty="0" smtClean="0"/>
              <a:t>missing-puzzle-piece/</a:t>
            </a:r>
            <a:endParaRPr lang="ar-AE" sz="1100" dirty="0"/>
          </a:p>
        </p:txBody>
      </p:sp>
    </p:spTree>
    <p:extLst>
      <p:ext uri="{BB962C8B-B14F-4D97-AF65-F5344CB8AC3E}">
        <p14:creationId xmlns:p14="http://schemas.microsoft.com/office/powerpoint/2010/main" val="36569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34"/>
            <a:ext cx="6858000" cy="74847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75209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Frontal crash box is the main structure targeted with this project, WHERE IS IT?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Segnaposto contenuto 1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10" y="1856295"/>
            <a:ext cx="6697980" cy="34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7135"/>
            <a:ext cx="6858000" cy="73018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30187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off some sheet metals!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Segnaposto contenuto 3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41" y="1828754"/>
            <a:ext cx="6704318" cy="34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8" y="51955"/>
            <a:ext cx="6858000" cy="72104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749431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 more, and here is what we are referring to…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9" name="Segnaposto contenuto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37" y="1861083"/>
            <a:ext cx="6675121" cy="34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6858000" cy="79106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704" y="754643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members that have been seen in the crash box can be modeled in a geometry space as the picture below</a:t>
            </a:r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29" y="2082874"/>
            <a:ext cx="6810375" cy="37025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6746937" y="4395083"/>
            <a:ext cx="170546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endParaRPr lang="ar-A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746936" y="2436059"/>
            <a:ext cx="170546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endParaRPr lang="ar-A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6858000" cy="7667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66763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This complicated looking grid can be broken down into a building block called a “member”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Deformable part and a rigid rest</a:t>
            </a:r>
          </a:p>
          <a:p>
            <a:pPr algn="l"/>
            <a:endParaRPr lang="ar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03" y="6337427"/>
            <a:ext cx="1121474" cy="369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7" y="6337427"/>
            <a:ext cx="701357" cy="369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1" y="6309040"/>
            <a:ext cx="385887" cy="3978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30194" y="6391354"/>
            <a:ext cx="721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 Deformation Order Analysis Tool For Vehicle Structures In Crashworthiness Design</a:t>
            </a:r>
            <a:r>
              <a:rPr lang="it-IT" sz="11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ar-AE" sz="11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Segnaposto contenuto 3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48" y="2163875"/>
            <a:ext cx="6702052" cy="35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876</Words>
  <Application>Microsoft Office PowerPoint</Application>
  <PresentationFormat>On-screen Show (4:3)</PresentationFormat>
  <Paragraphs>110</Paragraphs>
  <Slides>21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Cooper Black</vt:lpstr>
      <vt:lpstr>Times New Roman</vt:lpstr>
      <vt:lpstr>Office Theme</vt:lpstr>
      <vt:lpstr>A Deformation Order Analysis Tool For Vehicle Structures In Crashworthiness Design </vt:lpstr>
      <vt:lpstr>Introduction</vt:lpstr>
      <vt:lpstr>Introduction (Cont.)</vt:lpstr>
      <vt:lpstr>Introduction (Cont.)</vt:lpstr>
      <vt:lpstr>Introduction (Cont.)</vt:lpstr>
      <vt:lpstr>Introduction (Cont.)</vt:lpstr>
      <vt:lpstr>Introduction (Cont.)</vt:lpstr>
      <vt:lpstr>Introduction (Cont.)</vt:lpstr>
      <vt:lpstr>Introduction (Cont.)</vt:lpstr>
      <vt:lpstr>Introduction (Cont.)</vt:lpstr>
      <vt:lpstr>Introduction (Cont.)</vt:lpstr>
      <vt:lpstr>Introduction (Cont.)</vt:lpstr>
      <vt:lpstr>Order Of Deformation</vt:lpstr>
      <vt:lpstr>Order Of Deformation (Cont.)</vt:lpstr>
      <vt:lpstr>Order Of Deformation (Cont.)</vt:lpstr>
      <vt:lpstr>Order Of Deformation (Cont.)</vt:lpstr>
      <vt:lpstr>Order Of Deformation (Cont.)</vt:lpstr>
      <vt:lpstr>Motivation</vt:lpstr>
      <vt:lpstr>Motivation (Cont.)</vt:lpstr>
      <vt:lpstr>Problem Statement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Deformation Order Analysis Tool For Vehicle Structures In Crashworthiness Design </dc:title>
  <dc:creator>Moustafa Alsayed Ahmad</dc:creator>
  <cp:lastModifiedBy>Moustafa Alsayed Ahmad</cp:lastModifiedBy>
  <cp:revision>20</cp:revision>
  <dcterms:created xsi:type="dcterms:W3CDTF">2016-05-06T20:50:17Z</dcterms:created>
  <dcterms:modified xsi:type="dcterms:W3CDTF">2016-05-07T16:45:24Z</dcterms:modified>
</cp:coreProperties>
</file>