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52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73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8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8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8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7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8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7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CFAD-EDED-48F6-A248-FEBBCDFDEF43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B0E2-CB2B-4C5E-B301-4971DE8B78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8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de CD II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Cosas sobre mi. </a:t>
            </a:r>
          </a:p>
          <a:p>
            <a:r>
              <a:rPr lang="es-MX" dirty="0" smtClean="0"/>
              <a:t>13/FEB/2025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05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Mi nombre es Jorge David</a:t>
            </a:r>
            <a:br>
              <a:rPr lang="es-MX" dirty="0" smtClean="0"/>
            </a:br>
            <a:r>
              <a:rPr lang="es-MX" dirty="0" smtClean="0"/>
              <a:t>Soy de </a:t>
            </a:r>
            <a:r>
              <a:rPr lang="es-MX" dirty="0" err="1" smtClean="0"/>
              <a:t>Culiacan</a:t>
            </a:r>
            <a:r>
              <a:rPr lang="es-MX" dirty="0" smtClean="0"/>
              <a:t> </a:t>
            </a:r>
            <a:br>
              <a:rPr lang="es-MX" dirty="0" smtClean="0"/>
            </a:br>
            <a:r>
              <a:rPr lang="es-MX" dirty="0" smtClean="0"/>
              <a:t>Estudio en el cetis107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250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Presentacion de CD II </vt:lpstr>
      <vt:lpstr>Mi nombre es Jorge David Soy de Culiacan  Estudio en el cetis107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CD II </dc:title>
  <dc:creator>PC-38</dc:creator>
  <cp:lastModifiedBy>PC-38</cp:lastModifiedBy>
  <cp:revision>1</cp:revision>
  <dcterms:created xsi:type="dcterms:W3CDTF">2025-02-14T00:10:46Z</dcterms:created>
  <dcterms:modified xsi:type="dcterms:W3CDTF">2025-02-14T00:13:04Z</dcterms:modified>
</cp:coreProperties>
</file>