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52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73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85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0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8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88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74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88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76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CFAD-EDED-48F6-A248-FEBBCDFDEF4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8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Presentacion</a:t>
            </a:r>
            <a:r>
              <a:rPr lang="es-MX" dirty="0" smtClean="0"/>
              <a:t> de CD II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Cosas sobre mi. </a:t>
            </a:r>
          </a:p>
          <a:p>
            <a:r>
              <a:rPr lang="es-MX" dirty="0" smtClean="0"/>
              <a:t>13/FEB/2025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05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Mi nombre es Jorge David</a:t>
            </a:r>
            <a:br>
              <a:rPr lang="es-MX" dirty="0" smtClean="0"/>
            </a:br>
            <a:r>
              <a:rPr lang="es-MX" dirty="0" smtClean="0"/>
              <a:t>Soy de </a:t>
            </a:r>
            <a:r>
              <a:rPr lang="es-MX" dirty="0" err="1" smtClean="0"/>
              <a:t>Culiacan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Estudio en el cetis107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COSAS QUE ME GUSTAN:</a:t>
            </a:r>
          </a:p>
          <a:p>
            <a:r>
              <a:rPr lang="es-MX" dirty="0" smtClean="0"/>
              <a:t>Basquetbol</a:t>
            </a:r>
          </a:p>
          <a:p>
            <a:r>
              <a:rPr lang="es-MX" dirty="0" err="1" smtClean="0"/>
              <a:t>Voleyball</a:t>
            </a:r>
            <a:endParaRPr lang="es-MX" dirty="0" smtClean="0"/>
          </a:p>
          <a:p>
            <a:r>
              <a:rPr lang="es-MX" dirty="0" smtClean="0"/>
              <a:t>Jugar videojuegos</a:t>
            </a:r>
          </a:p>
          <a:p>
            <a:r>
              <a:rPr lang="es-MX" dirty="0" smtClean="0"/>
              <a:t>Comer</a:t>
            </a:r>
          </a:p>
          <a:p>
            <a:r>
              <a:rPr lang="es-MX" dirty="0" smtClean="0"/>
              <a:t>Estar con amigos</a:t>
            </a:r>
          </a:p>
          <a:p>
            <a:r>
              <a:rPr lang="es-MX" dirty="0" smtClean="0"/>
              <a:t>Salir de  vacaciones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025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04504"/>
            <a:ext cx="10515600" cy="1018902"/>
          </a:xfrm>
        </p:spPr>
        <p:txBody>
          <a:bodyPr/>
          <a:lstStyle/>
          <a:p>
            <a:r>
              <a:rPr lang="es-MX" dirty="0" smtClean="0"/>
              <a:t>Cosas que no me gustan: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1123407"/>
            <a:ext cx="10515600" cy="4966244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Comida china</a:t>
            </a: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Menudo</a:t>
            </a: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cebolla</a:t>
            </a: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Escuchar reguetón</a:t>
            </a: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muchas tareas </a:t>
            </a:r>
          </a:p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Skibidi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corridos tumbados</a:t>
            </a: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mole dulce</a:t>
            </a:r>
          </a:p>
          <a:p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49463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Presentacion de CD II </vt:lpstr>
      <vt:lpstr>Mi nombre es Jorge David Soy de Culiacan  Estudio en el cetis107 </vt:lpstr>
      <vt:lpstr>Cosas que no me gustan: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CD II</dc:title>
  <dc:creator>PC-38</dc:creator>
  <cp:lastModifiedBy>PC-27</cp:lastModifiedBy>
  <cp:revision>2</cp:revision>
  <dcterms:created xsi:type="dcterms:W3CDTF">2025-02-14T00:10:46Z</dcterms:created>
  <dcterms:modified xsi:type="dcterms:W3CDTF">2025-02-19T00:13:00Z</dcterms:modified>
</cp:coreProperties>
</file>