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33"/>
  </p:notesMasterIdLst>
  <p:sldIdLst>
    <p:sldId id="456" r:id="rId2"/>
    <p:sldId id="457" r:id="rId3"/>
    <p:sldId id="458" r:id="rId4"/>
    <p:sldId id="459" r:id="rId5"/>
    <p:sldId id="460" r:id="rId6"/>
    <p:sldId id="461" r:id="rId7"/>
    <p:sldId id="462" r:id="rId8"/>
    <p:sldId id="463" r:id="rId9"/>
    <p:sldId id="464" r:id="rId10"/>
    <p:sldId id="465" r:id="rId11"/>
    <p:sldId id="466" r:id="rId12"/>
    <p:sldId id="467" r:id="rId13"/>
    <p:sldId id="468" r:id="rId14"/>
    <p:sldId id="469" r:id="rId15"/>
    <p:sldId id="470" r:id="rId16"/>
    <p:sldId id="471" r:id="rId17"/>
    <p:sldId id="472" r:id="rId18"/>
    <p:sldId id="473" r:id="rId19"/>
    <p:sldId id="475" r:id="rId20"/>
    <p:sldId id="476" r:id="rId21"/>
    <p:sldId id="477" r:id="rId22"/>
    <p:sldId id="478" r:id="rId23"/>
    <p:sldId id="474" r:id="rId24"/>
    <p:sldId id="479" r:id="rId25"/>
    <p:sldId id="480" r:id="rId26"/>
    <p:sldId id="481" r:id="rId27"/>
    <p:sldId id="482" r:id="rId28"/>
    <p:sldId id="483" r:id="rId29"/>
    <p:sldId id="484" r:id="rId30"/>
    <p:sldId id="485" r:id="rId31"/>
    <p:sldId id="486" r:id="rId32"/>
  </p:sldIdLst>
  <p:sldSz cx="9144000" cy="6858000" type="screen4x3"/>
  <p:notesSz cx="6858000" cy="9144000"/>
  <p:defaultTextStyle>
    <a:defPPr>
      <a:defRPr lang="es-CR"/>
    </a:defPPr>
    <a:lvl1pPr marL="0" algn="l" defTabSz="914253" rtl="0" eaLnBrk="1" latinLnBrk="0" hangingPunct="1">
      <a:defRPr sz="1800" kern="1200">
        <a:solidFill>
          <a:schemeClr val="tx1"/>
        </a:solidFill>
        <a:latin typeface="+mn-lt"/>
        <a:ea typeface="+mn-ea"/>
        <a:cs typeface="+mn-cs"/>
      </a:defRPr>
    </a:lvl1pPr>
    <a:lvl2pPr marL="457127" algn="l" defTabSz="914253" rtl="0" eaLnBrk="1" latinLnBrk="0" hangingPunct="1">
      <a:defRPr sz="1800" kern="1200">
        <a:solidFill>
          <a:schemeClr val="tx1"/>
        </a:solidFill>
        <a:latin typeface="+mn-lt"/>
        <a:ea typeface="+mn-ea"/>
        <a:cs typeface="+mn-cs"/>
      </a:defRPr>
    </a:lvl2pPr>
    <a:lvl3pPr marL="914253" algn="l" defTabSz="914253" rtl="0" eaLnBrk="1" latinLnBrk="0" hangingPunct="1">
      <a:defRPr sz="1800" kern="1200">
        <a:solidFill>
          <a:schemeClr val="tx1"/>
        </a:solidFill>
        <a:latin typeface="+mn-lt"/>
        <a:ea typeface="+mn-ea"/>
        <a:cs typeface="+mn-cs"/>
      </a:defRPr>
    </a:lvl3pPr>
    <a:lvl4pPr marL="1371380" algn="l" defTabSz="914253" rtl="0" eaLnBrk="1" latinLnBrk="0" hangingPunct="1">
      <a:defRPr sz="1800" kern="1200">
        <a:solidFill>
          <a:schemeClr val="tx1"/>
        </a:solidFill>
        <a:latin typeface="+mn-lt"/>
        <a:ea typeface="+mn-ea"/>
        <a:cs typeface="+mn-cs"/>
      </a:defRPr>
    </a:lvl4pPr>
    <a:lvl5pPr marL="1828507" algn="l" defTabSz="914253" rtl="0" eaLnBrk="1" latinLnBrk="0" hangingPunct="1">
      <a:defRPr sz="1800" kern="1200">
        <a:solidFill>
          <a:schemeClr val="tx1"/>
        </a:solidFill>
        <a:latin typeface="+mn-lt"/>
        <a:ea typeface="+mn-ea"/>
        <a:cs typeface="+mn-cs"/>
      </a:defRPr>
    </a:lvl5pPr>
    <a:lvl6pPr marL="2285633" algn="l" defTabSz="914253" rtl="0" eaLnBrk="1" latinLnBrk="0" hangingPunct="1">
      <a:defRPr sz="1800" kern="1200">
        <a:solidFill>
          <a:schemeClr val="tx1"/>
        </a:solidFill>
        <a:latin typeface="+mn-lt"/>
        <a:ea typeface="+mn-ea"/>
        <a:cs typeface="+mn-cs"/>
      </a:defRPr>
    </a:lvl6pPr>
    <a:lvl7pPr marL="2742760" algn="l" defTabSz="914253" rtl="0" eaLnBrk="1" latinLnBrk="0" hangingPunct="1">
      <a:defRPr sz="1800" kern="1200">
        <a:solidFill>
          <a:schemeClr val="tx1"/>
        </a:solidFill>
        <a:latin typeface="+mn-lt"/>
        <a:ea typeface="+mn-ea"/>
        <a:cs typeface="+mn-cs"/>
      </a:defRPr>
    </a:lvl7pPr>
    <a:lvl8pPr marL="3199887" algn="l" defTabSz="914253" rtl="0" eaLnBrk="1" latinLnBrk="0" hangingPunct="1">
      <a:defRPr sz="1800" kern="1200">
        <a:solidFill>
          <a:schemeClr val="tx1"/>
        </a:solidFill>
        <a:latin typeface="+mn-lt"/>
        <a:ea typeface="+mn-ea"/>
        <a:cs typeface="+mn-cs"/>
      </a:defRPr>
    </a:lvl8pPr>
    <a:lvl9pPr marL="3657013" algn="l" defTabSz="91425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4907"/>
    <a:srgbClr val="042A04"/>
    <a:srgbClr val="301F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08" autoAdjust="0"/>
    <p:restoredTop sz="94671" autoAdjust="0"/>
  </p:normalViewPr>
  <p:slideViewPr>
    <p:cSldViewPr>
      <p:cViewPr varScale="1">
        <p:scale>
          <a:sx n="87" d="100"/>
          <a:sy n="87" d="100"/>
        </p:scale>
        <p:origin x="1032" y="2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R"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A3C234-2BE9-4B60-AD72-8BF80F39A548}" type="datetimeFigureOut">
              <a:rPr lang="es-CR" smtClean="0"/>
              <a:pPr/>
              <a:t>20/11/2019</a:t>
            </a:fld>
            <a:endParaRPr lang="es-CR"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R"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R"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18697E-16DE-419C-AE93-065803EBADF3}" type="slidenum">
              <a:rPr lang="es-CR" smtClean="0"/>
              <a:pPr/>
              <a:t>‹Nº›</a:t>
            </a:fld>
            <a:endParaRPr lang="es-CR" dirty="0"/>
          </a:p>
        </p:txBody>
      </p:sp>
    </p:spTree>
    <p:extLst>
      <p:ext uri="{BB962C8B-B14F-4D97-AF65-F5344CB8AC3E}">
        <p14:creationId xmlns:p14="http://schemas.microsoft.com/office/powerpoint/2010/main" val="3039452062"/>
      </p:ext>
    </p:extLst>
  </p:cSld>
  <p:clrMap bg1="lt1" tx1="dk1" bg2="lt2" tx2="dk2" accent1="accent1" accent2="accent2" accent3="accent3" accent4="accent4" accent5="accent5" accent6="accent6" hlink="hlink" folHlink="folHlink"/>
  <p:notesStyle>
    <a:lvl1pPr marL="0" algn="l" defTabSz="914253" rtl="0" eaLnBrk="1" latinLnBrk="0" hangingPunct="1">
      <a:defRPr sz="1200" kern="1200">
        <a:solidFill>
          <a:schemeClr val="tx1"/>
        </a:solidFill>
        <a:latin typeface="+mn-lt"/>
        <a:ea typeface="+mn-ea"/>
        <a:cs typeface="+mn-cs"/>
      </a:defRPr>
    </a:lvl1pPr>
    <a:lvl2pPr marL="457127" algn="l" defTabSz="914253" rtl="0" eaLnBrk="1" latinLnBrk="0" hangingPunct="1">
      <a:defRPr sz="1200" kern="1200">
        <a:solidFill>
          <a:schemeClr val="tx1"/>
        </a:solidFill>
        <a:latin typeface="+mn-lt"/>
        <a:ea typeface="+mn-ea"/>
        <a:cs typeface="+mn-cs"/>
      </a:defRPr>
    </a:lvl2pPr>
    <a:lvl3pPr marL="914253" algn="l" defTabSz="914253" rtl="0" eaLnBrk="1" latinLnBrk="0" hangingPunct="1">
      <a:defRPr sz="1200" kern="1200">
        <a:solidFill>
          <a:schemeClr val="tx1"/>
        </a:solidFill>
        <a:latin typeface="+mn-lt"/>
        <a:ea typeface="+mn-ea"/>
        <a:cs typeface="+mn-cs"/>
      </a:defRPr>
    </a:lvl3pPr>
    <a:lvl4pPr marL="1371380" algn="l" defTabSz="914253" rtl="0" eaLnBrk="1" latinLnBrk="0" hangingPunct="1">
      <a:defRPr sz="1200" kern="1200">
        <a:solidFill>
          <a:schemeClr val="tx1"/>
        </a:solidFill>
        <a:latin typeface="+mn-lt"/>
        <a:ea typeface="+mn-ea"/>
        <a:cs typeface="+mn-cs"/>
      </a:defRPr>
    </a:lvl4pPr>
    <a:lvl5pPr marL="1828507" algn="l" defTabSz="914253" rtl="0" eaLnBrk="1" latinLnBrk="0" hangingPunct="1">
      <a:defRPr sz="1200" kern="1200">
        <a:solidFill>
          <a:schemeClr val="tx1"/>
        </a:solidFill>
        <a:latin typeface="+mn-lt"/>
        <a:ea typeface="+mn-ea"/>
        <a:cs typeface="+mn-cs"/>
      </a:defRPr>
    </a:lvl5pPr>
    <a:lvl6pPr marL="2285633" algn="l" defTabSz="914253" rtl="0" eaLnBrk="1" latinLnBrk="0" hangingPunct="1">
      <a:defRPr sz="1200" kern="1200">
        <a:solidFill>
          <a:schemeClr val="tx1"/>
        </a:solidFill>
        <a:latin typeface="+mn-lt"/>
        <a:ea typeface="+mn-ea"/>
        <a:cs typeface="+mn-cs"/>
      </a:defRPr>
    </a:lvl6pPr>
    <a:lvl7pPr marL="2742760" algn="l" defTabSz="914253" rtl="0" eaLnBrk="1" latinLnBrk="0" hangingPunct="1">
      <a:defRPr sz="1200" kern="1200">
        <a:solidFill>
          <a:schemeClr val="tx1"/>
        </a:solidFill>
        <a:latin typeface="+mn-lt"/>
        <a:ea typeface="+mn-ea"/>
        <a:cs typeface="+mn-cs"/>
      </a:defRPr>
    </a:lvl7pPr>
    <a:lvl8pPr marL="3199887" algn="l" defTabSz="914253" rtl="0" eaLnBrk="1" latinLnBrk="0" hangingPunct="1">
      <a:defRPr sz="1200" kern="1200">
        <a:solidFill>
          <a:schemeClr val="tx1"/>
        </a:solidFill>
        <a:latin typeface="+mn-lt"/>
        <a:ea typeface="+mn-ea"/>
        <a:cs typeface="+mn-cs"/>
      </a:defRPr>
    </a:lvl8pPr>
    <a:lvl9pPr marL="3657013" algn="l" defTabSz="91425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3" name="12 Rectángulo"/>
          <p:cNvSpPr/>
          <p:nvPr userDrawn="1"/>
        </p:nvSpPr>
        <p:spPr>
          <a:xfrm>
            <a:off x="0" y="0"/>
            <a:ext cx="9144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1" tIns="45704" rIns="91411" bIns="45704" rtlCol="0" anchor="ctr"/>
          <a:lstStyle/>
          <a:p>
            <a:pPr algn="ctr"/>
            <a:endParaRPr lang="es-ES_tradnl"/>
          </a:p>
        </p:txBody>
      </p:sp>
      <p:sp>
        <p:nvSpPr>
          <p:cNvPr id="14" name="13 Rectángulo redondeado"/>
          <p:cNvSpPr/>
          <p:nvPr userDrawn="1"/>
        </p:nvSpPr>
        <p:spPr>
          <a:xfrm>
            <a:off x="357158" y="285728"/>
            <a:ext cx="8429684" cy="6215106"/>
          </a:xfrm>
          <a:prstGeom prst="roundRect">
            <a:avLst>
              <a:gd name="adj" fmla="val 2601"/>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11" tIns="45704" rIns="91411" bIns="45704" rtlCol="0" anchor="ctr"/>
          <a:lstStyle/>
          <a:p>
            <a:pPr algn="ctr"/>
            <a:endParaRPr lang="es-ES_tradnl"/>
          </a:p>
        </p:txBody>
      </p:sp>
      <p:sp>
        <p:nvSpPr>
          <p:cNvPr id="12" name="11 Rectángulo"/>
          <p:cNvSpPr/>
          <p:nvPr userDrawn="1"/>
        </p:nvSpPr>
        <p:spPr>
          <a:xfrm>
            <a:off x="0" y="-22"/>
            <a:ext cx="5000628" cy="164307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11" tIns="45704" rIns="91411" bIns="45704" rtlCol="0" anchor="ctr"/>
          <a:lstStyle/>
          <a:p>
            <a:pPr algn="ctr"/>
            <a:endParaRPr lang="es-ES_tradnl"/>
          </a:p>
        </p:txBody>
      </p:sp>
      <p:sp>
        <p:nvSpPr>
          <p:cNvPr id="2" name="1 Título"/>
          <p:cNvSpPr>
            <a:spLocks noGrp="1"/>
          </p:cNvSpPr>
          <p:nvPr>
            <p:ph type="ctrTitle"/>
          </p:nvPr>
        </p:nvSpPr>
        <p:spPr>
          <a:xfrm>
            <a:off x="685800" y="2387605"/>
            <a:ext cx="7772400" cy="1470025"/>
          </a:xfrm>
        </p:spPr>
        <p:txBody>
          <a:bodyPr/>
          <a:lstStyle>
            <a:lvl1pPr algn="ctr">
              <a:defRPr>
                <a:solidFill>
                  <a:srgbClr val="005C2A"/>
                </a:solidFill>
              </a:defRPr>
            </a:lvl1pPr>
          </a:lstStyle>
          <a:p>
            <a:r>
              <a:rPr lang="es-ES" dirty="0"/>
              <a:t>Haga clic para modificar el estilo de título del patrón</a:t>
            </a:r>
          </a:p>
        </p:txBody>
      </p:sp>
      <p:sp>
        <p:nvSpPr>
          <p:cNvPr id="3" name="2 Subtítulo"/>
          <p:cNvSpPr>
            <a:spLocks noGrp="1"/>
          </p:cNvSpPr>
          <p:nvPr>
            <p:ph type="subTitle" idx="1"/>
          </p:nvPr>
        </p:nvSpPr>
        <p:spPr>
          <a:xfrm>
            <a:off x="1371600" y="3962416"/>
            <a:ext cx="6400800" cy="1752600"/>
          </a:xfrm>
        </p:spPr>
        <p:txBody>
          <a:bodyPr/>
          <a:lstStyle>
            <a:lvl1pPr marL="0" indent="0" algn="ctr">
              <a:buNone/>
              <a:defRPr>
                <a:solidFill>
                  <a:schemeClr val="tx1"/>
                </a:solidFill>
              </a:defRPr>
            </a:lvl1pPr>
            <a:lvl2pPr marL="457053" indent="0" algn="ctr">
              <a:buNone/>
              <a:defRPr>
                <a:solidFill>
                  <a:schemeClr val="tx1">
                    <a:tint val="75000"/>
                  </a:schemeClr>
                </a:solidFill>
              </a:defRPr>
            </a:lvl2pPr>
            <a:lvl3pPr marL="914107" indent="0" algn="ctr">
              <a:buNone/>
              <a:defRPr>
                <a:solidFill>
                  <a:schemeClr val="tx1">
                    <a:tint val="75000"/>
                  </a:schemeClr>
                </a:solidFill>
              </a:defRPr>
            </a:lvl3pPr>
            <a:lvl4pPr marL="1371160" indent="0" algn="ctr">
              <a:buNone/>
              <a:defRPr>
                <a:solidFill>
                  <a:schemeClr val="tx1">
                    <a:tint val="75000"/>
                  </a:schemeClr>
                </a:solidFill>
              </a:defRPr>
            </a:lvl4pPr>
            <a:lvl5pPr marL="1828214" indent="0" algn="ctr">
              <a:buNone/>
              <a:defRPr>
                <a:solidFill>
                  <a:schemeClr val="tx1">
                    <a:tint val="75000"/>
                  </a:schemeClr>
                </a:solidFill>
              </a:defRPr>
            </a:lvl5pPr>
            <a:lvl6pPr marL="2285266" indent="0" algn="ctr">
              <a:buNone/>
              <a:defRPr>
                <a:solidFill>
                  <a:schemeClr val="tx1">
                    <a:tint val="75000"/>
                  </a:schemeClr>
                </a:solidFill>
              </a:defRPr>
            </a:lvl6pPr>
            <a:lvl7pPr marL="2742321" indent="0" algn="ctr">
              <a:buNone/>
              <a:defRPr>
                <a:solidFill>
                  <a:schemeClr val="tx1">
                    <a:tint val="75000"/>
                  </a:schemeClr>
                </a:solidFill>
              </a:defRPr>
            </a:lvl7pPr>
            <a:lvl8pPr marL="3199374" indent="0" algn="ctr">
              <a:buNone/>
              <a:defRPr>
                <a:solidFill>
                  <a:schemeClr val="tx1">
                    <a:tint val="75000"/>
                  </a:schemeClr>
                </a:solidFill>
              </a:defRPr>
            </a:lvl8pPr>
            <a:lvl9pPr marL="3656426" indent="0" algn="ctr">
              <a:buNone/>
              <a:defRPr>
                <a:solidFill>
                  <a:schemeClr val="tx1">
                    <a:tint val="75000"/>
                  </a:schemeClr>
                </a:solidFill>
              </a:defRPr>
            </a:lvl9pPr>
          </a:lstStyle>
          <a:p>
            <a:r>
              <a:rPr lang="es-ES" dirty="0"/>
              <a:t>Haga clic para modificar el estilo de subtítulo del patrón</a:t>
            </a:r>
          </a:p>
        </p:txBody>
      </p:sp>
      <p:pic>
        <p:nvPicPr>
          <p:cNvPr id="8" name="Picture 2"/>
          <p:cNvPicPr>
            <a:picLocks noChangeAspect="1" noChangeArrowheads="1"/>
          </p:cNvPicPr>
          <p:nvPr userDrawn="1"/>
        </p:nvPicPr>
        <p:blipFill>
          <a:blip r:embed="rId2"/>
          <a:srcRect/>
          <a:stretch>
            <a:fillRect/>
          </a:stretch>
        </p:blipFill>
        <p:spPr bwMode="auto">
          <a:xfrm>
            <a:off x="2374997" y="-22"/>
            <a:ext cx="6769005" cy="1643074"/>
          </a:xfrm>
          <a:prstGeom prst="rect">
            <a:avLst/>
          </a:prstGeom>
          <a:noFill/>
          <a:ln w="9525">
            <a:noFill/>
            <a:miter lim="800000"/>
            <a:headEnd/>
            <a:tailEnd/>
          </a:ln>
          <a:effectLst/>
        </p:spPr>
      </p:pic>
      <p:pic>
        <p:nvPicPr>
          <p:cNvPr id="9" name="Picture 3" descr="C:\Documents and Settings\Heynar\Escritorio\entrega manual imagen\material gra¦üfico imagen corporativa\escudohorizontal\escudohorizontalfondoblanco2.1x5.8c300ppp.png"/>
          <p:cNvPicPr>
            <a:picLocks noChangeAspect="1" noChangeArrowheads="1"/>
          </p:cNvPicPr>
          <p:nvPr userDrawn="1"/>
        </p:nvPicPr>
        <p:blipFill>
          <a:blip r:embed="rId3"/>
          <a:srcRect/>
          <a:stretch>
            <a:fillRect/>
          </a:stretch>
        </p:blipFill>
        <p:spPr bwMode="auto">
          <a:xfrm>
            <a:off x="142844" y="142854"/>
            <a:ext cx="3802240" cy="1357322"/>
          </a:xfrm>
          <a:prstGeom prst="rect">
            <a:avLst/>
          </a:prstGeom>
          <a:noFill/>
        </p:spPr>
      </p:pic>
      <p:sp>
        <p:nvSpPr>
          <p:cNvPr id="15" name="14 Rectángulo"/>
          <p:cNvSpPr/>
          <p:nvPr userDrawn="1"/>
        </p:nvSpPr>
        <p:spPr>
          <a:xfrm>
            <a:off x="0" y="1643052"/>
            <a:ext cx="9144000" cy="214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11" tIns="45704" rIns="91411" bIns="45704" rtlCol="0" anchor="ctr"/>
          <a:lstStyle/>
          <a:p>
            <a:pPr algn="ctr"/>
            <a:endParaRPr lang="es-ES_trad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número de diapositiva"/>
          <p:cNvSpPr>
            <a:spLocks noGrp="1"/>
          </p:cNvSpPr>
          <p:nvPr>
            <p:ph type="sldNum" sz="quarter" idx="12"/>
          </p:nvPr>
        </p:nvSpPr>
        <p:spPr/>
        <p:txBody>
          <a:bodyPr/>
          <a:lstStyle>
            <a:lvl1pPr>
              <a:defRPr>
                <a:solidFill>
                  <a:srgbClr val="005C2A"/>
                </a:solidFill>
              </a:defRPr>
            </a:lvl1pPr>
          </a:lstStyle>
          <a:p>
            <a:fld id="{D009C4F0-EDC4-4A12-991B-2FA76BCDF736}" type="slidenum">
              <a:rPr lang="es-ES" smtClean="0"/>
              <a:pPr/>
              <a:t>‹Nº›</a:t>
            </a:fld>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285720" y="2046311"/>
            <a:ext cx="418147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76804" y="2046311"/>
            <a:ext cx="418147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número de diapositiva"/>
          <p:cNvSpPr>
            <a:spLocks noGrp="1"/>
          </p:cNvSpPr>
          <p:nvPr>
            <p:ph type="sldNum" sz="quarter" idx="12"/>
          </p:nvPr>
        </p:nvSpPr>
        <p:spPr/>
        <p:txBody>
          <a:bodyPr/>
          <a:lstStyle>
            <a:lvl1pPr>
              <a:defRPr>
                <a:solidFill>
                  <a:srgbClr val="005C2A"/>
                </a:solidFill>
              </a:defRPr>
            </a:lvl1pPr>
          </a:lstStyle>
          <a:p>
            <a:fld id="{D009C4F0-EDC4-4A12-991B-2FA76BCDF736}" type="slidenum">
              <a:rPr lang="es-ES" smtClean="0"/>
              <a:pPr/>
              <a:t>‹Nº›</a:t>
            </a:fld>
            <a:endParaRPr lang="es-E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5" name="4 Marcador de número de diapositiva"/>
          <p:cNvSpPr>
            <a:spLocks noGrp="1"/>
          </p:cNvSpPr>
          <p:nvPr>
            <p:ph type="sldNum" sz="quarter" idx="12"/>
          </p:nvPr>
        </p:nvSpPr>
        <p:spPr/>
        <p:txBody>
          <a:bodyPr/>
          <a:lstStyle>
            <a:lvl1pPr>
              <a:defRPr>
                <a:solidFill>
                  <a:srgbClr val="005C2A"/>
                </a:solidFill>
              </a:defRPr>
            </a:lvl1pPr>
          </a:lstStyle>
          <a:p>
            <a:fld id="{D009C4F0-EDC4-4A12-991B-2FA76BCDF736}" type="slidenum">
              <a:rPr lang="es-ES" smtClean="0"/>
              <a:pPr/>
              <a:t>‹Nº›</a:t>
            </a:fld>
            <a:endParaRPr lang="es-E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lvl1pPr>
              <a:defRPr>
                <a:solidFill>
                  <a:srgbClr val="005C2A"/>
                </a:solidFill>
              </a:defRPr>
            </a:lvl1pPr>
          </a:lstStyle>
          <a:p>
            <a:fld id="{D009C4F0-EDC4-4A12-991B-2FA76BCDF736}" type="slidenum">
              <a:rPr lang="es-ES" smtClean="0"/>
              <a:pPr/>
              <a:t>‹Nº›</a:t>
            </a:fld>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22 Rectángulo"/>
          <p:cNvSpPr/>
          <p:nvPr userDrawn="1"/>
        </p:nvSpPr>
        <p:spPr>
          <a:xfrm>
            <a:off x="0" y="6429420"/>
            <a:ext cx="9144000" cy="42860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1" tIns="45704" rIns="91411" bIns="45704" rtlCol="0" anchor="ctr"/>
          <a:lstStyle/>
          <a:p>
            <a:pPr algn="ctr"/>
            <a:endParaRPr lang="es-ES_tradnl" dirty="0">
              <a:solidFill>
                <a:srgbClr val="005C2A"/>
              </a:solidFill>
            </a:endParaRPr>
          </a:p>
        </p:txBody>
      </p:sp>
      <p:sp>
        <p:nvSpPr>
          <p:cNvPr id="22" name="21 Rectángulo redondeado"/>
          <p:cNvSpPr/>
          <p:nvPr userDrawn="1"/>
        </p:nvSpPr>
        <p:spPr>
          <a:xfrm>
            <a:off x="500034" y="0"/>
            <a:ext cx="8143932" cy="428604"/>
          </a:xfrm>
          <a:prstGeom prst="roundRect">
            <a:avLst>
              <a:gd name="adj" fmla="val 0"/>
            </a:avLst>
          </a:prstGeom>
          <a:gradFill>
            <a:gsLst>
              <a:gs pos="50000">
                <a:srgbClr val="005C2A"/>
              </a:gs>
              <a:gs pos="100000">
                <a:srgbClr val="007E4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11" tIns="45704" rIns="91411" bIns="45704" rtlCol="0" anchor="ctr"/>
          <a:lstStyle/>
          <a:p>
            <a:pPr marL="0" algn="ctr" defTabSz="914107" rtl="0" eaLnBrk="1" latinLnBrk="0" hangingPunct="1"/>
            <a:endParaRPr lang="es-ES_tradnl" sz="1800" kern="1200" dirty="0">
              <a:solidFill>
                <a:schemeClr val="lt1"/>
              </a:solidFill>
              <a:latin typeface="+mn-lt"/>
              <a:ea typeface="+mn-ea"/>
              <a:cs typeface="+mn-cs"/>
            </a:endParaRPr>
          </a:p>
        </p:txBody>
      </p:sp>
      <p:sp>
        <p:nvSpPr>
          <p:cNvPr id="19" name="18 Rectángulo"/>
          <p:cNvSpPr/>
          <p:nvPr userDrawn="1"/>
        </p:nvSpPr>
        <p:spPr>
          <a:xfrm>
            <a:off x="8572496" y="3214686"/>
            <a:ext cx="571504" cy="364331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1" tIns="45704" rIns="91411" bIns="45704" rtlCol="0" anchor="ctr"/>
          <a:lstStyle/>
          <a:p>
            <a:pPr algn="ctr"/>
            <a:endParaRPr lang="es-ES_tradnl" dirty="0"/>
          </a:p>
        </p:txBody>
      </p:sp>
      <p:sp>
        <p:nvSpPr>
          <p:cNvPr id="20" name="19 Rectángulo redondeado"/>
          <p:cNvSpPr/>
          <p:nvPr userDrawn="1"/>
        </p:nvSpPr>
        <p:spPr>
          <a:xfrm>
            <a:off x="8572496" y="2285992"/>
            <a:ext cx="571472" cy="1214422"/>
          </a:xfrm>
          <a:prstGeom prst="roundRect">
            <a:avLst>
              <a:gd name="adj" fmla="val 0"/>
            </a:avLst>
          </a:prstGeom>
          <a:gradFill>
            <a:gsLst>
              <a:gs pos="50000">
                <a:srgbClr val="007E4E"/>
              </a:gs>
              <a:gs pos="100000">
                <a:schemeClr val="bg1">
                  <a:lumMod val="6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11" tIns="45704" rIns="91411" bIns="45704" rtlCol="0" anchor="ctr"/>
          <a:lstStyle/>
          <a:p>
            <a:pPr algn="ctr"/>
            <a:endParaRPr lang="es-ES_tradnl" dirty="0"/>
          </a:p>
        </p:txBody>
      </p:sp>
      <p:sp>
        <p:nvSpPr>
          <p:cNvPr id="21" name="20 Rectángulo redondeado"/>
          <p:cNvSpPr/>
          <p:nvPr userDrawn="1"/>
        </p:nvSpPr>
        <p:spPr>
          <a:xfrm>
            <a:off x="8572496" y="0"/>
            <a:ext cx="571472" cy="2285992"/>
          </a:xfrm>
          <a:prstGeom prst="roundRect">
            <a:avLst>
              <a:gd name="adj" fmla="val 0"/>
            </a:avLst>
          </a:prstGeom>
          <a:gradFill>
            <a:gsLst>
              <a:gs pos="50000">
                <a:srgbClr val="005C2A"/>
              </a:gs>
              <a:gs pos="100000">
                <a:srgbClr val="007E4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11" tIns="45704" rIns="91411" bIns="45704" rtlCol="0" anchor="ctr"/>
          <a:lstStyle/>
          <a:p>
            <a:pPr marL="0" algn="ctr" defTabSz="914107" rtl="0" eaLnBrk="1" latinLnBrk="0" hangingPunct="1"/>
            <a:endParaRPr lang="es-ES_tradnl" sz="1800" kern="1200" dirty="0">
              <a:solidFill>
                <a:schemeClr val="lt1"/>
              </a:solidFill>
              <a:latin typeface="+mn-lt"/>
              <a:ea typeface="+mn-ea"/>
              <a:cs typeface="+mn-cs"/>
            </a:endParaRPr>
          </a:p>
        </p:txBody>
      </p:sp>
      <p:sp>
        <p:nvSpPr>
          <p:cNvPr id="18" name="17 Rectángulo"/>
          <p:cNvSpPr/>
          <p:nvPr userDrawn="1"/>
        </p:nvSpPr>
        <p:spPr>
          <a:xfrm>
            <a:off x="0" y="3214686"/>
            <a:ext cx="428596" cy="364331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1" tIns="45704" rIns="91411" bIns="45704" rtlCol="0" anchor="ctr"/>
          <a:lstStyle/>
          <a:p>
            <a:pPr algn="ctr"/>
            <a:endParaRPr lang="es-ES_tradnl" dirty="0"/>
          </a:p>
        </p:txBody>
      </p:sp>
      <p:sp>
        <p:nvSpPr>
          <p:cNvPr id="7" name="6 Rectángulo redondeado"/>
          <p:cNvSpPr/>
          <p:nvPr userDrawn="1"/>
        </p:nvSpPr>
        <p:spPr>
          <a:xfrm>
            <a:off x="0" y="2285992"/>
            <a:ext cx="571472" cy="1214422"/>
          </a:xfrm>
          <a:prstGeom prst="roundRect">
            <a:avLst>
              <a:gd name="adj" fmla="val 0"/>
            </a:avLst>
          </a:prstGeom>
          <a:gradFill>
            <a:gsLst>
              <a:gs pos="50000">
                <a:srgbClr val="007E4E"/>
              </a:gs>
              <a:gs pos="100000">
                <a:schemeClr val="bg1">
                  <a:lumMod val="6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11" tIns="45704" rIns="91411" bIns="45704" rtlCol="0" anchor="ctr"/>
          <a:lstStyle/>
          <a:p>
            <a:pPr algn="ctr"/>
            <a:endParaRPr lang="es-ES_tradnl" dirty="0"/>
          </a:p>
        </p:txBody>
      </p:sp>
      <p:sp>
        <p:nvSpPr>
          <p:cNvPr id="8" name="7 Rectángulo redondeado"/>
          <p:cNvSpPr/>
          <p:nvPr userDrawn="1"/>
        </p:nvSpPr>
        <p:spPr>
          <a:xfrm>
            <a:off x="0" y="0"/>
            <a:ext cx="571472" cy="2285992"/>
          </a:xfrm>
          <a:prstGeom prst="roundRect">
            <a:avLst>
              <a:gd name="adj" fmla="val 0"/>
            </a:avLst>
          </a:prstGeom>
          <a:gradFill>
            <a:gsLst>
              <a:gs pos="50000">
                <a:srgbClr val="005C2A"/>
              </a:gs>
              <a:gs pos="100000">
                <a:srgbClr val="007E4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11" tIns="45704" rIns="91411" bIns="45704" rtlCol="0" anchor="ctr"/>
          <a:lstStyle/>
          <a:p>
            <a:pPr marL="0" algn="ctr" defTabSz="914107" rtl="0" eaLnBrk="1" latinLnBrk="0" hangingPunct="1"/>
            <a:endParaRPr lang="es-ES_tradnl" sz="1800" kern="1200" dirty="0">
              <a:solidFill>
                <a:schemeClr val="lt1"/>
              </a:solidFill>
              <a:latin typeface="+mn-lt"/>
              <a:ea typeface="+mn-ea"/>
              <a:cs typeface="+mn-cs"/>
            </a:endParaRPr>
          </a:p>
        </p:txBody>
      </p:sp>
      <p:sp>
        <p:nvSpPr>
          <p:cNvPr id="13" name="12 Rectángulo redondeado"/>
          <p:cNvSpPr/>
          <p:nvPr userDrawn="1"/>
        </p:nvSpPr>
        <p:spPr>
          <a:xfrm>
            <a:off x="142844" y="142852"/>
            <a:ext cx="8858312" cy="6500858"/>
          </a:xfrm>
          <a:prstGeom prst="roundRect">
            <a:avLst>
              <a:gd name="adj" fmla="val 4414"/>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11" tIns="45704" rIns="91411" bIns="45704" rtlCol="0" anchor="ctr"/>
          <a:lstStyle/>
          <a:p>
            <a:pPr algn="ctr"/>
            <a:endParaRPr lang="es-ES_tradnl" dirty="0"/>
          </a:p>
        </p:txBody>
      </p:sp>
      <p:sp>
        <p:nvSpPr>
          <p:cNvPr id="2" name="1 Marcador de título"/>
          <p:cNvSpPr>
            <a:spLocks noGrp="1"/>
          </p:cNvSpPr>
          <p:nvPr>
            <p:ph type="title"/>
          </p:nvPr>
        </p:nvSpPr>
        <p:spPr>
          <a:xfrm>
            <a:off x="142844" y="1285870"/>
            <a:ext cx="8858312" cy="785810"/>
          </a:xfrm>
          <a:prstGeom prst="rect">
            <a:avLst/>
          </a:prstGeom>
        </p:spPr>
        <p:txBody>
          <a:bodyPr vert="horz" lIns="91411" tIns="45704" rIns="91411" bIns="45704" rtlCol="0" anchor="ctr">
            <a:normAutofit/>
          </a:bodyPr>
          <a:lstStyle/>
          <a:p>
            <a:r>
              <a:rPr lang="es-ES" dirty="0"/>
              <a:t>Haga clic para modificar el estilo de título del patrón</a:t>
            </a:r>
          </a:p>
        </p:txBody>
      </p:sp>
      <p:sp>
        <p:nvSpPr>
          <p:cNvPr id="3" name="2 Marcador de texto"/>
          <p:cNvSpPr>
            <a:spLocks noGrp="1"/>
          </p:cNvSpPr>
          <p:nvPr>
            <p:ph type="body" idx="1"/>
          </p:nvPr>
        </p:nvSpPr>
        <p:spPr>
          <a:xfrm>
            <a:off x="142844" y="2071680"/>
            <a:ext cx="8858312" cy="4500594"/>
          </a:xfrm>
          <a:prstGeom prst="rect">
            <a:avLst/>
          </a:prstGeom>
        </p:spPr>
        <p:txBody>
          <a:bodyPr vert="horz" lIns="91411" tIns="45704" rIns="91411" bIns="45704"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6" name="5 Marcador de número de diapositiva"/>
          <p:cNvSpPr>
            <a:spLocks noGrp="1"/>
          </p:cNvSpPr>
          <p:nvPr>
            <p:ph type="sldNum" sz="quarter" idx="4"/>
          </p:nvPr>
        </p:nvSpPr>
        <p:spPr>
          <a:xfrm>
            <a:off x="7929588" y="6637385"/>
            <a:ext cx="928694" cy="220617"/>
          </a:xfrm>
          <a:prstGeom prst="rect">
            <a:avLst/>
          </a:prstGeom>
        </p:spPr>
        <p:txBody>
          <a:bodyPr vert="horz" lIns="91411" tIns="45704" rIns="91411" bIns="45704" rtlCol="0" anchor="ctr"/>
          <a:lstStyle>
            <a:lvl1pPr algn="r">
              <a:defRPr sz="1200" b="1">
                <a:solidFill>
                  <a:srgbClr val="005C2A"/>
                </a:solidFill>
              </a:defRPr>
            </a:lvl1pPr>
          </a:lstStyle>
          <a:p>
            <a:r>
              <a:rPr lang="es-ES"/>
              <a:t>Pág. </a:t>
            </a:r>
            <a:fld id="{8C2FB97C-AB9F-40B0-B6BC-5E56CF9BB9C1}" type="slidenum">
              <a:rPr lang="es-ES" smtClean="0"/>
              <a:pPr/>
              <a:t>‹Nº›</a:t>
            </a:fld>
            <a:endParaRPr lang="es-ES" dirty="0"/>
          </a:p>
        </p:txBody>
      </p:sp>
      <p:pic>
        <p:nvPicPr>
          <p:cNvPr id="25" name="Picture 2"/>
          <p:cNvPicPr>
            <a:picLocks noChangeAspect="1" noChangeArrowheads="1"/>
          </p:cNvPicPr>
          <p:nvPr userDrawn="1"/>
        </p:nvPicPr>
        <p:blipFill>
          <a:blip r:embed="rId7"/>
          <a:srcRect/>
          <a:stretch>
            <a:fillRect/>
          </a:stretch>
        </p:blipFill>
        <p:spPr bwMode="auto">
          <a:xfrm>
            <a:off x="5175199" y="142852"/>
            <a:ext cx="3825959" cy="928694"/>
          </a:xfrm>
          <a:prstGeom prst="round2SameRect">
            <a:avLst>
              <a:gd name="adj1" fmla="val 28975"/>
              <a:gd name="adj2" fmla="val 0"/>
            </a:avLst>
          </a:prstGeom>
          <a:noFill/>
          <a:ln w="9525">
            <a:noFill/>
            <a:miter lim="800000"/>
            <a:headEnd/>
            <a:tailEnd/>
          </a:ln>
          <a:effectLst/>
        </p:spPr>
      </p:pic>
      <p:pic>
        <p:nvPicPr>
          <p:cNvPr id="24" name="23 Imagen" descr="Logo COTECNOVA.PNG"/>
          <p:cNvPicPr>
            <a:picLocks noChangeAspect="1"/>
          </p:cNvPicPr>
          <p:nvPr userDrawn="1"/>
        </p:nvPicPr>
        <p:blipFill>
          <a:blip r:embed="rId8"/>
          <a:stretch>
            <a:fillRect/>
          </a:stretch>
        </p:blipFill>
        <p:spPr>
          <a:xfrm>
            <a:off x="221465" y="214947"/>
            <a:ext cx="2225035" cy="806659"/>
          </a:xfrm>
          <a:prstGeom prst="round2DiagRect">
            <a:avLst>
              <a:gd name="adj1" fmla="val 16666"/>
              <a:gd name="adj2" fmla="val 0"/>
            </a:avLst>
          </a:prstGeom>
        </p:spPr>
      </p:pic>
      <p:sp>
        <p:nvSpPr>
          <p:cNvPr id="14" name="13 Rectángulo"/>
          <p:cNvSpPr/>
          <p:nvPr userDrawn="1"/>
        </p:nvSpPr>
        <p:spPr>
          <a:xfrm>
            <a:off x="0" y="1071546"/>
            <a:ext cx="9144000" cy="142876"/>
          </a:xfrm>
          <a:prstGeom prst="rect">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11" tIns="45704" rIns="91411" bIns="45704" rtlCol="0" anchor="ctr"/>
          <a:lstStyle/>
          <a:p>
            <a:pPr algn="ctr"/>
            <a:endParaRPr lang="es-E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hf hdr="0"/>
  <p:txStyles>
    <p:titleStyle>
      <a:lvl1pPr algn="l" defTabSz="914107" rtl="0" eaLnBrk="1" latinLnBrk="0" hangingPunct="1">
        <a:spcBef>
          <a:spcPct val="0"/>
        </a:spcBef>
        <a:buNone/>
        <a:defRPr lang="es-ES" sz="4400" b="1" kern="1200" dirty="0" smtClean="0">
          <a:solidFill>
            <a:srgbClr val="005C2A"/>
          </a:solidFill>
          <a:latin typeface="+mj-lt"/>
          <a:ea typeface="+mj-ea"/>
          <a:cs typeface="+mj-cs"/>
        </a:defRPr>
      </a:lvl1pPr>
    </p:titleStyle>
    <p:bodyStyle>
      <a:lvl1pPr marL="342790" indent="-342790" algn="l" defTabSz="914107" rtl="0" eaLnBrk="1" latinLnBrk="0" hangingPunct="1">
        <a:spcBef>
          <a:spcPct val="20000"/>
        </a:spcBef>
        <a:buClr>
          <a:srgbClr val="005C2A"/>
        </a:buClr>
        <a:buFont typeface="Arial" pitchFamily="34" charset="0"/>
        <a:buChar char="•"/>
        <a:defRPr sz="3200" kern="1200">
          <a:solidFill>
            <a:schemeClr val="tx1"/>
          </a:solidFill>
          <a:latin typeface="+mn-lt"/>
          <a:ea typeface="+mn-ea"/>
          <a:cs typeface="+mn-cs"/>
        </a:defRPr>
      </a:lvl1pPr>
      <a:lvl2pPr marL="742711" indent="-285659" algn="l" defTabSz="914107" rtl="0" eaLnBrk="1" latinLnBrk="0" hangingPunct="1">
        <a:spcBef>
          <a:spcPct val="20000"/>
        </a:spcBef>
        <a:buClr>
          <a:srgbClr val="005C2A"/>
        </a:buClr>
        <a:buFont typeface="Arial" pitchFamily="34" charset="0"/>
        <a:buChar char="–"/>
        <a:defRPr sz="2800" kern="1200">
          <a:solidFill>
            <a:schemeClr val="tx1"/>
          </a:solidFill>
          <a:latin typeface="+mn-lt"/>
          <a:ea typeface="+mn-ea"/>
          <a:cs typeface="+mn-cs"/>
        </a:defRPr>
      </a:lvl2pPr>
      <a:lvl3pPr marL="1142634" indent="-228527" algn="l" defTabSz="914107" rtl="0" eaLnBrk="1" latinLnBrk="0" hangingPunct="1">
        <a:spcBef>
          <a:spcPct val="20000"/>
        </a:spcBef>
        <a:buClr>
          <a:srgbClr val="005C2A"/>
        </a:buClr>
        <a:buFont typeface="Arial" pitchFamily="34" charset="0"/>
        <a:buChar char="•"/>
        <a:defRPr sz="2400" kern="1200">
          <a:solidFill>
            <a:schemeClr val="tx1"/>
          </a:solidFill>
          <a:latin typeface="+mn-lt"/>
          <a:ea typeface="+mn-ea"/>
          <a:cs typeface="+mn-cs"/>
        </a:defRPr>
      </a:lvl3pPr>
      <a:lvl4pPr marL="1599688" indent="-228527" algn="l" defTabSz="914107" rtl="0" eaLnBrk="1" latinLnBrk="0" hangingPunct="1">
        <a:spcBef>
          <a:spcPct val="20000"/>
        </a:spcBef>
        <a:buClr>
          <a:srgbClr val="005C2A"/>
        </a:buClr>
        <a:buFont typeface="Arial" pitchFamily="34" charset="0"/>
        <a:buChar char="–"/>
        <a:defRPr sz="2000" kern="1200">
          <a:solidFill>
            <a:schemeClr val="tx1"/>
          </a:solidFill>
          <a:latin typeface="+mn-lt"/>
          <a:ea typeface="+mn-ea"/>
          <a:cs typeface="+mn-cs"/>
        </a:defRPr>
      </a:lvl4pPr>
      <a:lvl5pPr marL="2056741" indent="-228527" algn="l" defTabSz="914107" rtl="0" eaLnBrk="1" latinLnBrk="0" hangingPunct="1">
        <a:spcBef>
          <a:spcPct val="20000"/>
        </a:spcBef>
        <a:buClr>
          <a:srgbClr val="005C2A"/>
        </a:buClr>
        <a:buFont typeface="Arial" pitchFamily="34" charset="0"/>
        <a:buChar char="»"/>
        <a:defRPr sz="2000" kern="1200">
          <a:solidFill>
            <a:schemeClr val="tx1"/>
          </a:solidFill>
          <a:latin typeface="+mn-lt"/>
          <a:ea typeface="+mn-ea"/>
          <a:cs typeface="+mn-cs"/>
        </a:defRPr>
      </a:lvl5pPr>
      <a:lvl6pPr marL="2513794"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47"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902"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954"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107" rtl="0" eaLnBrk="1" latinLnBrk="0" hangingPunct="1">
        <a:defRPr sz="1800" kern="1200">
          <a:solidFill>
            <a:schemeClr val="tx1"/>
          </a:solidFill>
          <a:latin typeface="+mn-lt"/>
          <a:ea typeface="+mn-ea"/>
          <a:cs typeface="+mn-cs"/>
        </a:defRPr>
      </a:lvl1pPr>
      <a:lvl2pPr marL="457053" algn="l" defTabSz="914107" rtl="0" eaLnBrk="1" latinLnBrk="0" hangingPunct="1">
        <a:defRPr sz="1800" kern="1200">
          <a:solidFill>
            <a:schemeClr val="tx1"/>
          </a:solidFill>
          <a:latin typeface="+mn-lt"/>
          <a:ea typeface="+mn-ea"/>
          <a:cs typeface="+mn-cs"/>
        </a:defRPr>
      </a:lvl2pPr>
      <a:lvl3pPr marL="914107" algn="l" defTabSz="914107" rtl="0" eaLnBrk="1" latinLnBrk="0" hangingPunct="1">
        <a:defRPr sz="1800" kern="1200">
          <a:solidFill>
            <a:schemeClr val="tx1"/>
          </a:solidFill>
          <a:latin typeface="+mn-lt"/>
          <a:ea typeface="+mn-ea"/>
          <a:cs typeface="+mn-cs"/>
        </a:defRPr>
      </a:lvl3pPr>
      <a:lvl4pPr marL="1371160" algn="l" defTabSz="914107" rtl="0" eaLnBrk="1" latinLnBrk="0" hangingPunct="1">
        <a:defRPr sz="1800" kern="1200">
          <a:solidFill>
            <a:schemeClr val="tx1"/>
          </a:solidFill>
          <a:latin typeface="+mn-lt"/>
          <a:ea typeface="+mn-ea"/>
          <a:cs typeface="+mn-cs"/>
        </a:defRPr>
      </a:lvl4pPr>
      <a:lvl5pPr marL="1828214" algn="l" defTabSz="914107" rtl="0" eaLnBrk="1" latinLnBrk="0" hangingPunct="1">
        <a:defRPr sz="1800" kern="1200">
          <a:solidFill>
            <a:schemeClr val="tx1"/>
          </a:solidFill>
          <a:latin typeface="+mn-lt"/>
          <a:ea typeface="+mn-ea"/>
          <a:cs typeface="+mn-cs"/>
        </a:defRPr>
      </a:lvl5pPr>
      <a:lvl6pPr marL="2285266" algn="l" defTabSz="914107" rtl="0" eaLnBrk="1" latinLnBrk="0" hangingPunct="1">
        <a:defRPr sz="1800" kern="1200">
          <a:solidFill>
            <a:schemeClr val="tx1"/>
          </a:solidFill>
          <a:latin typeface="+mn-lt"/>
          <a:ea typeface="+mn-ea"/>
          <a:cs typeface="+mn-cs"/>
        </a:defRPr>
      </a:lvl6pPr>
      <a:lvl7pPr marL="2742321" algn="l" defTabSz="914107" rtl="0" eaLnBrk="1" latinLnBrk="0" hangingPunct="1">
        <a:defRPr sz="1800" kern="1200">
          <a:solidFill>
            <a:schemeClr val="tx1"/>
          </a:solidFill>
          <a:latin typeface="+mn-lt"/>
          <a:ea typeface="+mn-ea"/>
          <a:cs typeface="+mn-cs"/>
        </a:defRPr>
      </a:lvl7pPr>
      <a:lvl8pPr marL="3199374" algn="l" defTabSz="914107" rtl="0" eaLnBrk="1" latinLnBrk="0" hangingPunct="1">
        <a:defRPr sz="1800" kern="1200">
          <a:solidFill>
            <a:schemeClr val="tx1"/>
          </a:solidFill>
          <a:latin typeface="+mn-lt"/>
          <a:ea typeface="+mn-ea"/>
          <a:cs typeface="+mn-cs"/>
        </a:defRPr>
      </a:lvl8pPr>
      <a:lvl9pPr marL="3656426" algn="l" defTabSz="9141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pPr algn="ctr"/>
            <a:r>
              <a:rPr lang="es-CO" sz="3200" dirty="0" smtClean="0">
                <a:latin typeface="Times New Roman" panose="02020603050405020304" pitchFamily="18" charset="0"/>
                <a:cs typeface="Times New Roman" panose="02020603050405020304" pitchFamily="18" charset="0"/>
              </a:rPr>
              <a:t>Control de asistencia estudiantil mediante dispositivos tecnológicos </a:t>
            </a:r>
            <a:endParaRPr lang="es-CO" sz="32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p:txBody>
          <a:bodyPr/>
          <a:lstStyle/>
          <a:p>
            <a:pPr marL="0" indent="0" algn="ctr">
              <a:buNone/>
            </a:pPr>
            <a:r>
              <a:rPr lang="es-CO" dirty="0" smtClean="0">
                <a:latin typeface="Times New Roman" panose="02020603050405020304" pitchFamily="18" charset="0"/>
                <a:cs typeface="Times New Roman" panose="02020603050405020304" pitchFamily="18" charset="0"/>
              </a:rPr>
              <a:t>Presentado a:</a:t>
            </a:r>
          </a:p>
          <a:p>
            <a:pPr marL="0" indent="0" algn="ctr">
              <a:buNone/>
            </a:pPr>
            <a:r>
              <a:rPr lang="es-CO" dirty="0" smtClean="0">
                <a:latin typeface="Times New Roman" panose="02020603050405020304" pitchFamily="18" charset="0"/>
                <a:cs typeface="Times New Roman" panose="02020603050405020304" pitchFamily="18" charset="0"/>
              </a:rPr>
              <a:t>Édison Mosquera</a:t>
            </a:r>
          </a:p>
          <a:p>
            <a:pPr marL="0" indent="0" algn="ctr">
              <a:buNone/>
            </a:pPr>
            <a:endParaRPr lang="es-CO" dirty="0" smtClean="0">
              <a:latin typeface="Times New Roman" panose="02020603050405020304" pitchFamily="18" charset="0"/>
              <a:cs typeface="Times New Roman" panose="02020603050405020304" pitchFamily="18" charset="0"/>
            </a:endParaRPr>
          </a:p>
          <a:p>
            <a:pPr marL="0" indent="0" algn="ctr">
              <a:buNone/>
            </a:pPr>
            <a:r>
              <a:rPr lang="es-CO" dirty="0" smtClean="0">
                <a:latin typeface="Times New Roman" panose="02020603050405020304" pitchFamily="18" charset="0"/>
                <a:cs typeface="Times New Roman" panose="02020603050405020304" pitchFamily="18" charset="0"/>
              </a:rPr>
              <a:t>Presentado por:</a:t>
            </a:r>
          </a:p>
          <a:p>
            <a:pPr marL="0" indent="0" algn="ctr">
              <a:buNone/>
            </a:pPr>
            <a:r>
              <a:rPr lang="es-CO" dirty="0" smtClean="0">
                <a:latin typeface="Times New Roman" panose="02020603050405020304" pitchFamily="18" charset="0"/>
                <a:cs typeface="Times New Roman" panose="02020603050405020304" pitchFamily="18" charset="0"/>
              </a:rPr>
              <a:t>Natalia Agudelo Valdés</a:t>
            </a:r>
          </a:p>
          <a:p>
            <a:pPr marL="0" indent="0" algn="ctr">
              <a:buNone/>
            </a:pPr>
            <a:r>
              <a:rPr lang="es-CO" dirty="0" smtClean="0">
                <a:latin typeface="Times New Roman" panose="02020603050405020304" pitchFamily="18" charset="0"/>
                <a:cs typeface="Times New Roman" panose="02020603050405020304" pitchFamily="18" charset="0"/>
              </a:rPr>
              <a:t>Juan David Hoyos Ramírez</a:t>
            </a:r>
            <a:endParaRPr lang="es-CO" dirty="0">
              <a:latin typeface="Times New Roman" panose="02020603050405020304" pitchFamily="18" charset="0"/>
              <a:cs typeface="Times New Roman" panose="02020603050405020304" pitchFamily="18" charset="0"/>
            </a:endParaRPr>
          </a:p>
        </p:txBody>
      </p:sp>
      <p:sp>
        <p:nvSpPr>
          <p:cNvPr id="4" name="Marcador de número de diapositiva 3"/>
          <p:cNvSpPr>
            <a:spLocks noGrp="1"/>
          </p:cNvSpPr>
          <p:nvPr>
            <p:ph type="sldNum" sz="quarter" idx="12"/>
          </p:nvPr>
        </p:nvSpPr>
        <p:spPr/>
        <p:txBody>
          <a:bodyPr/>
          <a:lstStyle/>
          <a:p>
            <a:fld id="{D009C4F0-EDC4-4A12-991B-2FA76BCDF736}" type="slidenum">
              <a:rPr lang="es-ES" smtClean="0"/>
              <a:pPr/>
              <a:t>1</a:t>
            </a:fld>
            <a:endParaRPr lang="es-ES" dirty="0"/>
          </a:p>
        </p:txBody>
      </p:sp>
    </p:spTree>
    <p:extLst>
      <p:ext uri="{BB962C8B-B14F-4D97-AF65-F5344CB8AC3E}">
        <p14:creationId xmlns:p14="http://schemas.microsoft.com/office/powerpoint/2010/main" val="26593390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7504" y="3429000"/>
            <a:ext cx="8858312" cy="785810"/>
          </a:xfrm>
        </p:spPr>
        <p:txBody>
          <a:bodyPr>
            <a:normAutofit/>
          </a:bodyPr>
          <a:lstStyle/>
          <a:p>
            <a:pPr algn="ctr"/>
            <a:r>
              <a:rPr lang="es-CO" dirty="0">
                <a:latin typeface="Times New Roman" panose="02020603050405020304" pitchFamily="18" charset="0"/>
                <a:cs typeface="Times New Roman" panose="02020603050405020304" pitchFamily="18" charset="0"/>
              </a:rPr>
              <a:t>Casos de uso del </a:t>
            </a:r>
            <a:r>
              <a:rPr lang="es-CO" dirty="0" smtClean="0">
                <a:latin typeface="Times New Roman" panose="02020603050405020304" pitchFamily="18" charset="0"/>
                <a:cs typeface="Times New Roman" panose="02020603050405020304" pitchFamily="18" charset="0"/>
              </a:rPr>
              <a:t>sistema</a:t>
            </a:r>
            <a:endParaRPr lang="es-CO" dirty="0">
              <a:latin typeface="Times New Roman" panose="02020603050405020304" pitchFamily="18" charset="0"/>
              <a:cs typeface="Times New Roman" panose="02020603050405020304" pitchFamily="18" charset="0"/>
            </a:endParaRPr>
          </a:p>
        </p:txBody>
      </p:sp>
      <p:sp>
        <p:nvSpPr>
          <p:cNvPr id="4" name="Marcador de número de diapositiva 3"/>
          <p:cNvSpPr>
            <a:spLocks noGrp="1"/>
          </p:cNvSpPr>
          <p:nvPr>
            <p:ph type="sldNum" sz="quarter" idx="12"/>
          </p:nvPr>
        </p:nvSpPr>
        <p:spPr/>
        <p:txBody>
          <a:bodyPr/>
          <a:lstStyle/>
          <a:p>
            <a:fld id="{D009C4F0-EDC4-4A12-991B-2FA76BCDF736}" type="slidenum">
              <a:rPr lang="es-ES" smtClean="0"/>
              <a:pPr/>
              <a:t>10</a:t>
            </a:fld>
            <a:endParaRPr lang="es-ES" dirty="0"/>
          </a:p>
        </p:txBody>
      </p:sp>
    </p:spTree>
    <p:extLst>
      <p:ext uri="{BB962C8B-B14F-4D97-AF65-F5344CB8AC3E}">
        <p14:creationId xmlns:p14="http://schemas.microsoft.com/office/powerpoint/2010/main" val="1696258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D009C4F0-EDC4-4A12-991B-2FA76BCDF736}" type="slidenum">
              <a:rPr lang="es-ES" smtClean="0"/>
              <a:pPr/>
              <a:t>11</a:t>
            </a:fld>
            <a:endParaRPr lang="es-ES" dirty="0"/>
          </a:p>
        </p:txBody>
      </p:sp>
      <p:pic>
        <p:nvPicPr>
          <p:cNvPr id="5" name="Marcador de contenido 7"/>
          <p:cNvPicPr>
            <a:picLocks noChangeAspect="1"/>
          </p:cNvPicPr>
          <p:nvPr/>
        </p:nvPicPr>
        <p:blipFill rotWithShape="1">
          <a:blip r:embed="rId2"/>
          <a:srcRect l="30000" t="15760" r="31000" b="10641"/>
          <a:stretch/>
        </p:blipFill>
        <p:spPr>
          <a:xfrm>
            <a:off x="1934492" y="1285870"/>
            <a:ext cx="5373812" cy="5361331"/>
          </a:xfrm>
          <a:prstGeom prst="rect">
            <a:avLst/>
          </a:prstGeom>
        </p:spPr>
      </p:pic>
    </p:spTree>
    <p:extLst>
      <p:ext uri="{BB962C8B-B14F-4D97-AF65-F5344CB8AC3E}">
        <p14:creationId xmlns:p14="http://schemas.microsoft.com/office/powerpoint/2010/main" val="36220971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D009C4F0-EDC4-4A12-991B-2FA76BCDF736}" type="slidenum">
              <a:rPr lang="es-ES" smtClean="0"/>
              <a:pPr/>
              <a:t>12</a:t>
            </a:fld>
            <a:endParaRPr lang="es-ES" dirty="0"/>
          </a:p>
        </p:txBody>
      </p:sp>
      <p:pic>
        <p:nvPicPr>
          <p:cNvPr id="5" name="Imagen 4"/>
          <p:cNvPicPr>
            <a:picLocks noChangeAspect="1"/>
          </p:cNvPicPr>
          <p:nvPr/>
        </p:nvPicPr>
        <p:blipFill rotWithShape="1">
          <a:blip r:embed="rId2"/>
          <a:srcRect l="30575" t="17240" r="31626" b="11360"/>
          <a:stretch/>
        </p:blipFill>
        <p:spPr>
          <a:xfrm>
            <a:off x="1907704" y="1196752"/>
            <a:ext cx="5184576" cy="5440633"/>
          </a:xfrm>
          <a:prstGeom prst="rect">
            <a:avLst/>
          </a:prstGeom>
        </p:spPr>
      </p:pic>
    </p:spTree>
    <p:extLst>
      <p:ext uri="{BB962C8B-B14F-4D97-AF65-F5344CB8AC3E}">
        <p14:creationId xmlns:p14="http://schemas.microsoft.com/office/powerpoint/2010/main" val="20956043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rotWithShape="1">
          <a:blip r:embed="rId2"/>
          <a:srcRect l="31001" t="17359" r="32000" b="7442"/>
          <a:stretch/>
        </p:blipFill>
        <p:spPr>
          <a:xfrm>
            <a:off x="2267744" y="1206485"/>
            <a:ext cx="4608511" cy="5396704"/>
          </a:xfrm>
          <a:prstGeom prst="rect">
            <a:avLst/>
          </a:prstGeom>
        </p:spPr>
      </p:pic>
      <p:sp>
        <p:nvSpPr>
          <p:cNvPr id="4" name="Marcador de número de diapositiva 3"/>
          <p:cNvSpPr>
            <a:spLocks noGrp="1"/>
          </p:cNvSpPr>
          <p:nvPr>
            <p:ph type="sldNum" sz="quarter" idx="12"/>
          </p:nvPr>
        </p:nvSpPr>
        <p:spPr/>
        <p:txBody>
          <a:bodyPr/>
          <a:lstStyle/>
          <a:p>
            <a:fld id="{D009C4F0-EDC4-4A12-991B-2FA76BCDF736}" type="slidenum">
              <a:rPr lang="es-ES" smtClean="0"/>
              <a:pPr/>
              <a:t>13</a:t>
            </a:fld>
            <a:endParaRPr lang="es-ES" dirty="0"/>
          </a:p>
        </p:txBody>
      </p:sp>
    </p:spTree>
    <p:extLst>
      <p:ext uri="{BB962C8B-B14F-4D97-AF65-F5344CB8AC3E}">
        <p14:creationId xmlns:p14="http://schemas.microsoft.com/office/powerpoint/2010/main" val="28135891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rotWithShape="1">
          <a:blip r:embed="rId2"/>
          <a:srcRect l="31001" t="17359" r="32000" b="7442"/>
          <a:stretch/>
        </p:blipFill>
        <p:spPr>
          <a:xfrm>
            <a:off x="1907704" y="1206485"/>
            <a:ext cx="4968552" cy="5396704"/>
          </a:xfrm>
          <a:prstGeom prst="rect">
            <a:avLst/>
          </a:prstGeom>
        </p:spPr>
      </p:pic>
      <p:sp>
        <p:nvSpPr>
          <p:cNvPr id="4" name="Marcador de número de diapositiva 3"/>
          <p:cNvSpPr>
            <a:spLocks noGrp="1"/>
          </p:cNvSpPr>
          <p:nvPr>
            <p:ph type="sldNum" sz="quarter" idx="12"/>
          </p:nvPr>
        </p:nvSpPr>
        <p:spPr/>
        <p:txBody>
          <a:bodyPr/>
          <a:lstStyle/>
          <a:p>
            <a:fld id="{D009C4F0-EDC4-4A12-991B-2FA76BCDF736}" type="slidenum">
              <a:rPr lang="es-ES" smtClean="0"/>
              <a:pPr/>
              <a:t>14</a:t>
            </a:fld>
            <a:endParaRPr lang="es-ES" dirty="0"/>
          </a:p>
        </p:txBody>
      </p:sp>
    </p:spTree>
    <p:extLst>
      <p:ext uri="{BB962C8B-B14F-4D97-AF65-F5344CB8AC3E}">
        <p14:creationId xmlns:p14="http://schemas.microsoft.com/office/powerpoint/2010/main" val="6971366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rotWithShape="1">
          <a:blip r:embed="rId2"/>
          <a:srcRect l="31001" t="17359" r="32000" b="10642"/>
          <a:stretch/>
        </p:blipFill>
        <p:spPr>
          <a:xfrm>
            <a:off x="1835696" y="1188969"/>
            <a:ext cx="5184576" cy="5517367"/>
          </a:xfrm>
          <a:prstGeom prst="rect">
            <a:avLst/>
          </a:prstGeom>
        </p:spPr>
      </p:pic>
      <p:sp>
        <p:nvSpPr>
          <p:cNvPr id="4" name="Marcador de número de diapositiva 3"/>
          <p:cNvSpPr>
            <a:spLocks noGrp="1"/>
          </p:cNvSpPr>
          <p:nvPr>
            <p:ph type="sldNum" sz="quarter" idx="12"/>
          </p:nvPr>
        </p:nvSpPr>
        <p:spPr/>
        <p:txBody>
          <a:bodyPr/>
          <a:lstStyle/>
          <a:p>
            <a:fld id="{D009C4F0-EDC4-4A12-991B-2FA76BCDF736}" type="slidenum">
              <a:rPr lang="es-ES" smtClean="0"/>
              <a:pPr/>
              <a:t>15</a:t>
            </a:fld>
            <a:endParaRPr lang="es-ES" dirty="0"/>
          </a:p>
        </p:txBody>
      </p:sp>
    </p:spTree>
    <p:extLst>
      <p:ext uri="{BB962C8B-B14F-4D97-AF65-F5344CB8AC3E}">
        <p14:creationId xmlns:p14="http://schemas.microsoft.com/office/powerpoint/2010/main" val="19441269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rotWithShape="1">
          <a:blip r:embed="rId2"/>
          <a:srcRect l="31001" t="17359" r="32000" b="9041"/>
          <a:stretch/>
        </p:blipFill>
        <p:spPr>
          <a:xfrm>
            <a:off x="1907704" y="1241514"/>
            <a:ext cx="4896544" cy="5460929"/>
          </a:xfrm>
          <a:prstGeom prst="rect">
            <a:avLst/>
          </a:prstGeom>
        </p:spPr>
      </p:pic>
      <p:sp>
        <p:nvSpPr>
          <p:cNvPr id="4" name="Marcador de número de diapositiva 3"/>
          <p:cNvSpPr>
            <a:spLocks noGrp="1"/>
          </p:cNvSpPr>
          <p:nvPr>
            <p:ph type="sldNum" sz="quarter" idx="12"/>
          </p:nvPr>
        </p:nvSpPr>
        <p:spPr/>
        <p:txBody>
          <a:bodyPr/>
          <a:lstStyle/>
          <a:p>
            <a:fld id="{D009C4F0-EDC4-4A12-991B-2FA76BCDF736}" type="slidenum">
              <a:rPr lang="es-ES" smtClean="0"/>
              <a:pPr/>
              <a:t>16</a:t>
            </a:fld>
            <a:endParaRPr lang="es-ES" dirty="0"/>
          </a:p>
        </p:txBody>
      </p:sp>
    </p:spTree>
    <p:extLst>
      <p:ext uri="{BB962C8B-B14F-4D97-AF65-F5344CB8AC3E}">
        <p14:creationId xmlns:p14="http://schemas.microsoft.com/office/powerpoint/2010/main" val="15744240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rotWithShape="1">
          <a:blip r:embed="rId2"/>
          <a:srcRect l="31001" t="17359" r="32000" b="9041"/>
          <a:stretch/>
        </p:blipFill>
        <p:spPr>
          <a:xfrm>
            <a:off x="1835696" y="1151991"/>
            <a:ext cx="5040560" cy="5550451"/>
          </a:xfrm>
          <a:prstGeom prst="rect">
            <a:avLst/>
          </a:prstGeom>
        </p:spPr>
      </p:pic>
      <p:sp>
        <p:nvSpPr>
          <p:cNvPr id="4" name="Marcador de número de diapositiva 3"/>
          <p:cNvSpPr>
            <a:spLocks noGrp="1"/>
          </p:cNvSpPr>
          <p:nvPr>
            <p:ph type="sldNum" sz="quarter" idx="12"/>
          </p:nvPr>
        </p:nvSpPr>
        <p:spPr/>
        <p:txBody>
          <a:bodyPr/>
          <a:lstStyle/>
          <a:p>
            <a:fld id="{D009C4F0-EDC4-4A12-991B-2FA76BCDF736}" type="slidenum">
              <a:rPr lang="es-ES" smtClean="0"/>
              <a:pPr/>
              <a:t>17</a:t>
            </a:fld>
            <a:endParaRPr lang="es-ES" dirty="0"/>
          </a:p>
        </p:txBody>
      </p:sp>
    </p:spTree>
    <p:extLst>
      <p:ext uri="{BB962C8B-B14F-4D97-AF65-F5344CB8AC3E}">
        <p14:creationId xmlns:p14="http://schemas.microsoft.com/office/powerpoint/2010/main" val="9158132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rotWithShape="1">
          <a:blip r:embed="rId2"/>
          <a:srcRect l="31001" t="17359" r="32000" b="9041"/>
          <a:stretch/>
        </p:blipFill>
        <p:spPr>
          <a:xfrm>
            <a:off x="1835696" y="1151991"/>
            <a:ext cx="4896544" cy="5485393"/>
          </a:xfrm>
          <a:prstGeom prst="rect">
            <a:avLst/>
          </a:prstGeom>
        </p:spPr>
      </p:pic>
      <p:sp>
        <p:nvSpPr>
          <p:cNvPr id="4" name="Marcador de número de diapositiva 3"/>
          <p:cNvSpPr>
            <a:spLocks noGrp="1"/>
          </p:cNvSpPr>
          <p:nvPr>
            <p:ph type="sldNum" sz="quarter" idx="12"/>
          </p:nvPr>
        </p:nvSpPr>
        <p:spPr/>
        <p:txBody>
          <a:bodyPr/>
          <a:lstStyle/>
          <a:p>
            <a:fld id="{D009C4F0-EDC4-4A12-991B-2FA76BCDF736}" type="slidenum">
              <a:rPr lang="es-ES" smtClean="0"/>
              <a:pPr/>
              <a:t>18</a:t>
            </a:fld>
            <a:endParaRPr lang="es-ES" dirty="0"/>
          </a:p>
        </p:txBody>
      </p:sp>
    </p:spTree>
    <p:extLst>
      <p:ext uri="{BB962C8B-B14F-4D97-AF65-F5344CB8AC3E}">
        <p14:creationId xmlns:p14="http://schemas.microsoft.com/office/powerpoint/2010/main" val="40218474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7504" y="3356992"/>
            <a:ext cx="8858312" cy="785810"/>
          </a:xfrm>
        </p:spPr>
        <p:txBody>
          <a:bodyPr/>
          <a:lstStyle/>
          <a:p>
            <a:pPr algn="ctr"/>
            <a:r>
              <a:rPr lang="es-CO" dirty="0" smtClean="0">
                <a:latin typeface="Times New Roman" panose="02020603050405020304" pitchFamily="18" charset="0"/>
                <a:cs typeface="Times New Roman" panose="02020603050405020304" pitchFamily="18" charset="0"/>
              </a:rPr>
              <a:t>Historias de Usuarios</a:t>
            </a:r>
            <a:endParaRPr lang="es-CO" dirty="0">
              <a:latin typeface="Times New Roman" panose="02020603050405020304" pitchFamily="18" charset="0"/>
              <a:cs typeface="Times New Roman" panose="02020603050405020304" pitchFamily="18" charset="0"/>
            </a:endParaRPr>
          </a:p>
        </p:txBody>
      </p:sp>
      <p:sp>
        <p:nvSpPr>
          <p:cNvPr id="4" name="Marcador de número de diapositiva 3"/>
          <p:cNvSpPr>
            <a:spLocks noGrp="1"/>
          </p:cNvSpPr>
          <p:nvPr>
            <p:ph type="sldNum" sz="quarter" idx="12"/>
          </p:nvPr>
        </p:nvSpPr>
        <p:spPr/>
        <p:txBody>
          <a:bodyPr/>
          <a:lstStyle/>
          <a:p>
            <a:fld id="{D009C4F0-EDC4-4A12-991B-2FA76BCDF736}" type="slidenum">
              <a:rPr lang="es-ES" smtClean="0"/>
              <a:pPr/>
              <a:t>19</a:t>
            </a:fld>
            <a:endParaRPr lang="es-ES" dirty="0"/>
          </a:p>
        </p:txBody>
      </p:sp>
    </p:spTree>
    <p:extLst>
      <p:ext uri="{BB962C8B-B14F-4D97-AF65-F5344CB8AC3E}">
        <p14:creationId xmlns:p14="http://schemas.microsoft.com/office/powerpoint/2010/main" val="13507704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CO" dirty="0" smtClean="0">
                <a:latin typeface="Times New Roman" panose="02020603050405020304" pitchFamily="18" charset="0"/>
                <a:cs typeface="Times New Roman" panose="02020603050405020304" pitchFamily="18" charset="0"/>
              </a:rPr>
              <a:t>Introducción</a:t>
            </a:r>
            <a:endParaRPr lang="es-CO"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p:txBody>
          <a:bodyPr>
            <a:normAutofit fontScale="92500" lnSpcReduction="20000"/>
          </a:bodyPr>
          <a:lstStyle/>
          <a:p>
            <a:r>
              <a:rPr lang="es-CO" dirty="0">
                <a:latin typeface="Times New Roman" panose="02020603050405020304" pitchFamily="18" charset="0"/>
                <a:cs typeface="Times New Roman" panose="02020603050405020304" pitchFamily="18" charset="0"/>
              </a:rPr>
              <a:t>La asistencia estudiantil siempre ha sido uno de los mayores problemas en las diferentes instituciones llegando a ser incontrolable. Actualmente se han inventado varios mecanismos de control para esta, mejorando así el control de la misma mediante dispositivos tecnológicos, esto ha hecho un gran auge en cuanto a las renovaciones de como se venía tomando anteriormente, dando así un impacto positivo.</a:t>
            </a:r>
            <a:r>
              <a:rPr lang="es-CO" dirty="0"/>
              <a:t/>
            </a:r>
            <a:br>
              <a:rPr lang="es-CO" dirty="0"/>
            </a:br>
            <a:r>
              <a:rPr lang="es-CO" dirty="0"/>
              <a:t/>
            </a:r>
            <a:br>
              <a:rPr lang="es-CO" dirty="0"/>
            </a:br>
            <a:endParaRPr lang="es-CO" dirty="0"/>
          </a:p>
        </p:txBody>
      </p:sp>
      <p:sp>
        <p:nvSpPr>
          <p:cNvPr id="4" name="Marcador de número de diapositiva 3"/>
          <p:cNvSpPr>
            <a:spLocks noGrp="1"/>
          </p:cNvSpPr>
          <p:nvPr>
            <p:ph type="sldNum" sz="quarter" idx="12"/>
          </p:nvPr>
        </p:nvSpPr>
        <p:spPr/>
        <p:txBody>
          <a:bodyPr/>
          <a:lstStyle/>
          <a:p>
            <a:fld id="{D009C4F0-EDC4-4A12-991B-2FA76BCDF736}" type="slidenum">
              <a:rPr lang="es-ES" smtClean="0"/>
              <a:pPr/>
              <a:t>2</a:t>
            </a:fld>
            <a:endParaRPr lang="es-ES" dirty="0"/>
          </a:p>
        </p:txBody>
      </p:sp>
    </p:spTree>
    <p:extLst>
      <p:ext uri="{BB962C8B-B14F-4D97-AF65-F5344CB8AC3E}">
        <p14:creationId xmlns:p14="http://schemas.microsoft.com/office/powerpoint/2010/main" val="34675750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rotWithShape="1">
          <a:blip r:embed="rId2"/>
          <a:srcRect l="28000" t="20559" r="30001" b="31442"/>
          <a:stretch/>
        </p:blipFill>
        <p:spPr>
          <a:xfrm>
            <a:off x="827584" y="1268760"/>
            <a:ext cx="7532036" cy="5380026"/>
          </a:xfrm>
          <a:prstGeom prst="rect">
            <a:avLst/>
          </a:prstGeom>
        </p:spPr>
      </p:pic>
      <p:sp>
        <p:nvSpPr>
          <p:cNvPr id="4" name="Marcador de número de diapositiva 3"/>
          <p:cNvSpPr>
            <a:spLocks noGrp="1"/>
          </p:cNvSpPr>
          <p:nvPr>
            <p:ph type="sldNum" sz="quarter" idx="12"/>
          </p:nvPr>
        </p:nvSpPr>
        <p:spPr/>
        <p:txBody>
          <a:bodyPr/>
          <a:lstStyle/>
          <a:p>
            <a:fld id="{D009C4F0-EDC4-4A12-991B-2FA76BCDF736}" type="slidenum">
              <a:rPr lang="es-ES" smtClean="0"/>
              <a:pPr/>
              <a:t>20</a:t>
            </a:fld>
            <a:endParaRPr lang="es-ES" dirty="0"/>
          </a:p>
        </p:txBody>
      </p:sp>
    </p:spTree>
    <p:extLst>
      <p:ext uri="{BB962C8B-B14F-4D97-AF65-F5344CB8AC3E}">
        <p14:creationId xmlns:p14="http://schemas.microsoft.com/office/powerpoint/2010/main" val="19295275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rotWithShape="1">
          <a:blip r:embed="rId2"/>
          <a:srcRect l="28000" t="20559" r="30000" b="10642"/>
          <a:stretch/>
        </p:blipFill>
        <p:spPr>
          <a:xfrm>
            <a:off x="1907705" y="1227613"/>
            <a:ext cx="5328591" cy="5455461"/>
          </a:xfrm>
          <a:prstGeom prst="rect">
            <a:avLst/>
          </a:prstGeom>
        </p:spPr>
      </p:pic>
      <p:sp>
        <p:nvSpPr>
          <p:cNvPr id="4" name="Marcador de número de diapositiva 3"/>
          <p:cNvSpPr>
            <a:spLocks noGrp="1"/>
          </p:cNvSpPr>
          <p:nvPr>
            <p:ph type="sldNum" sz="quarter" idx="12"/>
          </p:nvPr>
        </p:nvSpPr>
        <p:spPr/>
        <p:txBody>
          <a:bodyPr/>
          <a:lstStyle/>
          <a:p>
            <a:fld id="{D009C4F0-EDC4-4A12-991B-2FA76BCDF736}" type="slidenum">
              <a:rPr lang="es-ES" smtClean="0"/>
              <a:pPr/>
              <a:t>21</a:t>
            </a:fld>
            <a:endParaRPr lang="es-ES" dirty="0"/>
          </a:p>
        </p:txBody>
      </p:sp>
    </p:spTree>
    <p:extLst>
      <p:ext uri="{BB962C8B-B14F-4D97-AF65-F5344CB8AC3E}">
        <p14:creationId xmlns:p14="http://schemas.microsoft.com/office/powerpoint/2010/main" val="39691819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D009C4F0-EDC4-4A12-991B-2FA76BCDF736}" type="slidenum">
              <a:rPr lang="es-ES" smtClean="0"/>
              <a:pPr/>
              <a:t>22</a:t>
            </a:fld>
            <a:endParaRPr lang="es-ES" dirty="0"/>
          </a:p>
        </p:txBody>
      </p:sp>
      <p:pic>
        <p:nvPicPr>
          <p:cNvPr id="7" name="Marcador de contenido 6"/>
          <p:cNvPicPr>
            <a:picLocks noGrp="1" noChangeAspect="1"/>
          </p:cNvPicPr>
          <p:nvPr>
            <p:ph idx="1"/>
          </p:nvPr>
        </p:nvPicPr>
        <p:blipFill rotWithShape="1">
          <a:blip r:embed="rId2"/>
          <a:srcRect l="30001" t="15759" r="31999" b="7442"/>
          <a:stretch/>
        </p:blipFill>
        <p:spPr>
          <a:xfrm>
            <a:off x="1835696" y="1143695"/>
            <a:ext cx="5256584" cy="5548403"/>
          </a:xfrm>
          <a:prstGeom prst="rect">
            <a:avLst/>
          </a:prstGeom>
        </p:spPr>
      </p:pic>
    </p:spTree>
    <p:extLst>
      <p:ext uri="{BB962C8B-B14F-4D97-AF65-F5344CB8AC3E}">
        <p14:creationId xmlns:p14="http://schemas.microsoft.com/office/powerpoint/2010/main" val="2729684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a:latin typeface="Times New Roman" panose="02020603050405020304" pitchFamily="18" charset="0"/>
                <a:cs typeface="Times New Roman" panose="02020603050405020304" pitchFamily="18" charset="0"/>
              </a:rPr>
              <a:t>Requisitos no funcionales</a:t>
            </a:r>
          </a:p>
        </p:txBody>
      </p:sp>
      <p:sp>
        <p:nvSpPr>
          <p:cNvPr id="3" name="Marcador de contenido 2"/>
          <p:cNvSpPr>
            <a:spLocks noGrp="1"/>
          </p:cNvSpPr>
          <p:nvPr>
            <p:ph idx="1"/>
          </p:nvPr>
        </p:nvSpPr>
        <p:spPr/>
        <p:txBody>
          <a:bodyPr/>
          <a:lstStyle/>
          <a:p>
            <a:r>
              <a:rPr lang="es-CO" dirty="0" smtClean="0">
                <a:latin typeface="Times New Roman" panose="02020603050405020304" pitchFamily="18" charset="0"/>
                <a:cs typeface="Times New Roman" panose="02020603050405020304" pitchFamily="18" charset="0"/>
              </a:rPr>
              <a:t>Procesamiento de datos</a:t>
            </a:r>
          </a:p>
          <a:p>
            <a:r>
              <a:rPr lang="es-CO" dirty="0" smtClean="0">
                <a:latin typeface="Times New Roman" panose="02020603050405020304" pitchFamily="18" charset="0"/>
                <a:cs typeface="Times New Roman" panose="02020603050405020304" pitchFamily="18" charset="0"/>
              </a:rPr>
              <a:t>Respaldos</a:t>
            </a:r>
          </a:p>
          <a:p>
            <a:r>
              <a:rPr lang="es-CO" dirty="0" smtClean="0">
                <a:latin typeface="Times New Roman" panose="02020603050405020304" pitchFamily="18" charset="0"/>
                <a:cs typeface="Times New Roman" panose="02020603050405020304" pitchFamily="18" charset="0"/>
              </a:rPr>
              <a:t>Modificación de la base de datos</a:t>
            </a:r>
          </a:p>
          <a:p>
            <a:r>
              <a:rPr lang="es-CO" dirty="0" smtClean="0">
                <a:latin typeface="Times New Roman" panose="02020603050405020304" pitchFamily="18" charset="0"/>
                <a:cs typeface="Times New Roman" panose="02020603050405020304" pitchFamily="18" charset="0"/>
              </a:rPr>
              <a:t>Advertencias</a:t>
            </a:r>
          </a:p>
          <a:p>
            <a:r>
              <a:rPr lang="es-CO" dirty="0" smtClean="0">
                <a:latin typeface="Times New Roman" panose="02020603050405020304" pitchFamily="18" charset="0"/>
                <a:cs typeface="Times New Roman" panose="02020603050405020304" pitchFamily="18" charset="0"/>
              </a:rPr>
              <a:t>Comunicación (servidores web y la aplicación)</a:t>
            </a:r>
            <a:endParaRPr lang="es-CO" dirty="0">
              <a:latin typeface="Times New Roman" panose="02020603050405020304" pitchFamily="18" charset="0"/>
              <a:cs typeface="Times New Roman" panose="02020603050405020304" pitchFamily="18" charset="0"/>
            </a:endParaRPr>
          </a:p>
        </p:txBody>
      </p:sp>
      <p:sp>
        <p:nvSpPr>
          <p:cNvPr id="4" name="Marcador de número de diapositiva 3"/>
          <p:cNvSpPr>
            <a:spLocks noGrp="1"/>
          </p:cNvSpPr>
          <p:nvPr>
            <p:ph type="sldNum" sz="quarter" idx="12"/>
          </p:nvPr>
        </p:nvSpPr>
        <p:spPr/>
        <p:txBody>
          <a:bodyPr/>
          <a:lstStyle/>
          <a:p>
            <a:fld id="{D009C4F0-EDC4-4A12-991B-2FA76BCDF736}" type="slidenum">
              <a:rPr lang="es-ES" smtClean="0"/>
              <a:pPr/>
              <a:t>23</a:t>
            </a:fld>
            <a:endParaRPr lang="es-ES" dirty="0"/>
          </a:p>
        </p:txBody>
      </p:sp>
    </p:spTree>
    <p:extLst>
      <p:ext uri="{BB962C8B-B14F-4D97-AF65-F5344CB8AC3E}">
        <p14:creationId xmlns:p14="http://schemas.microsoft.com/office/powerpoint/2010/main" val="15660620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a:latin typeface="Times New Roman" panose="02020603050405020304" pitchFamily="18" charset="0"/>
                <a:cs typeface="Times New Roman" panose="02020603050405020304" pitchFamily="18" charset="0"/>
              </a:rPr>
              <a:t>Técnicas de licitación </a:t>
            </a:r>
          </a:p>
        </p:txBody>
      </p:sp>
      <p:sp>
        <p:nvSpPr>
          <p:cNvPr id="3" name="Marcador de contenido 2"/>
          <p:cNvSpPr>
            <a:spLocks noGrp="1"/>
          </p:cNvSpPr>
          <p:nvPr>
            <p:ph idx="1"/>
          </p:nvPr>
        </p:nvSpPr>
        <p:spPr/>
        <p:txBody>
          <a:bodyPr>
            <a:normAutofit fontScale="70000" lnSpcReduction="20000"/>
          </a:bodyPr>
          <a:lstStyle/>
          <a:p>
            <a:pPr marL="0" indent="0">
              <a:buNone/>
            </a:pPr>
            <a:r>
              <a:rPr lang="es-CO" dirty="0"/>
              <a:t>Las técnicas de licitación que se utilizaron fueron las siguientes</a:t>
            </a:r>
            <a:r>
              <a:rPr lang="es-CO" dirty="0" smtClean="0"/>
              <a:t>:</a:t>
            </a:r>
          </a:p>
          <a:p>
            <a:pPr marL="0" indent="0">
              <a:buNone/>
            </a:pPr>
            <a:r>
              <a:rPr lang="es-CO" b="1" dirty="0"/>
              <a:t>Tormenta de ideas </a:t>
            </a:r>
            <a:endParaRPr lang="es-CO" dirty="0"/>
          </a:p>
          <a:p>
            <a:r>
              <a:rPr lang="es-CO" dirty="0"/>
              <a:t>Como sabemos la tormenta de ideas o lluvia de ideas es una técnica de reuniones en grupo cuyo objetivo es la generación de ideas en un ambiente libre de críticas o juicios. Como técnica de recopilación de información de requisitos, esta técnica de licitación se utilizó a la hora de desarrollar los casos de uso y cuando se puso en discusión el tema a desarrollar.</a:t>
            </a:r>
          </a:p>
          <a:p>
            <a:pPr marL="0" indent="0">
              <a:buNone/>
            </a:pPr>
            <a:r>
              <a:rPr lang="es-CO" b="1" dirty="0" err="1"/>
              <a:t>Joint</a:t>
            </a:r>
            <a:r>
              <a:rPr lang="es-CO" b="1" dirty="0"/>
              <a:t> </a:t>
            </a:r>
            <a:r>
              <a:rPr lang="es-CO" b="1" dirty="0" err="1"/>
              <a:t>Application</a:t>
            </a:r>
            <a:r>
              <a:rPr lang="es-CO" b="1" dirty="0"/>
              <a:t> </a:t>
            </a:r>
            <a:r>
              <a:rPr lang="es-CO" b="1" dirty="0" err="1"/>
              <a:t>Development</a:t>
            </a:r>
            <a:r>
              <a:rPr lang="es-CO" b="1" dirty="0"/>
              <a:t> </a:t>
            </a:r>
            <a:endParaRPr lang="es-CO" dirty="0"/>
          </a:p>
          <a:p>
            <a:r>
              <a:rPr lang="es-CO" dirty="0"/>
              <a:t>El JAD se basa en organizar reuniones integradas por miembros del equipo de desarrollo y miembros de la organización para la que se va a desarrollar el sistema software, esta técnica se puso en práctica en las reuniones que se tuvieron con los diferentes profesores de la Universidad para determinar los diferentes objetivos a desarrollar.</a:t>
            </a:r>
          </a:p>
          <a:p>
            <a:endParaRPr lang="es-CO" dirty="0"/>
          </a:p>
        </p:txBody>
      </p:sp>
      <p:sp>
        <p:nvSpPr>
          <p:cNvPr id="4" name="Marcador de número de diapositiva 3"/>
          <p:cNvSpPr>
            <a:spLocks noGrp="1"/>
          </p:cNvSpPr>
          <p:nvPr>
            <p:ph type="sldNum" sz="quarter" idx="12"/>
          </p:nvPr>
        </p:nvSpPr>
        <p:spPr/>
        <p:txBody>
          <a:bodyPr/>
          <a:lstStyle/>
          <a:p>
            <a:fld id="{D009C4F0-EDC4-4A12-991B-2FA76BCDF736}" type="slidenum">
              <a:rPr lang="es-ES" smtClean="0"/>
              <a:pPr/>
              <a:t>24</a:t>
            </a:fld>
            <a:endParaRPr lang="es-ES" dirty="0"/>
          </a:p>
        </p:txBody>
      </p:sp>
    </p:spTree>
    <p:extLst>
      <p:ext uri="{BB962C8B-B14F-4D97-AF65-F5344CB8AC3E}">
        <p14:creationId xmlns:p14="http://schemas.microsoft.com/office/powerpoint/2010/main" val="38860580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a:latin typeface="Times New Roman" panose="02020603050405020304" pitchFamily="18" charset="0"/>
                <a:cs typeface="Times New Roman" panose="02020603050405020304" pitchFamily="18" charset="0"/>
              </a:rPr>
              <a:t>Técnicas de licitación </a:t>
            </a:r>
            <a:endParaRPr lang="es-CO" dirty="0"/>
          </a:p>
        </p:txBody>
      </p:sp>
      <p:sp>
        <p:nvSpPr>
          <p:cNvPr id="3" name="Marcador de contenido 2"/>
          <p:cNvSpPr>
            <a:spLocks noGrp="1"/>
          </p:cNvSpPr>
          <p:nvPr>
            <p:ph idx="1"/>
          </p:nvPr>
        </p:nvSpPr>
        <p:spPr/>
        <p:txBody>
          <a:bodyPr/>
          <a:lstStyle/>
          <a:p>
            <a:pPr marL="0" indent="0">
              <a:buNone/>
            </a:pPr>
            <a:r>
              <a:rPr lang="es-CO" b="1" dirty="0">
                <a:latin typeface="Times New Roman" panose="02020603050405020304" pitchFamily="18" charset="0"/>
                <a:cs typeface="Times New Roman" panose="02020603050405020304" pitchFamily="18" charset="0"/>
              </a:rPr>
              <a:t>Estudio de documentación</a:t>
            </a:r>
            <a:endParaRPr lang="es-CO" dirty="0">
              <a:latin typeface="Times New Roman" panose="02020603050405020304" pitchFamily="18" charset="0"/>
              <a:cs typeface="Times New Roman" panose="02020603050405020304" pitchFamily="18" charset="0"/>
            </a:endParaRPr>
          </a:p>
          <a:p>
            <a:r>
              <a:rPr lang="es-CO" dirty="0">
                <a:latin typeface="Times New Roman" panose="02020603050405020304" pitchFamily="18" charset="0"/>
                <a:cs typeface="Times New Roman" panose="02020603050405020304" pitchFamily="18" charset="0"/>
              </a:rPr>
              <a:t>El estudio de documentación consiste en realizar una lectura en profundidad basada en documentos sobre el dominio del problema del sistema a desarrollar, la técnica de licitación se usó a la hora de buscar documentación relevante para el proyecto.</a:t>
            </a:r>
          </a:p>
          <a:p>
            <a:endParaRPr lang="es-CO" dirty="0"/>
          </a:p>
        </p:txBody>
      </p:sp>
      <p:sp>
        <p:nvSpPr>
          <p:cNvPr id="4" name="Marcador de número de diapositiva 3"/>
          <p:cNvSpPr>
            <a:spLocks noGrp="1"/>
          </p:cNvSpPr>
          <p:nvPr>
            <p:ph type="sldNum" sz="quarter" idx="12"/>
          </p:nvPr>
        </p:nvSpPr>
        <p:spPr/>
        <p:txBody>
          <a:bodyPr/>
          <a:lstStyle/>
          <a:p>
            <a:fld id="{D009C4F0-EDC4-4A12-991B-2FA76BCDF736}" type="slidenum">
              <a:rPr lang="es-ES" smtClean="0"/>
              <a:pPr/>
              <a:t>25</a:t>
            </a:fld>
            <a:endParaRPr lang="es-ES" dirty="0"/>
          </a:p>
        </p:txBody>
      </p:sp>
    </p:spTree>
    <p:extLst>
      <p:ext uri="{BB962C8B-B14F-4D97-AF65-F5344CB8AC3E}">
        <p14:creationId xmlns:p14="http://schemas.microsoft.com/office/powerpoint/2010/main" val="21094827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2" y="3501008"/>
            <a:ext cx="8858312" cy="785810"/>
          </a:xfrm>
        </p:spPr>
        <p:txBody>
          <a:bodyPr/>
          <a:lstStyle/>
          <a:p>
            <a:pPr algn="ctr"/>
            <a:r>
              <a:rPr lang="es-CO" dirty="0" smtClean="0">
                <a:latin typeface="Times New Roman" panose="02020603050405020304" pitchFamily="18" charset="0"/>
                <a:cs typeface="Times New Roman" panose="02020603050405020304" pitchFamily="18" charset="0"/>
              </a:rPr>
              <a:t>Diagrama de Clase</a:t>
            </a:r>
            <a:endParaRPr lang="es-CO" dirty="0">
              <a:latin typeface="Times New Roman" panose="02020603050405020304" pitchFamily="18" charset="0"/>
              <a:cs typeface="Times New Roman" panose="02020603050405020304" pitchFamily="18" charset="0"/>
            </a:endParaRPr>
          </a:p>
        </p:txBody>
      </p:sp>
      <p:sp>
        <p:nvSpPr>
          <p:cNvPr id="4" name="Marcador de número de diapositiva 3"/>
          <p:cNvSpPr>
            <a:spLocks noGrp="1"/>
          </p:cNvSpPr>
          <p:nvPr>
            <p:ph type="sldNum" sz="quarter" idx="12"/>
          </p:nvPr>
        </p:nvSpPr>
        <p:spPr/>
        <p:txBody>
          <a:bodyPr/>
          <a:lstStyle/>
          <a:p>
            <a:fld id="{D009C4F0-EDC4-4A12-991B-2FA76BCDF736}" type="slidenum">
              <a:rPr lang="es-ES" smtClean="0"/>
              <a:pPr/>
              <a:t>26</a:t>
            </a:fld>
            <a:endParaRPr lang="es-ES" dirty="0"/>
          </a:p>
        </p:txBody>
      </p:sp>
    </p:spTree>
    <p:extLst>
      <p:ext uri="{BB962C8B-B14F-4D97-AF65-F5344CB8AC3E}">
        <p14:creationId xmlns:p14="http://schemas.microsoft.com/office/powerpoint/2010/main" val="35744425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7744" y="1150475"/>
            <a:ext cx="4464496" cy="5618075"/>
          </a:xfrm>
        </p:spPr>
      </p:pic>
      <p:sp>
        <p:nvSpPr>
          <p:cNvPr id="4" name="Marcador de número de diapositiva 3"/>
          <p:cNvSpPr>
            <a:spLocks noGrp="1"/>
          </p:cNvSpPr>
          <p:nvPr>
            <p:ph type="sldNum" sz="quarter" idx="12"/>
          </p:nvPr>
        </p:nvSpPr>
        <p:spPr/>
        <p:txBody>
          <a:bodyPr/>
          <a:lstStyle/>
          <a:p>
            <a:fld id="{D009C4F0-EDC4-4A12-991B-2FA76BCDF736}" type="slidenum">
              <a:rPr lang="es-ES" smtClean="0"/>
              <a:pPr/>
              <a:t>27</a:t>
            </a:fld>
            <a:endParaRPr lang="es-ES" dirty="0"/>
          </a:p>
        </p:txBody>
      </p:sp>
    </p:spTree>
    <p:extLst>
      <p:ext uri="{BB962C8B-B14F-4D97-AF65-F5344CB8AC3E}">
        <p14:creationId xmlns:p14="http://schemas.microsoft.com/office/powerpoint/2010/main" val="30015320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rotWithShape="1">
          <a:blip r:embed="rId2"/>
          <a:srcRect l="2001" t="28559" r="49000" b="39441"/>
          <a:stretch/>
        </p:blipFill>
        <p:spPr>
          <a:xfrm>
            <a:off x="143505" y="1916832"/>
            <a:ext cx="8820983" cy="3600400"/>
          </a:xfrm>
          <a:prstGeom prst="rect">
            <a:avLst/>
          </a:prstGeom>
        </p:spPr>
      </p:pic>
      <p:sp>
        <p:nvSpPr>
          <p:cNvPr id="4" name="Marcador de número de diapositiva 3"/>
          <p:cNvSpPr>
            <a:spLocks noGrp="1"/>
          </p:cNvSpPr>
          <p:nvPr>
            <p:ph type="sldNum" sz="quarter" idx="12"/>
          </p:nvPr>
        </p:nvSpPr>
        <p:spPr/>
        <p:txBody>
          <a:bodyPr/>
          <a:lstStyle/>
          <a:p>
            <a:fld id="{D009C4F0-EDC4-4A12-991B-2FA76BCDF736}" type="slidenum">
              <a:rPr lang="es-ES" smtClean="0"/>
              <a:pPr/>
              <a:t>28</a:t>
            </a:fld>
            <a:endParaRPr lang="es-ES" dirty="0"/>
          </a:p>
        </p:txBody>
      </p:sp>
    </p:spTree>
    <p:extLst>
      <p:ext uri="{BB962C8B-B14F-4D97-AF65-F5344CB8AC3E}">
        <p14:creationId xmlns:p14="http://schemas.microsoft.com/office/powerpoint/2010/main" val="24678750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rotWithShape="1">
          <a:blip r:embed="rId2"/>
          <a:srcRect l="2001" t="30159" r="6001" b="26642"/>
          <a:stretch/>
        </p:blipFill>
        <p:spPr>
          <a:xfrm>
            <a:off x="179512" y="2060848"/>
            <a:ext cx="8731519" cy="3096344"/>
          </a:xfrm>
          <a:prstGeom prst="rect">
            <a:avLst/>
          </a:prstGeom>
        </p:spPr>
      </p:pic>
      <p:sp>
        <p:nvSpPr>
          <p:cNvPr id="4" name="Marcador de número de diapositiva 3"/>
          <p:cNvSpPr>
            <a:spLocks noGrp="1"/>
          </p:cNvSpPr>
          <p:nvPr>
            <p:ph type="sldNum" sz="quarter" idx="12"/>
          </p:nvPr>
        </p:nvSpPr>
        <p:spPr/>
        <p:txBody>
          <a:bodyPr/>
          <a:lstStyle/>
          <a:p>
            <a:fld id="{D009C4F0-EDC4-4A12-991B-2FA76BCDF736}" type="slidenum">
              <a:rPr lang="es-ES" smtClean="0"/>
              <a:pPr/>
              <a:t>29</a:t>
            </a:fld>
            <a:endParaRPr lang="es-ES" dirty="0"/>
          </a:p>
        </p:txBody>
      </p:sp>
    </p:spTree>
    <p:extLst>
      <p:ext uri="{BB962C8B-B14F-4D97-AF65-F5344CB8AC3E}">
        <p14:creationId xmlns:p14="http://schemas.microsoft.com/office/powerpoint/2010/main" val="33093613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CO" dirty="0">
                <a:latin typeface="Times New Roman" panose="02020603050405020304" pitchFamily="18" charset="0"/>
                <a:cs typeface="Times New Roman" panose="02020603050405020304" pitchFamily="18" charset="0"/>
              </a:rPr>
              <a:t>Participantes en el </a:t>
            </a:r>
            <a:r>
              <a:rPr lang="es-CO" dirty="0" smtClean="0">
                <a:latin typeface="Times New Roman" panose="02020603050405020304" pitchFamily="18" charset="0"/>
                <a:cs typeface="Times New Roman" panose="02020603050405020304" pitchFamily="18" charset="0"/>
              </a:rPr>
              <a:t>proyecto</a:t>
            </a:r>
            <a:endParaRPr lang="es-CO"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p:txBody>
          <a:bodyPr/>
          <a:lstStyle/>
          <a:p>
            <a:pPr marL="0" indent="0">
              <a:buNone/>
            </a:pPr>
            <a:endParaRPr lang="es-CO" b="1" dirty="0" smtClean="0"/>
          </a:p>
          <a:p>
            <a:pPr marL="0" indent="0">
              <a:buNone/>
            </a:pPr>
            <a:r>
              <a:rPr lang="es-CO" b="1" dirty="0" smtClean="0">
                <a:latin typeface="Times New Roman" panose="02020603050405020304" pitchFamily="18" charset="0"/>
                <a:cs typeface="Times New Roman" panose="02020603050405020304" pitchFamily="18" charset="0"/>
              </a:rPr>
              <a:t>Organizaciones:</a:t>
            </a:r>
          </a:p>
          <a:p>
            <a:r>
              <a:rPr lang="es-CO" dirty="0" smtClean="0">
                <a:latin typeface="Times New Roman" panose="02020603050405020304" pitchFamily="18" charset="0"/>
                <a:cs typeface="Times New Roman" panose="02020603050405020304" pitchFamily="18" charset="0"/>
              </a:rPr>
              <a:t>COTECNOVA.</a:t>
            </a:r>
          </a:p>
          <a:p>
            <a:r>
              <a:rPr lang="es-CO" dirty="0" smtClean="0">
                <a:latin typeface="Times New Roman" panose="02020603050405020304" pitchFamily="18" charset="0"/>
                <a:cs typeface="Times New Roman" panose="02020603050405020304" pitchFamily="18" charset="0"/>
              </a:rPr>
              <a:t>Grupo (Natalia Agudelo, Juan David, </a:t>
            </a:r>
            <a:r>
              <a:rPr lang="es-CO" dirty="0" err="1" smtClean="0">
                <a:latin typeface="Times New Roman" panose="02020603050405020304" pitchFamily="18" charset="0"/>
                <a:cs typeface="Times New Roman" panose="02020603050405020304" pitchFamily="18" charset="0"/>
              </a:rPr>
              <a:t>Arvey</a:t>
            </a:r>
            <a:r>
              <a:rPr lang="es-CO" dirty="0" smtClean="0">
                <a:latin typeface="Times New Roman" panose="02020603050405020304" pitchFamily="18" charset="0"/>
                <a:cs typeface="Times New Roman" panose="02020603050405020304" pitchFamily="18" charset="0"/>
              </a:rPr>
              <a:t> Barahona).</a:t>
            </a:r>
            <a:endParaRPr lang="es-CO" dirty="0">
              <a:latin typeface="Times New Roman" panose="02020603050405020304" pitchFamily="18" charset="0"/>
              <a:cs typeface="Times New Roman" panose="02020603050405020304" pitchFamily="18" charset="0"/>
            </a:endParaRPr>
          </a:p>
        </p:txBody>
      </p:sp>
      <p:sp>
        <p:nvSpPr>
          <p:cNvPr id="4" name="Marcador de número de diapositiva 3"/>
          <p:cNvSpPr>
            <a:spLocks noGrp="1"/>
          </p:cNvSpPr>
          <p:nvPr>
            <p:ph type="sldNum" sz="quarter" idx="12"/>
          </p:nvPr>
        </p:nvSpPr>
        <p:spPr/>
        <p:txBody>
          <a:bodyPr/>
          <a:lstStyle/>
          <a:p>
            <a:fld id="{D009C4F0-EDC4-4A12-991B-2FA76BCDF736}" type="slidenum">
              <a:rPr lang="es-ES" smtClean="0"/>
              <a:pPr/>
              <a:t>3</a:t>
            </a:fld>
            <a:endParaRPr lang="es-ES" dirty="0"/>
          </a:p>
        </p:txBody>
      </p:sp>
    </p:spTree>
    <p:extLst>
      <p:ext uri="{BB962C8B-B14F-4D97-AF65-F5344CB8AC3E}">
        <p14:creationId xmlns:p14="http://schemas.microsoft.com/office/powerpoint/2010/main" val="9090969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rotWithShape="1">
          <a:blip r:embed="rId2"/>
          <a:srcRect l="2001" t="23760" r="53000" b="45841"/>
          <a:stretch/>
        </p:blipFill>
        <p:spPr>
          <a:xfrm>
            <a:off x="179512" y="1784017"/>
            <a:ext cx="8841824" cy="3733215"/>
          </a:xfrm>
          <a:prstGeom prst="rect">
            <a:avLst/>
          </a:prstGeom>
        </p:spPr>
      </p:pic>
      <p:sp>
        <p:nvSpPr>
          <p:cNvPr id="4" name="Marcador de número de diapositiva 3"/>
          <p:cNvSpPr>
            <a:spLocks noGrp="1"/>
          </p:cNvSpPr>
          <p:nvPr>
            <p:ph type="sldNum" sz="quarter" idx="12"/>
          </p:nvPr>
        </p:nvSpPr>
        <p:spPr/>
        <p:txBody>
          <a:bodyPr/>
          <a:lstStyle/>
          <a:p>
            <a:fld id="{D009C4F0-EDC4-4A12-991B-2FA76BCDF736}" type="slidenum">
              <a:rPr lang="es-ES" smtClean="0"/>
              <a:pPr/>
              <a:t>30</a:t>
            </a:fld>
            <a:endParaRPr lang="es-ES" dirty="0"/>
          </a:p>
        </p:txBody>
      </p:sp>
    </p:spTree>
    <p:extLst>
      <p:ext uri="{BB962C8B-B14F-4D97-AF65-F5344CB8AC3E}">
        <p14:creationId xmlns:p14="http://schemas.microsoft.com/office/powerpoint/2010/main" val="2830928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contenido 5"/>
          <p:cNvPicPr>
            <a:picLocks noGrp="1" noChangeAspect="1"/>
          </p:cNvPicPr>
          <p:nvPr>
            <p:ph idx="1"/>
          </p:nvPr>
        </p:nvPicPr>
        <p:blipFill>
          <a:blip r:embed="rId2"/>
          <a:stretch>
            <a:fillRect/>
          </a:stretch>
        </p:blipFill>
        <p:spPr>
          <a:xfrm>
            <a:off x="323528" y="1412776"/>
            <a:ext cx="8424936" cy="4584744"/>
          </a:xfrm>
        </p:spPr>
      </p:pic>
      <p:sp>
        <p:nvSpPr>
          <p:cNvPr id="4" name="Marcador de número de diapositiva 3"/>
          <p:cNvSpPr>
            <a:spLocks noGrp="1"/>
          </p:cNvSpPr>
          <p:nvPr>
            <p:ph type="sldNum" sz="quarter" idx="12"/>
          </p:nvPr>
        </p:nvSpPr>
        <p:spPr/>
        <p:txBody>
          <a:bodyPr/>
          <a:lstStyle/>
          <a:p>
            <a:fld id="{D009C4F0-EDC4-4A12-991B-2FA76BCDF736}" type="slidenum">
              <a:rPr lang="es-ES" smtClean="0"/>
              <a:pPr/>
              <a:t>31</a:t>
            </a:fld>
            <a:endParaRPr lang="es-ES" dirty="0"/>
          </a:p>
        </p:txBody>
      </p:sp>
    </p:spTree>
    <p:extLst>
      <p:ext uri="{BB962C8B-B14F-4D97-AF65-F5344CB8AC3E}">
        <p14:creationId xmlns:p14="http://schemas.microsoft.com/office/powerpoint/2010/main" val="19950890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CO" dirty="0">
                <a:latin typeface="Times New Roman" panose="02020603050405020304" pitchFamily="18" charset="0"/>
                <a:cs typeface="Times New Roman" panose="02020603050405020304" pitchFamily="18" charset="0"/>
              </a:rPr>
              <a:t>Descripcion</a:t>
            </a:r>
            <a:r>
              <a:rPr lang="es-CO" dirty="0">
                <a:latin typeface="Times New Roman" panose="02020603050405020304" pitchFamily="18" charset="0"/>
                <a:cs typeface="Times New Roman" panose="02020603050405020304" pitchFamily="18" charset="0"/>
              </a:rPr>
              <a:t> del sistema </a:t>
            </a:r>
            <a:r>
              <a:rPr lang="es-CO" dirty="0" smtClean="0">
                <a:latin typeface="Times New Roman" panose="02020603050405020304" pitchFamily="18" charset="0"/>
                <a:cs typeface="Times New Roman" panose="02020603050405020304" pitchFamily="18" charset="0"/>
              </a:rPr>
              <a:t>actual</a:t>
            </a:r>
            <a:endParaRPr lang="es-CO"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p:txBody>
          <a:bodyPr>
            <a:normAutofit fontScale="92500" lnSpcReduction="10000"/>
          </a:bodyPr>
          <a:lstStyle/>
          <a:p>
            <a:pPr marL="0" indent="0">
              <a:buNone/>
            </a:pPr>
            <a:r>
              <a:rPr lang="es-CO" dirty="0">
                <a:latin typeface="Times New Roman" panose="02020603050405020304" pitchFamily="18" charset="0"/>
                <a:cs typeface="Times New Roman" panose="02020603050405020304" pitchFamily="18" charset="0"/>
              </a:rPr>
              <a:t>En la corporación de Estudios Tecnológicos del Norte del Valle, fundada en 1971, el docente lleva un control de asistencia estudiantil de forma tradicional (documentos impresos como listas de chequeo, llamado de forma oral, entre otros); el uso de este mecanismo puede ser poco eficaz a la hora de realizar registro estudiantil a grupos numerosos, ya que gasta demasiado tiempo en el llamado a lista; terminada la clase, el docente debe dejar un reporte de los estudiantes que no asistieron a la misma.</a:t>
            </a:r>
          </a:p>
          <a:p>
            <a:endParaRPr lang="es-CO" dirty="0"/>
          </a:p>
        </p:txBody>
      </p:sp>
      <p:sp>
        <p:nvSpPr>
          <p:cNvPr id="4" name="Marcador de número de diapositiva 3"/>
          <p:cNvSpPr>
            <a:spLocks noGrp="1"/>
          </p:cNvSpPr>
          <p:nvPr>
            <p:ph type="sldNum" sz="quarter" idx="12"/>
          </p:nvPr>
        </p:nvSpPr>
        <p:spPr/>
        <p:txBody>
          <a:bodyPr/>
          <a:lstStyle/>
          <a:p>
            <a:fld id="{D009C4F0-EDC4-4A12-991B-2FA76BCDF736}" type="slidenum">
              <a:rPr lang="es-ES" smtClean="0"/>
              <a:pPr/>
              <a:t>4</a:t>
            </a:fld>
            <a:endParaRPr lang="es-ES" dirty="0"/>
          </a:p>
        </p:txBody>
      </p:sp>
    </p:spTree>
    <p:extLst>
      <p:ext uri="{BB962C8B-B14F-4D97-AF65-F5344CB8AC3E}">
        <p14:creationId xmlns:p14="http://schemas.microsoft.com/office/powerpoint/2010/main" val="32499094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CO" dirty="0" smtClean="0">
                <a:latin typeface="Times New Roman" panose="02020603050405020304" pitchFamily="18" charset="0"/>
                <a:cs typeface="Times New Roman" panose="02020603050405020304" pitchFamily="18" charset="0"/>
              </a:rPr>
              <a:t>Objetivos</a:t>
            </a:r>
            <a:endParaRPr lang="es-CO"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p:txBody>
          <a:bodyPr/>
          <a:lstStyle/>
          <a:p>
            <a:r>
              <a:rPr lang="es-CO" dirty="0" smtClean="0">
                <a:latin typeface="Times New Roman" panose="02020603050405020304" pitchFamily="18" charset="0"/>
                <a:cs typeface="Times New Roman" panose="02020603050405020304" pitchFamily="18" charset="0"/>
              </a:rPr>
              <a:t>Datos estudiantiles y docentes</a:t>
            </a:r>
          </a:p>
          <a:p>
            <a:r>
              <a:rPr lang="es-CO" dirty="0" smtClean="0">
                <a:latin typeface="Times New Roman" panose="02020603050405020304" pitchFamily="18" charset="0"/>
                <a:cs typeface="Times New Roman" panose="02020603050405020304" pitchFamily="18" charset="0"/>
              </a:rPr>
              <a:t>Control de estudiantes y docentes</a:t>
            </a:r>
          </a:p>
          <a:p>
            <a:r>
              <a:rPr lang="es-CO" dirty="0" smtClean="0">
                <a:latin typeface="Times New Roman" panose="02020603050405020304" pitchFamily="18" charset="0"/>
                <a:cs typeface="Times New Roman" panose="02020603050405020304" pitchFamily="18" charset="0"/>
              </a:rPr>
              <a:t>Datos clases, horario, administrador, aulas, materias, carreras.</a:t>
            </a:r>
            <a:endParaRPr lang="es-CO" dirty="0">
              <a:latin typeface="Times New Roman" panose="02020603050405020304" pitchFamily="18" charset="0"/>
              <a:cs typeface="Times New Roman" panose="02020603050405020304" pitchFamily="18" charset="0"/>
            </a:endParaRPr>
          </a:p>
        </p:txBody>
      </p:sp>
      <p:sp>
        <p:nvSpPr>
          <p:cNvPr id="4" name="Marcador de número de diapositiva 3"/>
          <p:cNvSpPr>
            <a:spLocks noGrp="1"/>
          </p:cNvSpPr>
          <p:nvPr>
            <p:ph type="sldNum" sz="quarter" idx="12"/>
          </p:nvPr>
        </p:nvSpPr>
        <p:spPr/>
        <p:txBody>
          <a:bodyPr/>
          <a:lstStyle/>
          <a:p>
            <a:fld id="{D009C4F0-EDC4-4A12-991B-2FA76BCDF736}" type="slidenum">
              <a:rPr lang="es-ES" smtClean="0"/>
              <a:pPr/>
              <a:t>5</a:t>
            </a:fld>
            <a:endParaRPr lang="es-ES" dirty="0"/>
          </a:p>
        </p:txBody>
      </p:sp>
    </p:spTree>
    <p:extLst>
      <p:ext uri="{BB962C8B-B14F-4D97-AF65-F5344CB8AC3E}">
        <p14:creationId xmlns:p14="http://schemas.microsoft.com/office/powerpoint/2010/main" val="37160344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CO" dirty="0">
                <a:latin typeface="Times New Roman" panose="02020603050405020304" pitchFamily="18" charset="0"/>
                <a:cs typeface="Times New Roman" panose="02020603050405020304" pitchFamily="18" charset="0"/>
              </a:rPr>
              <a:t>Requisitos de </a:t>
            </a:r>
            <a:r>
              <a:rPr lang="es-CO" dirty="0" smtClean="0">
                <a:latin typeface="Times New Roman" panose="02020603050405020304" pitchFamily="18" charset="0"/>
                <a:cs typeface="Times New Roman" panose="02020603050405020304" pitchFamily="18" charset="0"/>
              </a:rPr>
              <a:t>información</a:t>
            </a:r>
            <a:endParaRPr lang="es-CO"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p:txBody>
          <a:bodyPr/>
          <a:lstStyle/>
          <a:p>
            <a:pPr marL="0" indent="0">
              <a:buNone/>
            </a:pPr>
            <a:r>
              <a:rPr lang="es-CO" dirty="0" smtClean="0">
                <a:latin typeface="Times New Roman" panose="02020603050405020304" pitchFamily="18" charset="0"/>
                <a:cs typeface="Times New Roman" panose="02020603050405020304" pitchFamily="18" charset="0"/>
              </a:rPr>
              <a:t>Permitir la recolección de datos de las siguientes entidades:</a:t>
            </a:r>
          </a:p>
          <a:p>
            <a:r>
              <a:rPr lang="es-CO" dirty="0" smtClean="0">
                <a:latin typeface="Times New Roman" panose="02020603050405020304" pitchFamily="18" charset="0"/>
                <a:cs typeface="Times New Roman" panose="02020603050405020304" pitchFamily="18" charset="0"/>
              </a:rPr>
              <a:t>Estudiante, Horario, Tipo de usuario, Clase, Administrador, Aula, Materia, Docente, Docente x Clase, Carrera.</a:t>
            </a:r>
            <a:endParaRPr lang="es-CO" dirty="0">
              <a:latin typeface="Times New Roman" panose="02020603050405020304" pitchFamily="18" charset="0"/>
              <a:cs typeface="Times New Roman" panose="02020603050405020304" pitchFamily="18" charset="0"/>
            </a:endParaRPr>
          </a:p>
        </p:txBody>
      </p:sp>
      <p:sp>
        <p:nvSpPr>
          <p:cNvPr id="4" name="Marcador de número de diapositiva 3"/>
          <p:cNvSpPr>
            <a:spLocks noGrp="1"/>
          </p:cNvSpPr>
          <p:nvPr>
            <p:ph type="sldNum" sz="quarter" idx="12"/>
          </p:nvPr>
        </p:nvSpPr>
        <p:spPr/>
        <p:txBody>
          <a:bodyPr/>
          <a:lstStyle/>
          <a:p>
            <a:fld id="{D009C4F0-EDC4-4A12-991B-2FA76BCDF736}" type="slidenum">
              <a:rPr lang="es-ES" smtClean="0"/>
              <a:pPr/>
              <a:t>6</a:t>
            </a:fld>
            <a:endParaRPr lang="es-ES" dirty="0"/>
          </a:p>
        </p:txBody>
      </p:sp>
    </p:spTree>
    <p:extLst>
      <p:ext uri="{BB962C8B-B14F-4D97-AF65-F5344CB8AC3E}">
        <p14:creationId xmlns:p14="http://schemas.microsoft.com/office/powerpoint/2010/main" val="20322207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CO" dirty="0">
                <a:latin typeface="Times New Roman" panose="02020603050405020304" pitchFamily="18" charset="0"/>
                <a:cs typeface="Times New Roman" panose="02020603050405020304" pitchFamily="18" charset="0"/>
              </a:rPr>
              <a:t>Requisitos </a:t>
            </a:r>
            <a:r>
              <a:rPr lang="es-CO" dirty="0" smtClean="0">
                <a:latin typeface="Times New Roman" panose="02020603050405020304" pitchFamily="18" charset="0"/>
                <a:cs typeface="Times New Roman" panose="02020603050405020304" pitchFamily="18" charset="0"/>
              </a:rPr>
              <a:t>funcionales</a:t>
            </a:r>
            <a:endParaRPr lang="es-CO"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p:txBody>
          <a:bodyPr>
            <a:normAutofit fontScale="85000" lnSpcReduction="20000"/>
          </a:bodyPr>
          <a:lstStyle/>
          <a:p>
            <a:r>
              <a:rPr lang="es-CO" dirty="0" smtClean="0">
                <a:latin typeface="Times New Roman" panose="02020603050405020304" pitchFamily="18" charset="0"/>
                <a:cs typeface="Times New Roman" panose="02020603050405020304" pitchFamily="18" charset="0"/>
              </a:rPr>
              <a:t>Validación</a:t>
            </a:r>
          </a:p>
          <a:p>
            <a:r>
              <a:rPr lang="es-CO" dirty="0" smtClean="0">
                <a:latin typeface="Times New Roman" panose="02020603050405020304" pitchFamily="18" charset="0"/>
                <a:cs typeface="Times New Roman" panose="02020603050405020304" pitchFamily="18" charset="0"/>
              </a:rPr>
              <a:t>Descripción</a:t>
            </a:r>
          </a:p>
          <a:p>
            <a:r>
              <a:rPr lang="es-CO" dirty="0" smtClean="0">
                <a:latin typeface="Times New Roman" panose="02020603050405020304" pitchFamily="18" charset="0"/>
                <a:cs typeface="Times New Roman" panose="02020603050405020304" pitchFamily="18" charset="0"/>
              </a:rPr>
              <a:t>Agregar Usuarios</a:t>
            </a:r>
          </a:p>
          <a:p>
            <a:r>
              <a:rPr lang="es-CO" dirty="0" smtClean="0">
                <a:latin typeface="Times New Roman" panose="02020603050405020304" pitchFamily="18" charset="0"/>
                <a:cs typeface="Times New Roman" panose="02020603050405020304" pitchFamily="18" charset="0"/>
              </a:rPr>
              <a:t>Asignación (identificadores únicos)</a:t>
            </a:r>
          </a:p>
          <a:p>
            <a:r>
              <a:rPr lang="es-CO" dirty="0" smtClean="0">
                <a:latin typeface="Times New Roman" panose="02020603050405020304" pitchFamily="18" charset="0"/>
                <a:cs typeface="Times New Roman" panose="02020603050405020304" pitchFamily="18" charset="0"/>
              </a:rPr>
              <a:t>Administración (varios administradores)</a:t>
            </a:r>
          </a:p>
          <a:p>
            <a:r>
              <a:rPr lang="es-CO" dirty="0" smtClean="0">
                <a:latin typeface="Times New Roman" panose="02020603050405020304" pitchFamily="18" charset="0"/>
                <a:cs typeface="Times New Roman" panose="02020603050405020304" pitchFamily="18" charset="0"/>
              </a:rPr>
              <a:t>Horarios (consultar horarios)</a:t>
            </a:r>
          </a:p>
          <a:p>
            <a:r>
              <a:rPr lang="es-CO" dirty="0" smtClean="0">
                <a:latin typeface="Times New Roman" panose="02020603050405020304" pitchFamily="18" charset="0"/>
                <a:cs typeface="Times New Roman" panose="02020603050405020304" pitchFamily="18" charset="0"/>
              </a:rPr>
              <a:t>Envió Automatizado</a:t>
            </a:r>
          </a:p>
          <a:p>
            <a:r>
              <a:rPr lang="es-CO" dirty="0" smtClean="0">
                <a:latin typeface="Times New Roman" panose="02020603050405020304" pitchFamily="18" charset="0"/>
                <a:cs typeface="Times New Roman" panose="02020603050405020304" pitchFamily="18" charset="0"/>
              </a:rPr>
              <a:t>Aulas (CRUD)</a:t>
            </a:r>
          </a:p>
          <a:p>
            <a:r>
              <a:rPr lang="es-CO" dirty="0" smtClean="0">
                <a:latin typeface="Times New Roman" panose="02020603050405020304" pitchFamily="18" charset="0"/>
                <a:cs typeface="Times New Roman" panose="02020603050405020304" pitchFamily="18" charset="0"/>
              </a:rPr>
              <a:t>Materias </a:t>
            </a:r>
            <a:r>
              <a:rPr lang="es-CO" dirty="0">
                <a:latin typeface="Times New Roman" panose="02020603050405020304" pitchFamily="18" charset="0"/>
                <a:cs typeface="Times New Roman" panose="02020603050405020304" pitchFamily="18" charset="0"/>
              </a:rPr>
              <a:t>(CRUD</a:t>
            </a:r>
            <a:r>
              <a:rPr lang="es-CO" dirty="0" smtClean="0">
                <a:latin typeface="Times New Roman" panose="02020603050405020304" pitchFamily="18" charset="0"/>
                <a:cs typeface="Times New Roman" panose="02020603050405020304" pitchFamily="18" charset="0"/>
              </a:rPr>
              <a:t>)</a:t>
            </a:r>
          </a:p>
          <a:p>
            <a:r>
              <a:rPr lang="es-CO" dirty="0" smtClean="0">
                <a:latin typeface="Times New Roman" panose="02020603050405020304" pitchFamily="18" charset="0"/>
                <a:cs typeface="Times New Roman" panose="02020603050405020304" pitchFamily="18" charset="0"/>
              </a:rPr>
              <a:t>Carrera </a:t>
            </a:r>
            <a:r>
              <a:rPr lang="es-CO" dirty="0">
                <a:latin typeface="Times New Roman" panose="02020603050405020304" pitchFamily="18" charset="0"/>
                <a:cs typeface="Times New Roman" panose="02020603050405020304" pitchFamily="18" charset="0"/>
              </a:rPr>
              <a:t>(CRUD)</a:t>
            </a:r>
          </a:p>
          <a:p>
            <a:pPr marL="0" indent="0">
              <a:buNone/>
            </a:pPr>
            <a:endParaRPr lang="es-CO" dirty="0"/>
          </a:p>
        </p:txBody>
      </p:sp>
      <p:sp>
        <p:nvSpPr>
          <p:cNvPr id="4" name="Marcador de número de diapositiva 3"/>
          <p:cNvSpPr>
            <a:spLocks noGrp="1"/>
          </p:cNvSpPr>
          <p:nvPr>
            <p:ph type="sldNum" sz="quarter" idx="12"/>
          </p:nvPr>
        </p:nvSpPr>
        <p:spPr/>
        <p:txBody>
          <a:bodyPr/>
          <a:lstStyle/>
          <a:p>
            <a:fld id="{D009C4F0-EDC4-4A12-991B-2FA76BCDF736}" type="slidenum">
              <a:rPr lang="es-ES" smtClean="0"/>
              <a:pPr/>
              <a:t>7</a:t>
            </a:fld>
            <a:endParaRPr lang="es-ES" dirty="0"/>
          </a:p>
        </p:txBody>
      </p:sp>
    </p:spTree>
    <p:extLst>
      <p:ext uri="{BB962C8B-B14F-4D97-AF65-F5344CB8AC3E}">
        <p14:creationId xmlns:p14="http://schemas.microsoft.com/office/powerpoint/2010/main" val="8744302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CO" dirty="0">
                <a:latin typeface="Times New Roman" panose="02020603050405020304" pitchFamily="18" charset="0"/>
                <a:cs typeface="Times New Roman" panose="02020603050405020304" pitchFamily="18" charset="0"/>
              </a:rPr>
              <a:t>Diagramas de caso de </a:t>
            </a:r>
            <a:r>
              <a:rPr lang="es-CO" dirty="0" smtClean="0">
                <a:latin typeface="Times New Roman" panose="02020603050405020304" pitchFamily="18" charset="0"/>
                <a:cs typeface="Times New Roman" panose="02020603050405020304" pitchFamily="18" charset="0"/>
              </a:rPr>
              <a:t>uso</a:t>
            </a:r>
            <a:endParaRPr lang="es-CO" dirty="0">
              <a:latin typeface="Times New Roman" panose="02020603050405020304" pitchFamily="18" charset="0"/>
              <a:cs typeface="Times New Roman" panose="02020603050405020304" pitchFamily="18" charset="0"/>
            </a:endParaRPr>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1" y="1927672"/>
            <a:ext cx="9217024" cy="4957712"/>
          </a:xfrm>
        </p:spPr>
      </p:pic>
      <p:sp>
        <p:nvSpPr>
          <p:cNvPr id="4" name="Marcador de número de diapositiva 3"/>
          <p:cNvSpPr>
            <a:spLocks noGrp="1"/>
          </p:cNvSpPr>
          <p:nvPr>
            <p:ph type="sldNum" sz="quarter" idx="12"/>
          </p:nvPr>
        </p:nvSpPr>
        <p:spPr/>
        <p:txBody>
          <a:bodyPr/>
          <a:lstStyle/>
          <a:p>
            <a:fld id="{D009C4F0-EDC4-4A12-991B-2FA76BCDF736}" type="slidenum">
              <a:rPr lang="es-ES" smtClean="0"/>
              <a:pPr/>
              <a:t>8</a:t>
            </a:fld>
            <a:endParaRPr lang="es-ES" dirty="0"/>
          </a:p>
        </p:txBody>
      </p:sp>
    </p:spTree>
    <p:extLst>
      <p:ext uri="{BB962C8B-B14F-4D97-AF65-F5344CB8AC3E}">
        <p14:creationId xmlns:p14="http://schemas.microsoft.com/office/powerpoint/2010/main" val="29404757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CO" dirty="0">
                <a:latin typeface="Times New Roman" panose="02020603050405020304" pitchFamily="18" charset="0"/>
                <a:cs typeface="Times New Roman" panose="02020603050405020304" pitchFamily="18" charset="0"/>
              </a:rPr>
              <a:t>Definición de </a:t>
            </a:r>
            <a:r>
              <a:rPr lang="es-CO" dirty="0" smtClean="0">
                <a:latin typeface="Times New Roman" panose="02020603050405020304" pitchFamily="18" charset="0"/>
                <a:cs typeface="Times New Roman" panose="02020603050405020304" pitchFamily="18" charset="0"/>
              </a:rPr>
              <a:t>actores</a:t>
            </a:r>
            <a:endParaRPr lang="es-CO"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p:txBody>
          <a:bodyPr/>
          <a:lstStyle/>
          <a:p>
            <a:r>
              <a:rPr lang="es-CO" dirty="0" smtClean="0">
                <a:latin typeface="Times New Roman" panose="02020603050405020304" pitchFamily="18" charset="0"/>
                <a:cs typeface="Times New Roman" panose="02020603050405020304" pitchFamily="18" charset="0"/>
              </a:rPr>
              <a:t>Desarrollador / Administrador</a:t>
            </a:r>
          </a:p>
          <a:p>
            <a:r>
              <a:rPr lang="es-CO" dirty="0" smtClean="0">
                <a:latin typeface="Times New Roman" panose="02020603050405020304" pitchFamily="18" charset="0"/>
                <a:cs typeface="Times New Roman" panose="02020603050405020304" pitchFamily="18" charset="0"/>
              </a:rPr>
              <a:t>Docente</a:t>
            </a:r>
          </a:p>
          <a:p>
            <a:r>
              <a:rPr lang="es-CO" dirty="0" smtClean="0">
                <a:latin typeface="Times New Roman" panose="02020603050405020304" pitchFamily="18" charset="0"/>
                <a:cs typeface="Times New Roman" panose="02020603050405020304" pitchFamily="18" charset="0"/>
              </a:rPr>
              <a:t>Estudiante</a:t>
            </a:r>
            <a:endParaRPr lang="es-CO" dirty="0">
              <a:latin typeface="Times New Roman" panose="02020603050405020304" pitchFamily="18" charset="0"/>
              <a:cs typeface="Times New Roman" panose="02020603050405020304" pitchFamily="18" charset="0"/>
            </a:endParaRPr>
          </a:p>
        </p:txBody>
      </p:sp>
      <p:sp>
        <p:nvSpPr>
          <p:cNvPr id="4" name="Marcador de número de diapositiva 3"/>
          <p:cNvSpPr>
            <a:spLocks noGrp="1"/>
          </p:cNvSpPr>
          <p:nvPr>
            <p:ph type="sldNum" sz="quarter" idx="12"/>
          </p:nvPr>
        </p:nvSpPr>
        <p:spPr/>
        <p:txBody>
          <a:bodyPr/>
          <a:lstStyle/>
          <a:p>
            <a:fld id="{D009C4F0-EDC4-4A12-991B-2FA76BCDF736}" type="slidenum">
              <a:rPr lang="es-ES" smtClean="0"/>
              <a:pPr/>
              <a:t>9</a:t>
            </a:fld>
            <a:endParaRPr lang="es-ES" dirty="0"/>
          </a:p>
        </p:txBody>
      </p:sp>
    </p:spTree>
    <p:extLst>
      <p:ext uri="{BB962C8B-B14F-4D97-AF65-F5344CB8AC3E}">
        <p14:creationId xmlns:p14="http://schemas.microsoft.com/office/powerpoint/2010/main" val="404754009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Tema de Office">
  <a:themeElements>
    <a:clrScheme name="Personalizado 7">
      <a:dk1>
        <a:sysClr val="windowText" lastClr="000000"/>
      </a:dk1>
      <a:lt1>
        <a:sysClr val="window" lastClr="FFFFFF"/>
      </a:lt1>
      <a:dk2>
        <a:srgbClr val="1F497D"/>
      </a:dk2>
      <a:lt2>
        <a:srgbClr val="EEECE1"/>
      </a:lt2>
      <a:accent1>
        <a:srgbClr val="00633D"/>
      </a:accent1>
      <a:accent2>
        <a:srgbClr val="595959"/>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2042</TotalTime>
  <Words>569</Words>
  <Application>Microsoft Office PowerPoint</Application>
  <PresentationFormat>Presentación en pantalla (4:3)</PresentationFormat>
  <Paragraphs>88</Paragraphs>
  <Slides>31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31</vt:i4>
      </vt:variant>
    </vt:vector>
  </HeadingPairs>
  <TitlesOfParts>
    <vt:vector size="35" baseType="lpstr">
      <vt:lpstr>Arial</vt:lpstr>
      <vt:lpstr>Calibri</vt:lpstr>
      <vt:lpstr>Times New Roman</vt:lpstr>
      <vt:lpstr>1_Tema de Office</vt:lpstr>
      <vt:lpstr>Control de asistencia estudiantil mediante dispositivos tecnológicos </vt:lpstr>
      <vt:lpstr>Introducción</vt:lpstr>
      <vt:lpstr>Participantes en el proyecto</vt:lpstr>
      <vt:lpstr>Descripcion del sistema actual</vt:lpstr>
      <vt:lpstr>Objetivos</vt:lpstr>
      <vt:lpstr>Requisitos de información</vt:lpstr>
      <vt:lpstr>Requisitos funcionales</vt:lpstr>
      <vt:lpstr>Diagramas de caso de uso</vt:lpstr>
      <vt:lpstr>Definición de actores</vt:lpstr>
      <vt:lpstr>Casos de uso del sistema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Historias de Usuarios</vt:lpstr>
      <vt:lpstr>Presentación de PowerPoint</vt:lpstr>
      <vt:lpstr>Presentación de PowerPoint</vt:lpstr>
      <vt:lpstr>Presentación de PowerPoint</vt:lpstr>
      <vt:lpstr>Requisitos no funcionales</vt:lpstr>
      <vt:lpstr>Técnicas de licitación </vt:lpstr>
      <vt:lpstr>Técnicas de licitación </vt:lpstr>
      <vt:lpstr>Diagrama de Clase</vt:lpstr>
      <vt:lpstr>Presentación de PowerPoint</vt:lpstr>
      <vt:lpstr>Presentación de PowerPoint</vt:lpstr>
      <vt:lpstr>Presentación de PowerPoint</vt:lpstr>
      <vt:lpstr>Presentación de PowerPoint</vt:lpstr>
      <vt:lpstr>Presentación de PowerPoint</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Mari Paz</dc:creator>
  <cp:lastModifiedBy>USER</cp:lastModifiedBy>
  <cp:revision>199</cp:revision>
  <dcterms:created xsi:type="dcterms:W3CDTF">2012-11-01T20:54:56Z</dcterms:created>
  <dcterms:modified xsi:type="dcterms:W3CDTF">2019-11-20T22:11:07Z</dcterms:modified>
</cp:coreProperties>
</file>