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535F3-EBC0-4DFA-9EE9-32330A9C2703}" type="doc">
      <dgm:prSet loTypeId="urn:microsoft.com/office/officeart/2005/8/layout/hList3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ES"/>
        </a:p>
      </dgm:t>
    </dgm:pt>
    <dgm:pt modelId="{9EC03E6B-7C2D-4A01-80BB-9B72A405CBAA}">
      <dgm:prSet phldrT="[Texto]"/>
      <dgm:spPr/>
      <dgm:t>
        <a:bodyPr/>
        <a:lstStyle/>
        <a:p>
          <a:r>
            <a:rPr lang="es-E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Justificación</a:t>
          </a:r>
          <a:endParaRPr lang="es-E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F62ADA-CDE9-4DEA-8A7E-C43BE04614D9}" type="parTrans" cxnId="{99ED92B4-4FC6-4E71-BD14-01D21D8E11E9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5645F-6816-4315-BA2B-01CDD7C61B60}" type="sibTrans" cxnId="{99ED92B4-4FC6-4E71-BD14-01D21D8E11E9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1CFC7-1AD2-4A4F-B8F1-0B2C42EEFAD5}">
      <dgm:prSet phldrT="[Texto]"/>
      <dgm:spPr/>
      <dgm:t>
        <a:bodyPr/>
        <a:lstStyle/>
        <a:p>
          <a:r>
            <a:rPr lang="es-C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Toma de asistencia presente en la vida universitaria.</a:t>
          </a:r>
          <a:endParaRPr lang="es-E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47B2E-E963-4F05-87FD-66EC3858FBB8}" type="parTrans" cxnId="{D1DF43C7-F38E-4B43-B08E-DE3A96AFC207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7667F4-4E52-4C1B-9C17-5CEC60337A37}" type="sibTrans" cxnId="{D1DF43C7-F38E-4B43-B08E-DE3A96AFC207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D9E92-026D-4721-8BD0-F6D2FDE8064B}">
      <dgm:prSet phldrT="[Texto]"/>
      <dgm:spPr/>
      <dgm:t>
        <a:bodyPr/>
        <a:lstStyle/>
        <a:p>
          <a:endParaRPr lang="es-E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CC909-5B18-4C7A-9757-EDAD3DA7A86A}" type="parTrans" cxnId="{5B3AF905-A533-45C2-87EC-FF0012358CD8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D09403-7532-47AB-A819-C32AB6533F7C}" type="sibTrans" cxnId="{5B3AF905-A533-45C2-87EC-FF0012358CD8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C4DB80-87A9-4B22-AC83-2FDFDF7F94AB}">
      <dgm:prSet/>
      <dgm:spPr/>
      <dgm:t>
        <a:bodyPr/>
        <a:lstStyle/>
        <a:p>
          <a:r>
            <a:rPr lang="es-CO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Incidencia negativa en el desarrollo de las respectivas clases y/o asignaturas.</a:t>
          </a:r>
          <a:endParaRPr lang="es-CO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30C31-56C5-4CD5-9294-5A8BDB0865BF}" type="parTrans" cxnId="{1F7EF34D-2508-4B8C-8710-658D0334E2A8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AFC7EB-4A52-47BB-A026-3C11B3F60281}" type="sibTrans" cxnId="{1F7EF34D-2508-4B8C-8710-658D0334E2A8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F2F67-C77F-4558-B870-B83AE93DAC80}">
      <dgm:prSet/>
      <dgm:spPr/>
      <dgm:t>
        <a:bodyPr/>
        <a:lstStyle/>
        <a:p>
          <a:r>
            <a:rPr lang="es-C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Mayor eficiencia y facilidad en la toma de asistencia a clases de los estudiantes y a su vez, el registro para los docentes.</a:t>
          </a:r>
          <a:endParaRPr lang="es-CO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D6C35-FD3D-47F9-9829-E27DE85EECA3}" type="parTrans" cxnId="{83AEB26E-5822-4612-B595-C9DDBE595D12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B32C37-7EE8-4F17-9B07-62AEAFBEBDFC}" type="sibTrans" cxnId="{83AEB26E-5822-4612-B595-C9DDBE595D12}">
      <dgm:prSet/>
      <dgm:spPr/>
      <dgm:t>
        <a:bodyPr/>
        <a:lstStyle/>
        <a:p>
          <a:endParaRPr lang="es-ES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58B77-E670-4E80-B44F-021967F37C7C}" type="pres">
      <dgm:prSet presAssocID="{870535F3-EBC0-4DFA-9EE9-32330A9C2703}" presName="composite" presStyleCnt="0">
        <dgm:presLayoutVars>
          <dgm:chMax val="1"/>
          <dgm:dir/>
          <dgm:resizeHandles val="exact"/>
        </dgm:presLayoutVars>
      </dgm:prSet>
      <dgm:spPr/>
    </dgm:pt>
    <dgm:pt modelId="{F1A8AA6B-3793-4B77-9CCA-160740869D41}" type="pres">
      <dgm:prSet presAssocID="{9EC03E6B-7C2D-4A01-80BB-9B72A405CBAA}" presName="roof" presStyleLbl="dkBgShp" presStyleIdx="0" presStyleCnt="2"/>
      <dgm:spPr/>
    </dgm:pt>
    <dgm:pt modelId="{773DE7CB-3643-417F-AB49-F2D936249D0D}" type="pres">
      <dgm:prSet presAssocID="{9EC03E6B-7C2D-4A01-80BB-9B72A405CBAA}" presName="pillars" presStyleCnt="0"/>
      <dgm:spPr/>
    </dgm:pt>
    <dgm:pt modelId="{966687D2-5006-4B0A-9DC7-D6089121E849}" type="pres">
      <dgm:prSet presAssocID="{9EC03E6B-7C2D-4A01-80BB-9B72A405CBA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A75490-3DBF-42CE-9D93-876D2B90AF09}" type="pres">
      <dgm:prSet presAssocID="{23C4DB80-87A9-4B22-AC83-2FDFDF7F94AB}" presName="pillarX" presStyleLbl="node1" presStyleIdx="1" presStyleCnt="3">
        <dgm:presLayoutVars>
          <dgm:bulletEnabled val="1"/>
        </dgm:presLayoutVars>
      </dgm:prSet>
      <dgm:spPr/>
    </dgm:pt>
    <dgm:pt modelId="{179C0027-2659-4BD0-9257-83726FEA1BE2}" type="pres">
      <dgm:prSet presAssocID="{25FF2F67-C77F-4558-B870-B83AE93DAC80}" presName="pillarX" presStyleLbl="node1" presStyleIdx="2" presStyleCnt="3">
        <dgm:presLayoutVars>
          <dgm:bulletEnabled val="1"/>
        </dgm:presLayoutVars>
      </dgm:prSet>
      <dgm:spPr/>
    </dgm:pt>
    <dgm:pt modelId="{A33E07D5-EDE8-40E7-B5AB-8703DE586ACC}" type="pres">
      <dgm:prSet presAssocID="{9EC03E6B-7C2D-4A01-80BB-9B72A405CBAA}" presName="base" presStyleLbl="dkBgShp" presStyleIdx="1" presStyleCnt="2"/>
      <dgm:spPr/>
    </dgm:pt>
  </dgm:ptLst>
  <dgm:cxnLst>
    <dgm:cxn modelId="{D1DF43C7-F38E-4B43-B08E-DE3A96AFC207}" srcId="{9EC03E6B-7C2D-4A01-80BB-9B72A405CBAA}" destId="{0771CFC7-1AD2-4A4F-B8F1-0B2C42EEFAD5}" srcOrd="0" destOrd="0" parTransId="{76247B2E-E963-4F05-87FD-66EC3858FBB8}" sibTransId="{FA7667F4-4E52-4C1B-9C17-5CEC60337A37}"/>
    <dgm:cxn modelId="{E8421029-627C-46F4-9CF8-55D0155DF9EE}" type="presOf" srcId="{25FF2F67-C77F-4558-B870-B83AE93DAC80}" destId="{179C0027-2659-4BD0-9257-83726FEA1BE2}" srcOrd="0" destOrd="0" presId="urn:microsoft.com/office/officeart/2005/8/layout/hList3"/>
    <dgm:cxn modelId="{FA447FC2-332F-4B27-995C-AEA13A6CFC27}" type="presOf" srcId="{23C4DB80-87A9-4B22-AC83-2FDFDF7F94AB}" destId="{B9A75490-3DBF-42CE-9D93-876D2B90AF09}" srcOrd="0" destOrd="0" presId="urn:microsoft.com/office/officeart/2005/8/layout/hList3"/>
    <dgm:cxn modelId="{5B3AF905-A533-45C2-87EC-FF0012358CD8}" srcId="{870535F3-EBC0-4DFA-9EE9-32330A9C2703}" destId="{CFDD9E92-026D-4721-8BD0-F6D2FDE8064B}" srcOrd="1" destOrd="0" parTransId="{E2FCC909-5B18-4C7A-9757-EDAD3DA7A86A}" sibTransId="{ADD09403-7532-47AB-A819-C32AB6533F7C}"/>
    <dgm:cxn modelId="{99ED92B4-4FC6-4E71-BD14-01D21D8E11E9}" srcId="{870535F3-EBC0-4DFA-9EE9-32330A9C2703}" destId="{9EC03E6B-7C2D-4A01-80BB-9B72A405CBAA}" srcOrd="0" destOrd="0" parTransId="{34F62ADA-CDE9-4DEA-8A7E-C43BE04614D9}" sibTransId="{55A5645F-6816-4315-BA2B-01CDD7C61B60}"/>
    <dgm:cxn modelId="{2F31DC8E-C299-4507-8BBA-23FFC59BDC6D}" type="presOf" srcId="{0771CFC7-1AD2-4A4F-B8F1-0B2C42EEFAD5}" destId="{966687D2-5006-4B0A-9DC7-D6089121E849}" srcOrd="0" destOrd="0" presId="urn:microsoft.com/office/officeart/2005/8/layout/hList3"/>
    <dgm:cxn modelId="{D0CE87FD-463F-4A3B-84F0-3A21ACA443DF}" type="presOf" srcId="{9EC03E6B-7C2D-4A01-80BB-9B72A405CBAA}" destId="{F1A8AA6B-3793-4B77-9CCA-160740869D41}" srcOrd="0" destOrd="0" presId="urn:microsoft.com/office/officeart/2005/8/layout/hList3"/>
    <dgm:cxn modelId="{DF53DAC8-B768-454A-8FD9-936958568555}" type="presOf" srcId="{870535F3-EBC0-4DFA-9EE9-32330A9C2703}" destId="{58458B77-E670-4E80-B44F-021967F37C7C}" srcOrd="0" destOrd="0" presId="urn:microsoft.com/office/officeart/2005/8/layout/hList3"/>
    <dgm:cxn modelId="{1F7EF34D-2508-4B8C-8710-658D0334E2A8}" srcId="{9EC03E6B-7C2D-4A01-80BB-9B72A405CBAA}" destId="{23C4DB80-87A9-4B22-AC83-2FDFDF7F94AB}" srcOrd="1" destOrd="0" parTransId="{AB230C31-56C5-4CD5-9294-5A8BDB0865BF}" sibTransId="{1FAFC7EB-4A52-47BB-A026-3C11B3F60281}"/>
    <dgm:cxn modelId="{83AEB26E-5822-4612-B595-C9DDBE595D12}" srcId="{9EC03E6B-7C2D-4A01-80BB-9B72A405CBAA}" destId="{25FF2F67-C77F-4558-B870-B83AE93DAC80}" srcOrd="2" destOrd="0" parTransId="{F1ED6C35-FD3D-47F9-9829-E27DE85EECA3}" sibTransId="{B4B32C37-7EE8-4F17-9B07-62AEAFBEBDFC}"/>
    <dgm:cxn modelId="{1CC643CB-0573-4D56-A6BE-AC4761BACAF0}" type="presParOf" srcId="{58458B77-E670-4E80-B44F-021967F37C7C}" destId="{F1A8AA6B-3793-4B77-9CCA-160740869D41}" srcOrd="0" destOrd="0" presId="urn:microsoft.com/office/officeart/2005/8/layout/hList3"/>
    <dgm:cxn modelId="{7F1DD066-B808-4C2E-B55B-24F7EBFA81B5}" type="presParOf" srcId="{58458B77-E670-4E80-B44F-021967F37C7C}" destId="{773DE7CB-3643-417F-AB49-F2D936249D0D}" srcOrd="1" destOrd="0" presId="urn:microsoft.com/office/officeart/2005/8/layout/hList3"/>
    <dgm:cxn modelId="{E879012D-03FE-4EDB-9A15-44081E486D49}" type="presParOf" srcId="{773DE7CB-3643-417F-AB49-F2D936249D0D}" destId="{966687D2-5006-4B0A-9DC7-D6089121E849}" srcOrd="0" destOrd="0" presId="urn:microsoft.com/office/officeart/2005/8/layout/hList3"/>
    <dgm:cxn modelId="{B0365D9F-6BD6-4FE2-897B-D05AB29DD4A2}" type="presParOf" srcId="{773DE7CB-3643-417F-AB49-F2D936249D0D}" destId="{B9A75490-3DBF-42CE-9D93-876D2B90AF09}" srcOrd="1" destOrd="0" presId="urn:microsoft.com/office/officeart/2005/8/layout/hList3"/>
    <dgm:cxn modelId="{3AA8CB83-7C82-4CA2-AACF-96D2DD4B249D}" type="presParOf" srcId="{773DE7CB-3643-417F-AB49-F2D936249D0D}" destId="{179C0027-2659-4BD0-9257-83726FEA1BE2}" srcOrd="2" destOrd="0" presId="urn:microsoft.com/office/officeart/2005/8/layout/hList3"/>
    <dgm:cxn modelId="{3E99D4F6-1CFB-41F7-93B7-859EEC940EE3}" type="presParOf" srcId="{58458B77-E670-4E80-B44F-021967F37C7C}" destId="{A33E07D5-EDE8-40E7-B5AB-8703DE586AC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87D96-69CB-4AC5-AB62-6DA53EF60F6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C13539D2-C6F2-479E-9D19-0BC9809DF244}" type="asst">
      <dgm:prSet phldrT="[Texto]"/>
      <dgm:spPr/>
      <dgm:t>
        <a:bodyPr/>
        <a:lstStyle/>
        <a:p>
          <a:r>
            <a:rPr lang="es-ES" dirty="0" smtClean="0"/>
            <a:t>Estancias</a:t>
          </a:r>
          <a:endParaRPr lang="es-ES" dirty="0"/>
        </a:p>
      </dgm:t>
    </dgm:pt>
    <dgm:pt modelId="{D21507EC-2A9B-4A3C-B6CA-00BD3504B2C9}" type="parTrans" cxnId="{3F0F1DE3-4DAF-466F-B2F0-5E3D4E29F2A1}">
      <dgm:prSet/>
      <dgm:spPr/>
      <dgm:t>
        <a:bodyPr/>
        <a:lstStyle/>
        <a:p>
          <a:endParaRPr lang="es-ES"/>
        </a:p>
      </dgm:t>
    </dgm:pt>
    <dgm:pt modelId="{2BF7F9EC-F7FA-4BDB-8B63-639E46AB6839}" type="sibTrans" cxnId="{3F0F1DE3-4DAF-466F-B2F0-5E3D4E29F2A1}">
      <dgm:prSet/>
      <dgm:spPr/>
      <dgm:t>
        <a:bodyPr/>
        <a:lstStyle/>
        <a:p>
          <a:endParaRPr lang="es-ES"/>
        </a:p>
      </dgm:t>
    </dgm:pt>
    <dgm:pt modelId="{7E7F3B1A-2D65-4AE1-997C-DC86D752B8D5}">
      <dgm:prSet phldrT="[Texto]"/>
      <dgm:spPr/>
      <dgm:t>
        <a:bodyPr/>
        <a:lstStyle/>
        <a:p>
          <a:r>
            <a:rPr lang="es-ES" dirty="0" smtClean="0"/>
            <a:t>Laboral</a:t>
          </a:r>
          <a:endParaRPr lang="es-ES" dirty="0"/>
        </a:p>
      </dgm:t>
    </dgm:pt>
    <dgm:pt modelId="{9AFA273D-4F2E-4110-9390-295BFD7BF0ED}" type="parTrans" cxnId="{4239FAAA-C6AB-426A-82DF-A4D2848E8A4B}">
      <dgm:prSet/>
      <dgm:spPr/>
      <dgm:t>
        <a:bodyPr/>
        <a:lstStyle/>
        <a:p>
          <a:endParaRPr lang="es-ES"/>
        </a:p>
      </dgm:t>
    </dgm:pt>
    <dgm:pt modelId="{AB017094-6AE1-4451-ADD1-67C87BD7C36E}" type="sibTrans" cxnId="{4239FAAA-C6AB-426A-82DF-A4D2848E8A4B}">
      <dgm:prSet/>
      <dgm:spPr/>
      <dgm:t>
        <a:bodyPr/>
        <a:lstStyle/>
        <a:p>
          <a:endParaRPr lang="es-ES"/>
        </a:p>
      </dgm:t>
    </dgm:pt>
    <dgm:pt modelId="{B5549728-5EA9-4B2B-B807-24AFFC4C99D8}">
      <dgm:prSet phldrT="[Texto]"/>
      <dgm:spPr/>
      <dgm:t>
        <a:bodyPr/>
        <a:lstStyle/>
        <a:p>
          <a:r>
            <a:rPr lang="es-ES" dirty="0" smtClean="0"/>
            <a:t>Institucional</a:t>
          </a:r>
          <a:endParaRPr lang="es-ES" dirty="0"/>
        </a:p>
      </dgm:t>
    </dgm:pt>
    <dgm:pt modelId="{2481B163-66CC-4138-B833-47F44F070A9A}" type="parTrans" cxnId="{E0C17528-1303-4922-A8D0-1BFC2DD3F22A}">
      <dgm:prSet/>
      <dgm:spPr/>
      <dgm:t>
        <a:bodyPr/>
        <a:lstStyle/>
        <a:p>
          <a:endParaRPr lang="es-ES"/>
        </a:p>
      </dgm:t>
    </dgm:pt>
    <dgm:pt modelId="{5E36B52E-DDD8-4B22-9066-3586D493000E}" type="sibTrans" cxnId="{E0C17528-1303-4922-A8D0-1BFC2DD3F22A}">
      <dgm:prSet/>
      <dgm:spPr/>
      <dgm:t>
        <a:bodyPr/>
        <a:lstStyle/>
        <a:p>
          <a:endParaRPr lang="es-ES"/>
        </a:p>
      </dgm:t>
    </dgm:pt>
    <dgm:pt modelId="{A85C4942-508E-4850-B935-4E049D65CACD}">
      <dgm:prSet phldrT="[Texto]"/>
      <dgm:spPr/>
      <dgm:t>
        <a:bodyPr/>
        <a:lstStyle/>
        <a:p>
          <a:r>
            <a:rPr lang="es-ES" dirty="0" smtClean="0"/>
            <a:t>Aula</a:t>
          </a:r>
          <a:endParaRPr lang="es-ES" dirty="0"/>
        </a:p>
      </dgm:t>
    </dgm:pt>
    <dgm:pt modelId="{4CDB26F8-C821-4FAB-A4EA-A9BD732CF658}" type="parTrans" cxnId="{7F85911A-251A-42EF-BB6A-5E6D7E0CCFB5}">
      <dgm:prSet/>
      <dgm:spPr/>
      <dgm:t>
        <a:bodyPr/>
        <a:lstStyle/>
        <a:p>
          <a:endParaRPr lang="es-ES"/>
        </a:p>
      </dgm:t>
    </dgm:pt>
    <dgm:pt modelId="{9C382334-EF38-485A-B333-6235BF9B7920}" type="sibTrans" cxnId="{7F85911A-251A-42EF-BB6A-5E6D7E0CCFB5}">
      <dgm:prSet/>
      <dgm:spPr/>
      <dgm:t>
        <a:bodyPr/>
        <a:lstStyle/>
        <a:p>
          <a:endParaRPr lang="es-ES"/>
        </a:p>
      </dgm:t>
    </dgm:pt>
    <dgm:pt modelId="{2CC94190-F240-4F07-B598-F53BF7ED231C}">
      <dgm:prSet phldrT="[Texto]"/>
      <dgm:spPr/>
      <dgm:t>
        <a:bodyPr/>
        <a:lstStyle/>
        <a:p>
          <a:r>
            <a:rPr lang="es-ES" dirty="0" smtClean="0"/>
            <a:t>COTECNOVA</a:t>
          </a:r>
          <a:endParaRPr lang="es-ES" dirty="0"/>
        </a:p>
      </dgm:t>
    </dgm:pt>
    <dgm:pt modelId="{F1C9F6AF-F74D-43A5-9481-2BED3E95CBC6}" type="parTrans" cxnId="{5E0339C6-86AF-4C3B-8EB5-58000FD66587}">
      <dgm:prSet/>
      <dgm:spPr/>
      <dgm:t>
        <a:bodyPr/>
        <a:lstStyle/>
        <a:p>
          <a:endParaRPr lang="es-ES"/>
        </a:p>
      </dgm:t>
    </dgm:pt>
    <dgm:pt modelId="{29C84611-65F2-4B4A-AD3B-3A7755CAB109}" type="sibTrans" cxnId="{5E0339C6-86AF-4C3B-8EB5-58000FD66587}">
      <dgm:prSet/>
      <dgm:spPr/>
      <dgm:t>
        <a:bodyPr/>
        <a:lstStyle/>
        <a:p>
          <a:endParaRPr lang="es-ES"/>
        </a:p>
      </dgm:t>
    </dgm:pt>
    <dgm:pt modelId="{B4BE0BDD-9DB0-4536-80E7-504E0C9FCB37}" type="pres">
      <dgm:prSet presAssocID="{96387D96-69CB-4AC5-AB62-6DA53EF60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58CBAC-06B7-4C0C-8320-2C3F6652588A}" type="pres">
      <dgm:prSet presAssocID="{C13539D2-C6F2-479E-9D19-0BC9809DF244}" presName="hierRoot1" presStyleCnt="0">
        <dgm:presLayoutVars>
          <dgm:hierBranch val="init"/>
        </dgm:presLayoutVars>
      </dgm:prSet>
      <dgm:spPr/>
    </dgm:pt>
    <dgm:pt modelId="{968AAA89-62C2-4CB0-8DC9-B95CD5BC5F4F}" type="pres">
      <dgm:prSet presAssocID="{C13539D2-C6F2-479E-9D19-0BC9809DF244}" presName="rootComposite1" presStyleCnt="0"/>
      <dgm:spPr/>
    </dgm:pt>
    <dgm:pt modelId="{3FF85F12-9D40-4C5C-BACF-60AD9799FF57}" type="pres">
      <dgm:prSet presAssocID="{C13539D2-C6F2-479E-9D19-0BC9809DF24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1FEFBF-9A0F-47E9-87B7-00D654E5E30D}" type="pres">
      <dgm:prSet presAssocID="{C13539D2-C6F2-479E-9D19-0BC9809DF244}" presName="rootConnector1" presStyleLbl="asst0" presStyleIdx="0" presStyleCnt="0"/>
      <dgm:spPr/>
    </dgm:pt>
    <dgm:pt modelId="{158EF0BE-F609-4A21-8F15-BB01CC9A072D}" type="pres">
      <dgm:prSet presAssocID="{C13539D2-C6F2-479E-9D19-0BC9809DF244}" presName="hierChild2" presStyleCnt="0"/>
      <dgm:spPr/>
    </dgm:pt>
    <dgm:pt modelId="{4296B930-2693-4AAA-A348-AA96723F3337}" type="pres">
      <dgm:prSet presAssocID="{9AFA273D-4F2E-4110-9390-295BFD7BF0ED}" presName="Name64" presStyleLbl="parChTrans1D2" presStyleIdx="0" presStyleCnt="4"/>
      <dgm:spPr/>
    </dgm:pt>
    <dgm:pt modelId="{5648FD29-83C4-42EC-AAF9-686EA059D14D}" type="pres">
      <dgm:prSet presAssocID="{7E7F3B1A-2D65-4AE1-997C-DC86D752B8D5}" presName="hierRoot2" presStyleCnt="0">
        <dgm:presLayoutVars>
          <dgm:hierBranch val="init"/>
        </dgm:presLayoutVars>
      </dgm:prSet>
      <dgm:spPr/>
    </dgm:pt>
    <dgm:pt modelId="{128E5535-FA43-4976-8510-BDCFFE002435}" type="pres">
      <dgm:prSet presAssocID="{7E7F3B1A-2D65-4AE1-997C-DC86D752B8D5}" presName="rootComposite" presStyleCnt="0"/>
      <dgm:spPr/>
    </dgm:pt>
    <dgm:pt modelId="{B5B6064B-7C9C-4562-94C8-845DCC7C7ED6}" type="pres">
      <dgm:prSet presAssocID="{7E7F3B1A-2D65-4AE1-997C-DC86D752B8D5}" presName="rootText" presStyleLbl="node2" presStyleIdx="0" presStyleCnt="4">
        <dgm:presLayoutVars>
          <dgm:chPref val="3"/>
        </dgm:presLayoutVars>
      </dgm:prSet>
      <dgm:spPr/>
    </dgm:pt>
    <dgm:pt modelId="{1627079B-D538-4C57-99CF-A7B7A6D27BF2}" type="pres">
      <dgm:prSet presAssocID="{7E7F3B1A-2D65-4AE1-997C-DC86D752B8D5}" presName="rootConnector" presStyleLbl="node2" presStyleIdx="0" presStyleCnt="4"/>
      <dgm:spPr/>
    </dgm:pt>
    <dgm:pt modelId="{3B1F7C8F-7F2B-462A-A305-5550C384ED81}" type="pres">
      <dgm:prSet presAssocID="{7E7F3B1A-2D65-4AE1-997C-DC86D752B8D5}" presName="hierChild4" presStyleCnt="0"/>
      <dgm:spPr/>
    </dgm:pt>
    <dgm:pt modelId="{2E733B2A-C1C7-4272-B7D2-7015C6E1BB10}" type="pres">
      <dgm:prSet presAssocID="{7E7F3B1A-2D65-4AE1-997C-DC86D752B8D5}" presName="hierChild5" presStyleCnt="0"/>
      <dgm:spPr/>
    </dgm:pt>
    <dgm:pt modelId="{B71F4E0E-001A-4B1A-B5B6-DBCAB24C6696}" type="pres">
      <dgm:prSet presAssocID="{2481B163-66CC-4138-B833-47F44F070A9A}" presName="Name64" presStyleLbl="parChTrans1D2" presStyleIdx="1" presStyleCnt="4"/>
      <dgm:spPr/>
    </dgm:pt>
    <dgm:pt modelId="{3A9FE91B-F0DE-4A27-81D0-3185151DF470}" type="pres">
      <dgm:prSet presAssocID="{B5549728-5EA9-4B2B-B807-24AFFC4C99D8}" presName="hierRoot2" presStyleCnt="0">
        <dgm:presLayoutVars>
          <dgm:hierBranch val="init"/>
        </dgm:presLayoutVars>
      </dgm:prSet>
      <dgm:spPr/>
    </dgm:pt>
    <dgm:pt modelId="{B1E836BF-5EEF-4BD3-B3D2-F832A39CF066}" type="pres">
      <dgm:prSet presAssocID="{B5549728-5EA9-4B2B-B807-24AFFC4C99D8}" presName="rootComposite" presStyleCnt="0"/>
      <dgm:spPr/>
    </dgm:pt>
    <dgm:pt modelId="{49124FF5-D9DD-4614-9385-110840F1BAF3}" type="pres">
      <dgm:prSet presAssocID="{B5549728-5EA9-4B2B-B807-24AFFC4C99D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50F01F-97A4-4A1E-A158-B0371D20A2FB}" type="pres">
      <dgm:prSet presAssocID="{B5549728-5EA9-4B2B-B807-24AFFC4C99D8}" presName="rootConnector" presStyleLbl="node2" presStyleIdx="1" presStyleCnt="4"/>
      <dgm:spPr/>
    </dgm:pt>
    <dgm:pt modelId="{4748A32A-C684-4C6B-ABF9-7CD612A44574}" type="pres">
      <dgm:prSet presAssocID="{B5549728-5EA9-4B2B-B807-24AFFC4C99D8}" presName="hierChild4" presStyleCnt="0"/>
      <dgm:spPr/>
    </dgm:pt>
    <dgm:pt modelId="{EE545343-F403-4B38-BD22-55A5931856E9}" type="pres">
      <dgm:prSet presAssocID="{B5549728-5EA9-4B2B-B807-24AFFC4C99D8}" presName="hierChild5" presStyleCnt="0"/>
      <dgm:spPr/>
    </dgm:pt>
    <dgm:pt modelId="{D5DF4050-0F87-4D57-8A19-FB56120C6461}" type="pres">
      <dgm:prSet presAssocID="{4CDB26F8-C821-4FAB-A4EA-A9BD732CF658}" presName="Name64" presStyleLbl="parChTrans1D2" presStyleIdx="2" presStyleCnt="4"/>
      <dgm:spPr/>
    </dgm:pt>
    <dgm:pt modelId="{E304BC72-B19A-4873-A958-679372CE7CDD}" type="pres">
      <dgm:prSet presAssocID="{A85C4942-508E-4850-B935-4E049D65CACD}" presName="hierRoot2" presStyleCnt="0">
        <dgm:presLayoutVars>
          <dgm:hierBranch val="init"/>
        </dgm:presLayoutVars>
      </dgm:prSet>
      <dgm:spPr/>
    </dgm:pt>
    <dgm:pt modelId="{9D85E608-969C-4E32-AA37-40257D535C90}" type="pres">
      <dgm:prSet presAssocID="{A85C4942-508E-4850-B935-4E049D65CACD}" presName="rootComposite" presStyleCnt="0"/>
      <dgm:spPr/>
    </dgm:pt>
    <dgm:pt modelId="{9BEEA724-C60C-4239-A1F4-E3FE4B1360B7}" type="pres">
      <dgm:prSet presAssocID="{A85C4942-508E-4850-B935-4E049D65CACD}" presName="rootText" presStyleLbl="node2" presStyleIdx="2" presStyleCnt="4">
        <dgm:presLayoutVars>
          <dgm:chPref val="3"/>
        </dgm:presLayoutVars>
      </dgm:prSet>
      <dgm:spPr/>
    </dgm:pt>
    <dgm:pt modelId="{61CB3AF1-A658-430D-B5E6-A76AB692F1CB}" type="pres">
      <dgm:prSet presAssocID="{A85C4942-508E-4850-B935-4E049D65CACD}" presName="rootConnector" presStyleLbl="node2" presStyleIdx="2" presStyleCnt="4"/>
      <dgm:spPr/>
    </dgm:pt>
    <dgm:pt modelId="{9DB5BFE1-14C7-4DB1-85E4-36DE691F771D}" type="pres">
      <dgm:prSet presAssocID="{A85C4942-508E-4850-B935-4E049D65CACD}" presName="hierChild4" presStyleCnt="0"/>
      <dgm:spPr/>
    </dgm:pt>
    <dgm:pt modelId="{F62A4D89-7906-46DE-A391-D8D181559DDB}" type="pres">
      <dgm:prSet presAssocID="{A85C4942-508E-4850-B935-4E049D65CACD}" presName="hierChild5" presStyleCnt="0"/>
      <dgm:spPr/>
    </dgm:pt>
    <dgm:pt modelId="{7AD3A693-B655-4D22-B2CA-DB1A6EBF599C}" type="pres">
      <dgm:prSet presAssocID="{F1C9F6AF-F74D-43A5-9481-2BED3E95CBC6}" presName="Name64" presStyleLbl="parChTrans1D2" presStyleIdx="3" presStyleCnt="4"/>
      <dgm:spPr/>
    </dgm:pt>
    <dgm:pt modelId="{190F8E70-80E9-4DE7-AE1A-CB1DCBFDA8A5}" type="pres">
      <dgm:prSet presAssocID="{2CC94190-F240-4F07-B598-F53BF7ED231C}" presName="hierRoot2" presStyleCnt="0">
        <dgm:presLayoutVars>
          <dgm:hierBranch val="init"/>
        </dgm:presLayoutVars>
      </dgm:prSet>
      <dgm:spPr/>
    </dgm:pt>
    <dgm:pt modelId="{D30369BA-6C07-4A83-8BE6-E1B427C9229D}" type="pres">
      <dgm:prSet presAssocID="{2CC94190-F240-4F07-B598-F53BF7ED231C}" presName="rootComposite" presStyleCnt="0"/>
      <dgm:spPr/>
    </dgm:pt>
    <dgm:pt modelId="{E3067191-9243-4E1E-B9E3-50A41656E461}" type="pres">
      <dgm:prSet presAssocID="{2CC94190-F240-4F07-B598-F53BF7ED231C}" presName="rootText" presStyleLbl="node2" presStyleIdx="3" presStyleCnt="4">
        <dgm:presLayoutVars>
          <dgm:chPref val="3"/>
        </dgm:presLayoutVars>
      </dgm:prSet>
      <dgm:spPr/>
    </dgm:pt>
    <dgm:pt modelId="{E543AD69-F2DA-4935-A57D-D3133C457A3C}" type="pres">
      <dgm:prSet presAssocID="{2CC94190-F240-4F07-B598-F53BF7ED231C}" presName="rootConnector" presStyleLbl="node2" presStyleIdx="3" presStyleCnt="4"/>
      <dgm:spPr/>
    </dgm:pt>
    <dgm:pt modelId="{F441812D-CDC4-4C2A-9F54-690267A5833E}" type="pres">
      <dgm:prSet presAssocID="{2CC94190-F240-4F07-B598-F53BF7ED231C}" presName="hierChild4" presStyleCnt="0"/>
      <dgm:spPr/>
    </dgm:pt>
    <dgm:pt modelId="{6F2397E8-2F46-4C9C-8DAA-F5674417DE8B}" type="pres">
      <dgm:prSet presAssocID="{2CC94190-F240-4F07-B598-F53BF7ED231C}" presName="hierChild5" presStyleCnt="0"/>
      <dgm:spPr/>
    </dgm:pt>
    <dgm:pt modelId="{087F177B-1C7B-4FE4-B922-C17CDFE1D14D}" type="pres">
      <dgm:prSet presAssocID="{C13539D2-C6F2-479E-9D19-0BC9809DF244}" presName="hierChild3" presStyleCnt="0"/>
      <dgm:spPr/>
    </dgm:pt>
  </dgm:ptLst>
  <dgm:cxnLst>
    <dgm:cxn modelId="{2EB11F0E-87A8-4529-AC03-C2BE166EBEF5}" type="presOf" srcId="{A85C4942-508E-4850-B935-4E049D65CACD}" destId="{9BEEA724-C60C-4239-A1F4-E3FE4B1360B7}" srcOrd="0" destOrd="0" presId="urn:microsoft.com/office/officeart/2009/3/layout/HorizontalOrganizationChart"/>
    <dgm:cxn modelId="{CD8710E4-EFFD-43FE-BD43-D752C609AF16}" type="presOf" srcId="{9AFA273D-4F2E-4110-9390-295BFD7BF0ED}" destId="{4296B930-2693-4AAA-A348-AA96723F3337}" srcOrd="0" destOrd="0" presId="urn:microsoft.com/office/officeart/2009/3/layout/HorizontalOrganizationChart"/>
    <dgm:cxn modelId="{7997D086-65F7-4E41-8764-70516606CECF}" type="presOf" srcId="{96387D96-69CB-4AC5-AB62-6DA53EF60F6C}" destId="{B4BE0BDD-9DB0-4536-80E7-504E0C9FCB37}" srcOrd="0" destOrd="0" presId="urn:microsoft.com/office/officeart/2009/3/layout/HorizontalOrganizationChart"/>
    <dgm:cxn modelId="{4239FAAA-C6AB-426A-82DF-A4D2848E8A4B}" srcId="{C13539D2-C6F2-479E-9D19-0BC9809DF244}" destId="{7E7F3B1A-2D65-4AE1-997C-DC86D752B8D5}" srcOrd="0" destOrd="0" parTransId="{9AFA273D-4F2E-4110-9390-295BFD7BF0ED}" sibTransId="{AB017094-6AE1-4451-ADD1-67C87BD7C36E}"/>
    <dgm:cxn modelId="{5E0339C6-86AF-4C3B-8EB5-58000FD66587}" srcId="{C13539D2-C6F2-479E-9D19-0BC9809DF244}" destId="{2CC94190-F240-4F07-B598-F53BF7ED231C}" srcOrd="3" destOrd="0" parTransId="{F1C9F6AF-F74D-43A5-9481-2BED3E95CBC6}" sibTransId="{29C84611-65F2-4B4A-AD3B-3A7755CAB109}"/>
    <dgm:cxn modelId="{34B7AA97-1370-4D0E-A2BE-8ADC89EBC0F9}" type="presOf" srcId="{B5549728-5EA9-4B2B-B807-24AFFC4C99D8}" destId="{5B50F01F-97A4-4A1E-A158-B0371D20A2FB}" srcOrd="1" destOrd="0" presId="urn:microsoft.com/office/officeart/2009/3/layout/HorizontalOrganizationChart"/>
    <dgm:cxn modelId="{3F84E02C-1A15-466A-A506-8C85492700DF}" type="presOf" srcId="{A85C4942-508E-4850-B935-4E049D65CACD}" destId="{61CB3AF1-A658-430D-B5E6-A76AB692F1CB}" srcOrd="1" destOrd="0" presId="urn:microsoft.com/office/officeart/2009/3/layout/HorizontalOrganizationChart"/>
    <dgm:cxn modelId="{B2E5CE69-98E6-434E-A933-B1911CCFA85E}" type="presOf" srcId="{B5549728-5EA9-4B2B-B807-24AFFC4C99D8}" destId="{49124FF5-D9DD-4614-9385-110840F1BAF3}" srcOrd="0" destOrd="0" presId="urn:microsoft.com/office/officeart/2009/3/layout/HorizontalOrganizationChart"/>
    <dgm:cxn modelId="{DF6555F7-3D16-4621-936B-A5EFF90CCE1F}" type="presOf" srcId="{C13539D2-C6F2-479E-9D19-0BC9809DF244}" destId="{3FF85F12-9D40-4C5C-BACF-60AD9799FF57}" srcOrd="0" destOrd="0" presId="urn:microsoft.com/office/officeart/2009/3/layout/HorizontalOrganizationChart"/>
    <dgm:cxn modelId="{8B6D402B-C6DA-4EEC-B269-4687856C1142}" type="presOf" srcId="{2CC94190-F240-4F07-B598-F53BF7ED231C}" destId="{E3067191-9243-4E1E-B9E3-50A41656E461}" srcOrd="0" destOrd="0" presId="urn:microsoft.com/office/officeart/2009/3/layout/HorizontalOrganizationChart"/>
    <dgm:cxn modelId="{7F85911A-251A-42EF-BB6A-5E6D7E0CCFB5}" srcId="{C13539D2-C6F2-479E-9D19-0BC9809DF244}" destId="{A85C4942-508E-4850-B935-4E049D65CACD}" srcOrd="2" destOrd="0" parTransId="{4CDB26F8-C821-4FAB-A4EA-A9BD732CF658}" sibTransId="{9C382334-EF38-485A-B333-6235BF9B7920}"/>
    <dgm:cxn modelId="{E0C17528-1303-4922-A8D0-1BFC2DD3F22A}" srcId="{C13539D2-C6F2-479E-9D19-0BC9809DF244}" destId="{B5549728-5EA9-4B2B-B807-24AFFC4C99D8}" srcOrd="1" destOrd="0" parTransId="{2481B163-66CC-4138-B833-47F44F070A9A}" sibTransId="{5E36B52E-DDD8-4B22-9066-3586D493000E}"/>
    <dgm:cxn modelId="{6FAFCB6F-D500-4654-A2CE-343A5A75D47E}" type="presOf" srcId="{F1C9F6AF-F74D-43A5-9481-2BED3E95CBC6}" destId="{7AD3A693-B655-4D22-B2CA-DB1A6EBF599C}" srcOrd="0" destOrd="0" presId="urn:microsoft.com/office/officeart/2009/3/layout/HorizontalOrganizationChart"/>
    <dgm:cxn modelId="{D31FC7AA-1870-445B-A7AF-26EAFC265C21}" type="presOf" srcId="{7E7F3B1A-2D65-4AE1-997C-DC86D752B8D5}" destId="{1627079B-D538-4C57-99CF-A7B7A6D27BF2}" srcOrd="1" destOrd="0" presId="urn:microsoft.com/office/officeart/2009/3/layout/HorizontalOrganizationChart"/>
    <dgm:cxn modelId="{F1868833-6AFF-4082-B71C-CC2AA3B8F132}" type="presOf" srcId="{2481B163-66CC-4138-B833-47F44F070A9A}" destId="{B71F4E0E-001A-4B1A-B5B6-DBCAB24C6696}" srcOrd="0" destOrd="0" presId="urn:microsoft.com/office/officeart/2009/3/layout/HorizontalOrganizationChart"/>
    <dgm:cxn modelId="{DFE0FFC0-A60D-4C9A-AD0C-8E6410E990F0}" type="presOf" srcId="{7E7F3B1A-2D65-4AE1-997C-DC86D752B8D5}" destId="{B5B6064B-7C9C-4562-94C8-845DCC7C7ED6}" srcOrd="0" destOrd="0" presId="urn:microsoft.com/office/officeart/2009/3/layout/HorizontalOrganizationChart"/>
    <dgm:cxn modelId="{0A86027B-AA79-45CC-807D-769371DE4372}" type="presOf" srcId="{2CC94190-F240-4F07-B598-F53BF7ED231C}" destId="{E543AD69-F2DA-4935-A57D-D3133C457A3C}" srcOrd="1" destOrd="0" presId="urn:microsoft.com/office/officeart/2009/3/layout/HorizontalOrganizationChart"/>
    <dgm:cxn modelId="{46F8DC40-4F50-4913-8D97-BFEBE65D31E9}" type="presOf" srcId="{4CDB26F8-C821-4FAB-A4EA-A9BD732CF658}" destId="{D5DF4050-0F87-4D57-8A19-FB56120C6461}" srcOrd="0" destOrd="0" presId="urn:microsoft.com/office/officeart/2009/3/layout/HorizontalOrganizationChart"/>
    <dgm:cxn modelId="{3F0F1DE3-4DAF-466F-B2F0-5E3D4E29F2A1}" srcId="{96387D96-69CB-4AC5-AB62-6DA53EF60F6C}" destId="{C13539D2-C6F2-479E-9D19-0BC9809DF244}" srcOrd="0" destOrd="0" parTransId="{D21507EC-2A9B-4A3C-B6CA-00BD3504B2C9}" sibTransId="{2BF7F9EC-F7FA-4BDB-8B63-639E46AB6839}"/>
    <dgm:cxn modelId="{5B6E24E3-27EE-4AED-A8D0-039D0662BBC7}" type="presOf" srcId="{C13539D2-C6F2-479E-9D19-0BC9809DF244}" destId="{D51FEFBF-9A0F-47E9-87B7-00D654E5E30D}" srcOrd="1" destOrd="0" presId="urn:microsoft.com/office/officeart/2009/3/layout/HorizontalOrganizationChart"/>
    <dgm:cxn modelId="{A2D8266D-AFE6-4B5D-BAFE-8A6E254FADC0}" type="presParOf" srcId="{B4BE0BDD-9DB0-4536-80E7-504E0C9FCB37}" destId="{CD58CBAC-06B7-4C0C-8320-2C3F6652588A}" srcOrd="0" destOrd="0" presId="urn:microsoft.com/office/officeart/2009/3/layout/HorizontalOrganizationChart"/>
    <dgm:cxn modelId="{05FA015B-AC53-4048-A369-504F2ECE14D9}" type="presParOf" srcId="{CD58CBAC-06B7-4C0C-8320-2C3F6652588A}" destId="{968AAA89-62C2-4CB0-8DC9-B95CD5BC5F4F}" srcOrd="0" destOrd="0" presId="urn:microsoft.com/office/officeart/2009/3/layout/HorizontalOrganizationChart"/>
    <dgm:cxn modelId="{F9F675F7-9CEC-4D76-B27E-AA591EEDDA86}" type="presParOf" srcId="{968AAA89-62C2-4CB0-8DC9-B95CD5BC5F4F}" destId="{3FF85F12-9D40-4C5C-BACF-60AD9799FF57}" srcOrd="0" destOrd="0" presId="urn:microsoft.com/office/officeart/2009/3/layout/HorizontalOrganizationChart"/>
    <dgm:cxn modelId="{FEDEC769-CE27-4CEC-9C2E-9414DA138E3C}" type="presParOf" srcId="{968AAA89-62C2-4CB0-8DC9-B95CD5BC5F4F}" destId="{D51FEFBF-9A0F-47E9-87B7-00D654E5E30D}" srcOrd="1" destOrd="0" presId="urn:microsoft.com/office/officeart/2009/3/layout/HorizontalOrganizationChart"/>
    <dgm:cxn modelId="{DA5FC45D-BF1C-40B2-976A-4EC12ABEF94D}" type="presParOf" srcId="{CD58CBAC-06B7-4C0C-8320-2C3F6652588A}" destId="{158EF0BE-F609-4A21-8F15-BB01CC9A072D}" srcOrd="1" destOrd="0" presId="urn:microsoft.com/office/officeart/2009/3/layout/HorizontalOrganizationChart"/>
    <dgm:cxn modelId="{F0C43F20-F9A5-4524-B529-9A35063DF444}" type="presParOf" srcId="{158EF0BE-F609-4A21-8F15-BB01CC9A072D}" destId="{4296B930-2693-4AAA-A348-AA96723F3337}" srcOrd="0" destOrd="0" presId="urn:microsoft.com/office/officeart/2009/3/layout/HorizontalOrganizationChart"/>
    <dgm:cxn modelId="{0629D856-C3FD-47B1-AB99-A184FA968240}" type="presParOf" srcId="{158EF0BE-F609-4A21-8F15-BB01CC9A072D}" destId="{5648FD29-83C4-42EC-AAF9-686EA059D14D}" srcOrd="1" destOrd="0" presId="urn:microsoft.com/office/officeart/2009/3/layout/HorizontalOrganizationChart"/>
    <dgm:cxn modelId="{B46E620A-76C0-4545-A1BE-4ED66FAE8DFB}" type="presParOf" srcId="{5648FD29-83C4-42EC-AAF9-686EA059D14D}" destId="{128E5535-FA43-4976-8510-BDCFFE002435}" srcOrd="0" destOrd="0" presId="urn:microsoft.com/office/officeart/2009/3/layout/HorizontalOrganizationChart"/>
    <dgm:cxn modelId="{4D990532-3C85-4FF8-9B2F-00632ABF4144}" type="presParOf" srcId="{128E5535-FA43-4976-8510-BDCFFE002435}" destId="{B5B6064B-7C9C-4562-94C8-845DCC7C7ED6}" srcOrd="0" destOrd="0" presId="urn:microsoft.com/office/officeart/2009/3/layout/HorizontalOrganizationChart"/>
    <dgm:cxn modelId="{6D098468-11A4-4E4C-9570-DCE051604520}" type="presParOf" srcId="{128E5535-FA43-4976-8510-BDCFFE002435}" destId="{1627079B-D538-4C57-99CF-A7B7A6D27BF2}" srcOrd="1" destOrd="0" presId="urn:microsoft.com/office/officeart/2009/3/layout/HorizontalOrganizationChart"/>
    <dgm:cxn modelId="{8E4F44CE-17EC-4A3E-A6F1-32C4A555B0D0}" type="presParOf" srcId="{5648FD29-83C4-42EC-AAF9-686EA059D14D}" destId="{3B1F7C8F-7F2B-462A-A305-5550C384ED81}" srcOrd="1" destOrd="0" presId="urn:microsoft.com/office/officeart/2009/3/layout/HorizontalOrganizationChart"/>
    <dgm:cxn modelId="{26FF1E55-F055-40D6-AC65-25C3B7F1B5B1}" type="presParOf" srcId="{5648FD29-83C4-42EC-AAF9-686EA059D14D}" destId="{2E733B2A-C1C7-4272-B7D2-7015C6E1BB10}" srcOrd="2" destOrd="0" presId="urn:microsoft.com/office/officeart/2009/3/layout/HorizontalOrganizationChart"/>
    <dgm:cxn modelId="{EC7D98E2-544C-490A-A391-8F6F7684B8A4}" type="presParOf" srcId="{158EF0BE-F609-4A21-8F15-BB01CC9A072D}" destId="{B71F4E0E-001A-4B1A-B5B6-DBCAB24C6696}" srcOrd="2" destOrd="0" presId="urn:microsoft.com/office/officeart/2009/3/layout/HorizontalOrganizationChart"/>
    <dgm:cxn modelId="{106732BC-15E9-4ACF-9458-1D0E685CD1DC}" type="presParOf" srcId="{158EF0BE-F609-4A21-8F15-BB01CC9A072D}" destId="{3A9FE91B-F0DE-4A27-81D0-3185151DF470}" srcOrd="3" destOrd="0" presId="urn:microsoft.com/office/officeart/2009/3/layout/HorizontalOrganizationChart"/>
    <dgm:cxn modelId="{91A98E7D-EE40-41A8-A351-E1EFE751E868}" type="presParOf" srcId="{3A9FE91B-F0DE-4A27-81D0-3185151DF470}" destId="{B1E836BF-5EEF-4BD3-B3D2-F832A39CF066}" srcOrd="0" destOrd="0" presId="urn:microsoft.com/office/officeart/2009/3/layout/HorizontalOrganizationChart"/>
    <dgm:cxn modelId="{26C1923C-C05F-4840-8F89-5B9574467AF9}" type="presParOf" srcId="{B1E836BF-5EEF-4BD3-B3D2-F832A39CF066}" destId="{49124FF5-D9DD-4614-9385-110840F1BAF3}" srcOrd="0" destOrd="0" presId="urn:microsoft.com/office/officeart/2009/3/layout/HorizontalOrganizationChart"/>
    <dgm:cxn modelId="{1267CF58-52B8-4BB2-9C6D-C4D284AF65F1}" type="presParOf" srcId="{B1E836BF-5EEF-4BD3-B3D2-F832A39CF066}" destId="{5B50F01F-97A4-4A1E-A158-B0371D20A2FB}" srcOrd="1" destOrd="0" presId="urn:microsoft.com/office/officeart/2009/3/layout/HorizontalOrganizationChart"/>
    <dgm:cxn modelId="{E8D00A57-C033-45FE-B86F-38D4F67BCCA4}" type="presParOf" srcId="{3A9FE91B-F0DE-4A27-81D0-3185151DF470}" destId="{4748A32A-C684-4C6B-ABF9-7CD612A44574}" srcOrd="1" destOrd="0" presId="urn:microsoft.com/office/officeart/2009/3/layout/HorizontalOrganizationChart"/>
    <dgm:cxn modelId="{A96594D8-F515-4D34-AE9A-92AF4765CA11}" type="presParOf" srcId="{3A9FE91B-F0DE-4A27-81D0-3185151DF470}" destId="{EE545343-F403-4B38-BD22-55A5931856E9}" srcOrd="2" destOrd="0" presId="urn:microsoft.com/office/officeart/2009/3/layout/HorizontalOrganizationChart"/>
    <dgm:cxn modelId="{57A9B033-37AD-41F6-A980-237E8EF48A27}" type="presParOf" srcId="{158EF0BE-F609-4A21-8F15-BB01CC9A072D}" destId="{D5DF4050-0F87-4D57-8A19-FB56120C6461}" srcOrd="4" destOrd="0" presId="urn:microsoft.com/office/officeart/2009/3/layout/HorizontalOrganizationChart"/>
    <dgm:cxn modelId="{ADBB7C39-FCA7-4BC8-95CF-DC8CE07CB861}" type="presParOf" srcId="{158EF0BE-F609-4A21-8F15-BB01CC9A072D}" destId="{E304BC72-B19A-4873-A958-679372CE7CDD}" srcOrd="5" destOrd="0" presId="urn:microsoft.com/office/officeart/2009/3/layout/HorizontalOrganizationChart"/>
    <dgm:cxn modelId="{9E162BA3-C67E-4817-820B-6E9FF892DFEB}" type="presParOf" srcId="{E304BC72-B19A-4873-A958-679372CE7CDD}" destId="{9D85E608-969C-4E32-AA37-40257D535C90}" srcOrd="0" destOrd="0" presId="urn:microsoft.com/office/officeart/2009/3/layout/HorizontalOrganizationChart"/>
    <dgm:cxn modelId="{890BCBD3-2F35-40BA-AB44-E0AD61013854}" type="presParOf" srcId="{9D85E608-969C-4E32-AA37-40257D535C90}" destId="{9BEEA724-C60C-4239-A1F4-E3FE4B1360B7}" srcOrd="0" destOrd="0" presId="urn:microsoft.com/office/officeart/2009/3/layout/HorizontalOrganizationChart"/>
    <dgm:cxn modelId="{7F0815FB-3EEF-4AF9-A9D0-63897471A2C3}" type="presParOf" srcId="{9D85E608-969C-4E32-AA37-40257D535C90}" destId="{61CB3AF1-A658-430D-B5E6-A76AB692F1CB}" srcOrd="1" destOrd="0" presId="urn:microsoft.com/office/officeart/2009/3/layout/HorizontalOrganizationChart"/>
    <dgm:cxn modelId="{EF8D708E-168D-4045-A5F8-F38DDE4233D8}" type="presParOf" srcId="{E304BC72-B19A-4873-A958-679372CE7CDD}" destId="{9DB5BFE1-14C7-4DB1-85E4-36DE691F771D}" srcOrd="1" destOrd="0" presId="urn:microsoft.com/office/officeart/2009/3/layout/HorizontalOrganizationChart"/>
    <dgm:cxn modelId="{7D421002-1DF9-49E1-BBD2-19DB2C61BA5C}" type="presParOf" srcId="{E304BC72-B19A-4873-A958-679372CE7CDD}" destId="{F62A4D89-7906-46DE-A391-D8D181559DDB}" srcOrd="2" destOrd="0" presId="urn:microsoft.com/office/officeart/2009/3/layout/HorizontalOrganizationChart"/>
    <dgm:cxn modelId="{0888BE04-919B-43BA-AB22-FB69EBF06E17}" type="presParOf" srcId="{158EF0BE-F609-4A21-8F15-BB01CC9A072D}" destId="{7AD3A693-B655-4D22-B2CA-DB1A6EBF599C}" srcOrd="6" destOrd="0" presId="urn:microsoft.com/office/officeart/2009/3/layout/HorizontalOrganizationChart"/>
    <dgm:cxn modelId="{04BC7225-CEC0-4385-98F5-157FF1C705E2}" type="presParOf" srcId="{158EF0BE-F609-4A21-8F15-BB01CC9A072D}" destId="{190F8E70-80E9-4DE7-AE1A-CB1DCBFDA8A5}" srcOrd="7" destOrd="0" presId="urn:microsoft.com/office/officeart/2009/3/layout/HorizontalOrganizationChart"/>
    <dgm:cxn modelId="{E58D23C0-D6A1-47DB-B06A-84CC858F7DBE}" type="presParOf" srcId="{190F8E70-80E9-4DE7-AE1A-CB1DCBFDA8A5}" destId="{D30369BA-6C07-4A83-8BE6-E1B427C9229D}" srcOrd="0" destOrd="0" presId="urn:microsoft.com/office/officeart/2009/3/layout/HorizontalOrganizationChart"/>
    <dgm:cxn modelId="{A8CA9E14-772F-4E1C-AA9F-3152460DAB78}" type="presParOf" srcId="{D30369BA-6C07-4A83-8BE6-E1B427C9229D}" destId="{E3067191-9243-4E1E-B9E3-50A41656E461}" srcOrd="0" destOrd="0" presId="urn:microsoft.com/office/officeart/2009/3/layout/HorizontalOrganizationChart"/>
    <dgm:cxn modelId="{E22A0D8A-5031-4365-A5C0-D3243156D4C2}" type="presParOf" srcId="{D30369BA-6C07-4A83-8BE6-E1B427C9229D}" destId="{E543AD69-F2DA-4935-A57D-D3133C457A3C}" srcOrd="1" destOrd="0" presId="urn:microsoft.com/office/officeart/2009/3/layout/HorizontalOrganizationChart"/>
    <dgm:cxn modelId="{4F4F55CA-496C-4748-9FCE-A4E4EFEEA06D}" type="presParOf" srcId="{190F8E70-80E9-4DE7-AE1A-CB1DCBFDA8A5}" destId="{F441812D-CDC4-4C2A-9F54-690267A5833E}" srcOrd="1" destOrd="0" presId="urn:microsoft.com/office/officeart/2009/3/layout/HorizontalOrganizationChart"/>
    <dgm:cxn modelId="{DF1073B9-D75A-46D1-AA66-B95BB3D423EF}" type="presParOf" srcId="{190F8E70-80E9-4DE7-AE1A-CB1DCBFDA8A5}" destId="{6F2397E8-2F46-4C9C-8DAA-F5674417DE8B}" srcOrd="2" destOrd="0" presId="urn:microsoft.com/office/officeart/2009/3/layout/HorizontalOrganizationChart"/>
    <dgm:cxn modelId="{7CEB54C8-38DC-4BC1-A5D1-01C85748D4C5}" type="presParOf" srcId="{CD58CBAC-06B7-4C0C-8320-2C3F6652588A}" destId="{087F177B-1C7B-4FE4-B922-C17CDFE1D14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570A0-79A0-4F4D-8F70-AF50BE1DF179}" type="doc">
      <dgm:prSet loTypeId="urn:microsoft.com/office/officeart/2005/8/layout/hProcess9" loCatId="process" qsTypeId="urn:microsoft.com/office/officeart/2005/8/quickstyle/simple4" qsCatId="simple" csTypeId="urn:microsoft.com/office/officeart/2005/8/colors/colorful5" csCatId="colorful" phldr="1"/>
      <dgm:spPr/>
    </dgm:pt>
    <dgm:pt modelId="{30BBD40B-940C-4365-AA99-5084BC8E0856}">
      <dgm:prSet phldrT="[Texto]"/>
      <dgm:spPr/>
      <dgm:t>
        <a:bodyPr/>
        <a:lstStyle/>
        <a:p>
          <a:r>
            <a:rPr lang="es-CO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Identificar los requerimientos del sistema para el control de asistencia estudiantil y envío de material.</a:t>
          </a:r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ABF769-D280-421D-8390-44611910E627}" type="parTrans" cxnId="{7E3C7A8D-E28D-4D89-BD4E-0A9C19978A94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670B4E-04B9-492F-B924-4D7F4325E519}" type="sibTrans" cxnId="{7E3C7A8D-E28D-4D89-BD4E-0A9C19978A94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C6E3C-06BE-41E7-A5C6-1BAC70936D4F}">
      <dgm:prSet phldrT="[Texto]"/>
      <dgm:spPr/>
      <dgm:t>
        <a:bodyPr/>
        <a:lstStyle/>
        <a:p>
          <a:r>
            <a:rPr lang="es-CO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Diseñar el sistema de información de asistencia académica de COTECNOVA.</a:t>
          </a:r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406A6-7D81-4215-8F21-99CF224232B4}" type="parTrans" cxnId="{C9F31314-8CBA-48F8-A449-F3E25F88374B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C7BD72-84CC-46E2-AB49-E28B6EFA5DA8}" type="sibTrans" cxnId="{C9F31314-8CBA-48F8-A449-F3E25F88374B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95559-A0FF-4596-9FB5-AA09C6493C69}">
      <dgm:prSet phldrT="[Texto]"/>
      <dgm:spPr/>
      <dgm:t>
        <a:bodyPr/>
        <a:lstStyle/>
        <a:p>
          <a:r>
            <a:rPr lang="es-CO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Codificar el Software Web según las especificaciones.</a:t>
          </a:r>
          <a:endParaRPr lang="es-E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42FE1-ECC3-4EEE-80E2-ED110A68C0BB}" type="parTrans" cxnId="{1494297F-7BA0-4B48-87C3-686144AA957E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E9277-52A6-48C5-8148-34F821A33ACB}" type="sibTrans" cxnId="{1494297F-7BA0-4B48-87C3-686144AA957E}">
      <dgm:prSet/>
      <dgm:spPr/>
      <dgm:t>
        <a:bodyPr/>
        <a:lstStyle/>
        <a:p>
          <a:endParaRPr lang="es-E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4A04A-5DBE-4A8E-9D38-0969B1C37516}" type="pres">
      <dgm:prSet presAssocID="{74D570A0-79A0-4F4D-8F70-AF50BE1DF179}" presName="CompostProcess" presStyleCnt="0">
        <dgm:presLayoutVars>
          <dgm:dir/>
          <dgm:resizeHandles val="exact"/>
        </dgm:presLayoutVars>
      </dgm:prSet>
      <dgm:spPr/>
    </dgm:pt>
    <dgm:pt modelId="{57D801FC-F3B3-41F4-9AD0-E98978661EB8}" type="pres">
      <dgm:prSet presAssocID="{74D570A0-79A0-4F4D-8F70-AF50BE1DF179}" presName="arrow" presStyleLbl="bgShp" presStyleIdx="0" presStyleCnt="1"/>
      <dgm:spPr/>
    </dgm:pt>
    <dgm:pt modelId="{C9C00534-EFD3-43B1-B2FA-1A033D67B0E5}" type="pres">
      <dgm:prSet presAssocID="{74D570A0-79A0-4F4D-8F70-AF50BE1DF179}" presName="linearProcess" presStyleCnt="0"/>
      <dgm:spPr/>
    </dgm:pt>
    <dgm:pt modelId="{CAC58F66-BE68-4DE0-BA1B-DF1B9D7E06D7}" type="pres">
      <dgm:prSet presAssocID="{30BBD40B-940C-4365-AA99-5084BC8E085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5ECA05-DC4B-4767-BC17-13DFD6CBCC86}" type="pres">
      <dgm:prSet presAssocID="{C5670B4E-04B9-492F-B924-4D7F4325E519}" presName="sibTrans" presStyleCnt="0"/>
      <dgm:spPr/>
    </dgm:pt>
    <dgm:pt modelId="{E19A7952-483F-4835-8A7B-BCA9D3C5AFC4}" type="pres">
      <dgm:prSet presAssocID="{E34C6E3C-06BE-41E7-A5C6-1BAC70936D4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71948D-96BE-4E70-98A7-7F9F1B4DDD4A}" type="pres">
      <dgm:prSet presAssocID="{60C7BD72-84CC-46E2-AB49-E28B6EFA5DA8}" presName="sibTrans" presStyleCnt="0"/>
      <dgm:spPr/>
    </dgm:pt>
    <dgm:pt modelId="{8BB6824E-313E-4E3A-AC01-3486E7677D71}" type="pres">
      <dgm:prSet presAssocID="{07F95559-A0FF-4596-9FB5-AA09C6493C6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94297F-7BA0-4B48-87C3-686144AA957E}" srcId="{74D570A0-79A0-4F4D-8F70-AF50BE1DF179}" destId="{07F95559-A0FF-4596-9FB5-AA09C6493C69}" srcOrd="2" destOrd="0" parTransId="{BF042FE1-ECC3-4EEE-80E2-ED110A68C0BB}" sibTransId="{7F2E9277-52A6-48C5-8148-34F821A33ACB}"/>
    <dgm:cxn modelId="{A43FF32F-D203-403A-820C-6CE54A4E8CD5}" type="presOf" srcId="{E34C6E3C-06BE-41E7-A5C6-1BAC70936D4F}" destId="{E19A7952-483F-4835-8A7B-BCA9D3C5AFC4}" srcOrd="0" destOrd="0" presId="urn:microsoft.com/office/officeart/2005/8/layout/hProcess9"/>
    <dgm:cxn modelId="{0121D5C0-54FB-4A21-A83C-3AF0105CD77F}" type="presOf" srcId="{07F95559-A0FF-4596-9FB5-AA09C6493C69}" destId="{8BB6824E-313E-4E3A-AC01-3486E7677D71}" srcOrd="0" destOrd="0" presId="urn:microsoft.com/office/officeart/2005/8/layout/hProcess9"/>
    <dgm:cxn modelId="{7E3C7A8D-E28D-4D89-BD4E-0A9C19978A94}" srcId="{74D570A0-79A0-4F4D-8F70-AF50BE1DF179}" destId="{30BBD40B-940C-4365-AA99-5084BC8E0856}" srcOrd="0" destOrd="0" parTransId="{38ABF769-D280-421D-8390-44611910E627}" sibTransId="{C5670B4E-04B9-492F-B924-4D7F4325E519}"/>
    <dgm:cxn modelId="{C9F31314-8CBA-48F8-A449-F3E25F88374B}" srcId="{74D570A0-79A0-4F4D-8F70-AF50BE1DF179}" destId="{E34C6E3C-06BE-41E7-A5C6-1BAC70936D4F}" srcOrd="1" destOrd="0" parTransId="{AD1406A6-7D81-4215-8F21-99CF224232B4}" sibTransId="{60C7BD72-84CC-46E2-AB49-E28B6EFA5DA8}"/>
    <dgm:cxn modelId="{B6AAE89E-E416-4D9D-B42D-0B931E752850}" type="presOf" srcId="{74D570A0-79A0-4F4D-8F70-AF50BE1DF179}" destId="{0D04A04A-5DBE-4A8E-9D38-0969B1C37516}" srcOrd="0" destOrd="0" presId="urn:microsoft.com/office/officeart/2005/8/layout/hProcess9"/>
    <dgm:cxn modelId="{96544637-B6E1-4527-9D92-979D17AE3176}" type="presOf" srcId="{30BBD40B-940C-4365-AA99-5084BC8E0856}" destId="{CAC58F66-BE68-4DE0-BA1B-DF1B9D7E06D7}" srcOrd="0" destOrd="0" presId="urn:microsoft.com/office/officeart/2005/8/layout/hProcess9"/>
    <dgm:cxn modelId="{59FD755D-17B4-4AD9-B345-E7CFABD953F2}" type="presParOf" srcId="{0D04A04A-5DBE-4A8E-9D38-0969B1C37516}" destId="{57D801FC-F3B3-41F4-9AD0-E98978661EB8}" srcOrd="0" destOrd="0" presId="urn:microsoft.com/office/officeart/2005/8/layout/hProcess9"/>
    <dgm:cxn modelId="{3BC8FF88-8126-475C-AD46-DF1A057D8742}" type="presParOf" srcId="{0D04A04A-5DBE-4A8E-9D38-0969B1C37516}" destId="{C9C00534-EFD3-43B1-B2FA-1A033D67B0E5}" srcOrd="1" destOrd="0" presId="urn:microsoft.com/office/officeart/2005/8/layout/hProcess9"/>
    <dgm:cxn modelId="{F8B52948-8A9F-442D-B738-40051E8C4164}" type="presParOf" srcId="{C9C00534-EFD3-43B1-B2FA-1A033D67B0E5}" destId="{CAC58F66-BE68-4DE0-BA1B-DF1B9D7E06D7}" srcOrd="0" destOrd="0" presId="urn:microsoft.com/office/officeart/2005/8/layout/hProcess9"/>
    <dgm:cxn modelId="{CFFC9094-35AA-48E3-8CAB-CC52E687AD00}" type="presParOf" srcId="{C9C00534-EFD3-43B1-B2FA-1A033D67B0E5}" destId="{955ECA05-DC4B-4767-BC17-13DFD6CBCC86}" srcOrd="1" destOrd="0" presId="urn:microsoft.com/office/officeart/2005/8/layout/hProcess9"/>
    <dgm:cxn modelId="{EC032D65-CBA3-431C-8A00-484B320A3F63}" type="presParOf" srcId="{C9C00534-EFD3-43B1-B2FA-1A033D67B0E5}" destId="{E19A7952-483F-4835-8A7B-BCA9D3C5AFC4}" srcOrd="2" destOrd="0" presId="urn:microsoft.com/office/officeart/2005/8/layout/hProcess9"/>
    <dgm:cxn modelId="{B8088DCC-8C18-408F-BA9C-00109726F48C}" type="presParOf" srcId="{C9C00534-EFD3-43B1-B2FA-1A033D67B0E5}" destId="{A671948D-96BE-4E70-98A7-7F9F1B4DDD4A}" srcOrd="3" destOrd="0" presId="urn:microsoft.com/office/officeart/2005/8/layout/hProcess9"/>
    <dgm:cxn modelId="{272B9252-E59C-43DD-887B-4F5591688917}" type="presParOf" srcId="{C9C00534-EFD3-43B1-B2FA-1A033D67B0E5}" destId="{8BB6824E-313E-4E3A-AC01-3486E7677D7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8AA6B-3793-4B77-9CCA-160740869D41}">
      <dsp:nvSpPr>
        <dsp:cNvPr id="0" name=""/>
        <dsp:cNvSpPr/>
      </dsp:nvSpPr>
      <dsp:spPr>
        <a:xfrm>
          <a:off x="0" y="0"/>
          <a:ext cx="6705600" cy="1400684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Justificación</a:t>
          </a:r>
          <a:endParaRPr lang="es-ES" sz="6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705600" cy="1400684"/>
      </dsp:txXfrm>
    </dsp:sp>
    <dsp:sp modelId="{966687D2-5006-4B0A-9DC7-D6089121E849}">
      <dsp:nvSpPr>
        <dsp:cNvPr id="0" name=""/>
        <dsp:cNvSpPr/>
      </dsp:nvSpPr>
      <dsp:spPr>
        <a:xfrm>
          <a:off x="3274" y="1400684"/>
          <a:ext cx="2233017" cy="294143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Toma de asistencia presente en la vida universitaria.</a:t>
          </a:r>
          <a:endParaRPr lang="es-ES" sz="2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74" y="1400684"/>
        <a:ext cx="2233017" cy="2941437"/>
      </dsp:txXfrm>
    </dsp:sp>
    <dsp:sp modelId="{B9A75490-3DBF-42CE-9D93-876D2B90AF09}">
      <dsp:nvSpPr>
        <dsp:cNvPr id="0" name=""/>
        <dsp:cNvSpPr/>
      </dsp:nvSpPr>
      <dsp:spPr>
        <a:xfrm>
          <a:off x="2236291" y="1400684"/>
          <a:ext cx="2233017" cy="294143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Incidencia negativa en el desarrollo de las respectivas clases y/o asignaturas.</a:t>
          </a:r>
          <a:endParaRPr lang="es-CO" sz="23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6291" y="1400684"/>
        <a:ext cx="2233017" cy="2941437"/>
      </dsp:txXfrm>
    </dsp:sp>
    <dsp:sp modelId="{179C0027-2659-4BD0-9257-83726FEA1BE2}">
      <dsp:nvSpPr>
        <dsp:cNvPr id="0" name=""/>
        <dsp:cNvSpPr/>
      </dsp:nvSpPr>
      <dsp:spPr>
        <a:xfrm>
          <a:off x="4469308" y="1400684"/>
          <a:ext cx="2233017" cy="294143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3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Mayor eficiencia y facilidad en la toma de asistencia a clases de los estudiantes y a su vez, el registro para los docentes.</a:t>
          </a:r>
          <a:endParaRPr lang="es-CO" sz="23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69308" y="1400684"/>
        <a:ext cx="2233017" cy="2941437"/>
      </dsp:txXfrm>
    </dsp:sp>
    <dsp:sp modelId="{A33E07D5-EDE8-40E7-B5AB-8703DE586ACC}">
      <dsp:nvSpPr>
        <dsp:cNvPr id="0" name=""/>
        <dsp:cNvSpPr/>
      </dsp:nvSpPr>
      <dsp:spPr>
        <a:xfrm>
          <a:off x="0" y="4342122"/>
          <a:ext cx="6705600" cy="326826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3A693-B655-4D22-B2CA-DB1A6EBF599C}">
      <dsp:nvSpPr>
        <dsp:cNvPr id="0" name=""/>
        <dsp:cNvSpPr/>
      </dsp:nvSpPr>
      <dsp:spPr>
        <a:xfrm>
          <a:off x="1587695" y="1427107"/>
          <a:ext cx="317198" cy="1022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599" y="0"/>
              </a:lnTo>
              <a:lnTo>
                <a:pt x="158599" y="1022963"/>
              </a:lnTo>
              <a:lnTo>
                <a:pt x="317198" y="10229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F4050-0F87-4D57-8A19-FB56120C6461}">
      <dsp:nvSpPr>
        <dsp:cNvPr id="0" name=""/>
        <dsp:cNvSpPr/>
      </dsp:nvSpPr>
      <dsp:spPr>
        <a:xfrm>
          <a:off x="1587695" y="1427107"/>
          <a:ext cx="317198" cy="34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599" y="0"/>
              </a:lnTo>
              <a:lnTo>
                <a:pt x="158599" y="340987"/>
              </a:lnTo>
              <a:lnTo>
                <a:pt x="317198" y="3409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F4E0E-001A-4B1A-B5B6-DBCAB24C6696}">
      <dsp:nvSpPr>
        <dsp:cNvPr id="0" name=""/>
        <dsp:cNvSpPr/>
      </dsp:nvSpPr>
      <dsp:spPr>
        <a:xfrm>
          <a:off x="1587695" y="1086119"/>
          <a:ext cx="317198" cy="340987"/>
        </a:xfrm>
        <a:custGeom>
          <a:avLst/>
          <a:gdLst/>
          <a:ahLst/>
          <a:cxnLst/>
          <a:rect l="0" t="0" r="0" b="0"/>
          <a:pathLst>
            <a:path>
              <a:moveTo>
                <a:pt x="0" y="340987"/>
              </a:moveTo>
              <a:lnTo>
                <a:pt x="158599" y="340987"/>
              </a:lnTo>
              <a:lnTo>
                <a:pt x="158599" y="0"/>
              </a:lnTo>
              <a:lnTo>
                <a:pt x="31719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6B930-2693-4AAA-A348-AA96723F3337}">
      <dsp:nvSpPr>
        <dsp:cNvPr id="0" name=""/>
        <dsp:cNvSpPr/>
      </dsp:nvSpPr>
      <dsp:spPr>
        <a:xfrm>
          <a:off x="1587695" y="404143"/>
          <a:ext cx="317198" cy="1022963"/>
        </a:xfrm>
        <a:custGeom>
          <a:avLst/>
          <a:gdLst/>
          <a:ahLst/>
          <a:cxnLst/>
          <a:rect l="0" t="0" r="0" b="0"/>
          <a:pathLst>
            <a:path>
              <a:moveTo>
                <a:pt x="0" y="1022963"/>
              </a:moveTo>
              <a:lnTo>
                <a:pt x="158599" y="1022963"/>
              </a:lnTo>
              <a:lnTo>
                <a:pt x="158599" y="0"/>
              </a:lnTo>
              <a:lnTo>
                <a:pt x="31719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85F12-9D40-4C5C-BACF-60AD9799FF57}">
      <dsp:nvSpPr>
        <dsp:cNvPr id="0" name=""/>
        <dsp:cNvSpPr/>
      </dsp:nvSpPr>
      <dsp:spPr>
        <a:xfrm>
          <a:off x="1705" y="1185243"/>
          <a:ext cx="1585990" cy="4837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Estancias</a:t>
          </a:r>
          <a:endParaRPr lang="es-ES" sz="2400" kern="1200" dirty="0"/>
        </a:p>
      </dsp:txBody>
      <dsp:txXfrm>
        <a:off x="1705" y="1185243"/>
        <a:ext cx="1585990" cy="483726"/>
      </dsp:txXfrm>
    </dsp:sp>
    <dsp:sp modelId="{B5B6064B-7C9C-4562-94C8-845DCC7C7ED6}">
      <dsp:nvSpPr>
        <dsp:cNvPr id="0" name=""/>
        <dsp:cNvSpPr/>
      </dsp:nvSpPr>
      <dsp:spPr>
        <a:xfrm>
          <a:off x="1904893" y="162279"/>
          <a:ext cx="1585990" cy="4837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Laboral</a:t>
          </a:r>
          <a:endParaRPr lang="es-ES" sz="2400" kern="1200" dirty="0"/>
        </a:p>
      </dsp:txBody>
      <dsp:txXfrm>
        <a:off x="1904893" y="162279"/>
        <a:ext cx="1585990" cy="483726"/>
      </dsp:txXfrm>
    </dsp:sp>
    <dsp:sp modelId="{49124FF5-D9DD-4614-9385-110840F1BAF3}">
      <dsp:nvSpPr>
        <dsp:cNvPr id="0" name=""/>
        <dsp:cNvSpPr/>
      </dsp:nvSpPr>
      <dsp:spPr>
        <a:xfrm>
          <a:off x="1904893" y="844255"/>
          <a:ext cx="1585990" cy="4837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Institucional</a:t>
          </a:r>
          <a:endParaRPr lang="es-ES" sz="2400" kern="1200" dirty="0"/>
        </a:p>
      </dsp:txBody>
      <dsp:txXfrm>
        <a:off x="1904893" y="844255"/>
        <a:ext cx="1585990" cy="483726"/>
      </dsp:txXfrm>
    </dsp:sp>
    <dsp:sp modelId="{9BEEA724-C60C-4239-A1F4-E3FE4B1360B7}">
      <dsp:nvSpPr>
        <dsp:cNvPr id="0" name=""/>
        <dsp:cNvSpPr/>
      </dsp:nvSpPr>
      <dsp:spPr>
        <a:xfrm>
          <a:off x="1904893" y="1526231"/>
          <a:ext cx="1585990" cy="4837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Aula</a:t>
          </a:r>
          <a:endParaRPr lang="es-ES" sz="2400" kern="1200" dirty="0"/>
        </a:p>
      </dsp:txBody>
      <dsp:txXfrm>
        <a:off x="1904893" y="1526231"/>
        <a:ext cx="1585990" cy="483726"/>
      </dsp:txXfrm>
    </dsp:sp>
    <dsp:sp modelId="{E3067191-9243-4E1E-B9E3-50A41656E461}">
      <dsp:nvSpPr>
        <dsp:cNvPr id="0" name=""/>
        <dsp:cNvSpPr/>
      </dsp:nvSpPr>
      <dsp:spPr>
        <a:xfrm>
          <a:off x="1904893" y="2208207"/>
          <a:ext cx="1585990" cy="4837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COTECNOVA</a:t>
          </a:r>
          <a:endParaRPr lang="es-ES" sz="2400" kern="1200" dirty="0"/>
        </a:p>
      </dsp:txBody>
      <dsp:txXfrm>
        <a:off x="1904893" y="2208207"/>
        <a:ext cx="1585990" cy="483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801FC-F3B3-41F4-9AD0-E98978661EB8}">
      <dsp:nvSpPr>
        <dsp:cNvPr id="0" name=""/>
        <dsp:cNvSpPr/>
      </dsp:nvSpPr>
      <dsp:spPr>
        <a:xfrm>
          <a:off x="364472" y="0"/>
          <a:ext cx="4130684" cy="321917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C58F66-BE68-4DE0-BA1B-DF1B9D7E06D7}">
      <dsp:nvSpPr>
        <dsp:cNvPr id="0" name=""/>
        <dsp:cNvSpPr/>
      </dsp:nvSpPr>
      <dsp:spPr>
        <a:xfrm>
          <a:off x="5220" y="965751"/>
          <a:ext cx="1564193" cy="12876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Identificar los requerimientos del sistema para el control de asistencia estudiantil y envío de material.</a:t>
          </a:r>
          <a:endParaRPr lang="es-E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79" y="1028610"/>
        <a:ext cx="1438475" cy="1161950"/>
      </dsp:txXfrm>
    </dsp:sp>
    <dsp:sp modelId="{E19A7952-483F-4835-8A7B-BCA9D3C5AFC4}">
      <dsp:nvSpPr>
        <dsp:cNvPr id="0" name=""/>
        <dsp:cNvSpPr/>
      </dsp:nvSpPr>
      <dsp:spPr>
        <a:xfrm>
          <a:off x="1647717" y="965751"/>
          <a:ext cx="1564193" cy="1287668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Diseñar el sistema de información de asistencia académica de COTECNOVA.</a:t>
          </a:r>
          <a:endParaRPr lang="es-E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0576" y="1028610"/>
        <a:ext cx="1438475" cy="1161950"/>
      </dsp:txXfrm>
    </dsp:sp>
    <dsp:sp modelId="{8BB6824E-313E-4E3A-AC01-3486E7677D71}">
      <dsp:nvSpPr>
        <dsp:cNvPr id="0" name=""/>
        <dsp:cNvSpPr/>
      </dsp:nvSpPr>
      <dsp:spPr>
        <a:xfrm>
          <a:off x="3290215" y="965751"/>
          <a:ext cx="1564193" cy="128766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Codificar el Software Web según las especificaciones.</a:t>
          </a:r>
          <a:endParaRPr lang="es-E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3074" y="1028610"/>
        <a:ext cx="1438475" cy="116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475" y="2884734"/>
            <a:ext cx="5225142" cy="2026901"/>
          </a:xfrm>
        </p:spPr>
        <p:txBody>
          <a:bodyPr anchor="ctr">
            <a:noAutofit/>
          </a:bodyPr>
          <a:lstStyle>
            <a:lvl1pPr algn="l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475" y="5146766"/>
            <a:ext cx="2978332" cy="1095103"/>
          </a:xfrm>
        </p:spPr>
        <p:txBody>
          <a:bodyPr anchor="ctr"/>
          <a:lstStyle>
            <a:lvl1pPr marL="0" indent="0" algn="l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56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644434"/>
            <a:ext cx="5075464" cy="1046255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421550" y="365125"/>
            <a:ext cx="1971675" cy="581183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0800000">
            <a:off x="2876958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806" y="3466007"/>
            <a:ext cx="6270171" cy="1262742"/>
          </a:xfrm>
        </p:spPr>
        <p:txBody>
          <a:bodyPr anchor="ctr">
            <a:noAutofit/>
          </a:bodyPr>
          <a:lstStyle>
            <a:lvl1pPr algn="l">
              <a:defRPr sz="3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806" y="4728749"/>
            <a:ext cx="6270171" cy="42454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4434"/>
            <a:ext cx="5075464" cy="1046255"/>
          </a:xfrm>
        </p:spPr>
        <p:txBody>
          <a:bodyPr>
            <a:no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423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644434"/>
            <a:ext cx="5075464" cy="1046255"/>
          </a:xfrm>
        </p:spPr>
        <p:txBody>
          <a:bodyPr>
            <a:no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7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644434"/>
            <a:ext cx="5075464" cy="1046255"/>
          </a:xfrm>
        </p:spPr>
        <p:txBody>
          <a:bodyPr>
            <a:no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644434"/>
            <a:ext cx="5075464" cy="1046255"/>
          </a:xfrm>
        </p:spPr>
        <p:txBody>
          <a:bodyPr>
            <a:noAutofit/>
          </a:bodyPr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1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127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46712" y="491440"/>
            <a:ext cx="5225142" cy="1004851"/>
          </a:xfrm>
        </p:spPr>
        <p:txBody>
          <a:bodyPr/>
          <a:lstStyle/>
          <a:p>
            <a:pPr algn="ctr"/>
            <a:r>
              <a:rPr lang="es-ES" sz="2800" dirty="0"/>
              <a:t>Desarrollo de un Software Web para el Control de Asistencia Estudiantil en COTECNOVA</a:t>
            </a:r>
            <a:endParaRPr lang="en-US" sz="2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48590" y="2043546"/>
            <a:ext cx="6870270" cy="394854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Natalia Agudelo Valdés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David Hoyos Ramirez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IS </a:t>
            </a:r>
            <a:r>
              <a:rPr lang="es-ES" dirty="0" err="1"/>
              <a:t>Arvey</a:t>
            </a:r>
            <a:r>
              <a:rPr lang="es-ES" dirty="0"/>
              <a:t> Barahona Gómez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Modalidad de grado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E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Tecnología en Sistemas de Información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7FC6E52F-410E-4C06-983A-6A3A197D719A}"/>
              </a:ext>
            </a:extLst>
          </p:cNvPr>
          <p:cNvSpPr txBox="1">
            <a:spLocks/>
          </p:cNvSpPr>
          <p:nvPr/>
        </p:nvSpPr>
        <p:spPr>
          <a:xfrm>
            <a:off x="3683725" y="5992091"/>
            <a:ext cx="5666509" cy="9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Cartago, Valle del Cauca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 err="1"/>
              <a:t>Septiembre</a:t>
            </a:r>
            <a:r>
              <a:rPr lang="en-US" sz="18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8059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F782-E523-4709-94D4-D376F2D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ESQUEMA TEMÁTICO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531CC-574E-4C36-8C29-3497E70E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7191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Codificación del Software</a:t>
            </a:r>
          </a:p>
          <a:p>
            <a:pPr>
              <a:buFontTx/>
              <a:buChar char="-"/>
            </a:pPr>
            <a:r>
              <a:rPr lang="es-CO" dirty="0"/>
              <a:t>PHP versión 7.2.32 </a:t>
            </a:r>
          </a:p>
          <a:p>
            <a:pPr marL="0" indent="0">
              <a:buNone/>
            </a:pPr>
            <a:r>
              <a:rPr lang="es-CO" dirty="0"/>
              <a:t>- Base de datos 5.0.2</a:t>
            </a:r>
          </a:p>
          <a:p>
            <a:pPr>
              <a:buFontTx/>
              <a:buChar char="-"/>
            </a:pPr>
            <a:r>
              <a:rPr lang="es-CO" dirty="0" err="1"/>
              <a:t>MariaDB</a:t>
            </a:r>
            <a:r>
              <a:rPr lang="es-CO" dirty="0"/>
              <a:t> </a:t>
            </a:r>
          </a:p>
          <a:p>
            <a:pPr>
              <a:buFontTx/>
              <a:buChar char="-"/>
            </a:pPr>
            <a:r>
              <a:rPr lang="es-CO" dirty="0"/>
              <a:t>HTML 5</a:t>
            </a:r>
          </a:p>
          <a:p>
            <a:pPr>
              <a:buFontTx/>
              <a:buChar char="-"/>
            </a:pPr>
            <a:r>
              <a:rPr lang="es-CO" dirty="0"/>
              <a:t>Bootstrap </a:t>
            </a:r>
          </a:p>
          <a:p>
            <a:pPr>
              <a:buFontTx/>
              <a:buChar char="-"/>
            </a:pPr>
            <a:r>
              <a:rPr lang="es-CO" dirty="0" err="1"/>
              <a:t>Javascript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49FA2F-F90E-4204-89D3-E54519ED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46" y="1466488"/>
            <a:ext cx="3956572" cy="232823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295171" y="3539591"/>
            <a:ext cx="4032907" cy="1228532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60" y="3949779"/>
            <a:ext cx="1226462" cy="233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0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CD4F-482E-43DA-BCD5-73D9EC9E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3E04B-3C5E-4136-8254-9E7485F4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El objetivo principal de este proyecto fue abordar la problemática a la hora de realizar el control de llamado a lista dentro de la institución universitaria COTECNOVA, cuya solución ayudaría tanto a estudiantes como docentes logrando la optimización de dicho de control. Se logró determinar los instrumentos de investigación necesarios para el desarrollo del proyecto, permitiendo determinar los tiempos y métodos que utilizan los docentes a la hora de ejercer el proceso de control de asistencia.</a:t>
            </a:r>
          </a:p>
        </p:txBody>
      </p:sp>
    </p:spTree>
    <p:extLst>
      <p:ext uri="{BB962C8B-B14F-4D97-AF65-F5344CB8AC3E}">
        <p14:creationId xmlns:p14="http://schemas.microsoft.com/office/powerpoint/2010/main" val="40512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3118-D120-429C-96EA-C8F08C15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9855C-C7E8-44AD-8713-8AF4C217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CO" dirty="0"/>
              <a:t>Se debe contar con una conexión de internet estable para el correcto funcionamiento del software ya que no funciona de manera offline.</a:t>
            </a:r>
          </a:p>
          <a:p>
            <a:pPr lvl="0" algn="just"/>
            <a:r>
              <a:rPr lang="es-CO" dirty="0"/>
              <a:t>En cuanto al envío del material, tanto docentes como estudiantes, deberán hacer una configuración del servidor de correo para que el sistema pueda realizar el envío de los mismos.</a:t>
            </a:r>
          </a:p>
          <a:p>
            <a:pPr lvl="0" algn="just"/>
            <a:r>
              <a:rPr lang="es-CO" dirty="0"/>
              <a:t>Para que el software tenga alto impacto en COTECNOVA, es necesario que se realice una conexión a la base de datos institucional evitando así la duplicidad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975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5110C-7B7D-4CD3-8225-62326DD2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55116"/>
            <a:ext cx="7886700" cy="20259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O" sz="4400" b="1" dirty="0"/>
              <a:t>¡GRACIAS!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E45409-706D-47A6-A1AF-02C7ACB44518}"/>
              </a:ext>
            </a:extLst>
          </p:cNvPr>
          <p:cNvSpPr txBox="1">
            <a:spLocks/>
          </p:cNvSpPr>
          <p:nvPr/>
        </p:nvSpPr>
        <p:spPr>
          <a:xfrm>
            <a:off x="628650" y="4281055"/>
            <a:ext cx="7886700" cy="2025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Natalia Agudelo Valdés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400" dirty="0"/>
              <a:t>Juan David Hoyos Ramírez</a:t>
            </a:r>
          </a:p>
        </p:txBody>
      </p:sp>
    </p:spTree>
    <p:extLst>
      <p:ext uri="{BB962C8B-B14F-4D97-AF65-F5344CB8AC3E}">
        <p14:creationId xmlns:p14="http://schemas.microsoft.com/office/powerpoint/2010/main" val="9871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B58528-B9B3-47F9-AA33-EF4EE80E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3C7EF30-1EFE-4674-9842-32826801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46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Es un proyecto que </a:t>
            </a:r>
            <a:r>
              <a:rPr lang="es-CO" dirty="0"/>
              <a:t>busca solucionar y explicar los inconvenientes </a:t>
            </a:r>
            <a:r>
              <a:rPr lang="es-CO" dirty="0" smtClean="0"/>
              <a:t>que tiene COTECNOVA al </a:t>
            </a:r>
            <a:r>
              <a:rPr lang="es-CO" dirty="0"/>
              <a:t>tomar la asistencia de forma tradicional y su organización, como en sí, la forma en la que se envían y/o adjuntan los materiales vistos.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BDF057B-8538-4C90-A920-CB662268D708}"/>
              </a:ext>
            </a:extLst>
          </p:cNvPr>
          <p:cNvSpPr txBox="1">
            <a:spLocks/>
          </p:cNvSpPr>
          <p:nvPr/>
        </p:nvSpPr>
        <p:spPr>
          <a:xfrm>
            <a:off x="628650" y="5440057"/>
            <a:ext cx="7886700" cy="410454"/>
          </a:xfrm>
          <a:prstGeom prst="rect">
            <a:avLst/>
          </a:prstGeom>
        </p:spPr>
        <p:txBody>
          <a:bodyPr vert="horz" lIns="91411" tIns="45704" rIns="91411" bIns="45704" rtlCol="0">
            <a:noAutofit/>
          </a:bodyPr>
          <a:lstStyle>
            <a:lvl1pPr marL="342790" indent="-342790" algn="just" defTabSz="914107" rtl="0" eaLnBrk="1" latinLnBrk="0" hangingPunct="1">
              <a:spcBef>
                <a:spcPct val="20000"/>
              </a:spcBef>
              <a:buClr>
                <a:srgbClr val="005C2A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11" indent="-285659" algn="just" defTabSz="914107" rtl="0" eaLnBrk="1" latinLnBrk="0" hangingPunct="1">
              <a:spcBef>
                <a:spcPct val="20000"/>
              </a:spcBef>
              <a:buClr>
                <a:srgbClr val="005C2A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34" indent="-228527" algn="just" defTabSz="914107" rtl="0" eaLnBrk="1" latinLnBrk="0" hangingPunct="1">
              <a:spcBef>
                <a:spcPct val="20000"/>
              </a:spcBef>
              <a:buClr>
                <a:srgbClr val="005C2A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88" indent="-228527" algn="just" defTabSz="914107" rtl="0" eaLnBrk="1" latinLnBrk="0" hangingPunct="1">
              <a:spcBef>
                <a:spcPct val="20000"/>
              </a:spcBef>
              <a:buClr>
                <a:srgbClr val="005C2A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41" indent="-228527" algn="just" defTabSz="914107" rtl="0" eaLnBrk="1" latinLnBrk="0" hangingPunct="1">
              <a:spcBef>
                <a:spcPct val="20000"/>
              </a:spcBef>
              <a:buClr>
                <a:srgbClr val="005C2A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94" indent="-228527" algn="l" defTabSz="914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47" indent="-228527" algn="l" defTabSz="914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02" indent="-228527" algn="l" defTabSz="914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54" indent="-228527" algn="l" defTabSz="9141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Palabras claves</a:t>
            </a: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/>
              <a:t>Asistencia a clase, Envío de material, Registrar clase, Consultar horario.</a:t>
            </a:r>
          </a:p>
          <a:p>
            <a:r>
              <a:rPr lang="es-ES" sz="2000" dirty="0"/>
              <a:t/>
            </a:r>
            <a:br>
              <a:rPr lang="es-ES" sz="2000" dirty="0"/>
            </a:b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09123060"/>
              </p:ext>
            </p:extLst>
          </p:nvPr>
        </p:nvGraphicFramePr>
        <p:xfrm>
          <a:off x="1305059" y="1165179"/>
          <a:ext cx="6705600" cy="466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4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DF28-DAE2-4DEA-A7B7-7694E71D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A377E-010E-4102-B946-9A5AD7D8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La tecnología, a lo largo del tiempo, ha evolucionado exponencialmente llegando a ser de gran ayuda para el ser humano en muchos aspectos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40" y="2837768"/>
            <a:ext cx="1520934" cy="1583969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57844912"/>
              </p:ext>
            </p:extLst>
          </p:nvPr>
        </p:nvGraphicFramePr>
        <p:xfrm>
          <a:off x="989258" y="3129566"/>
          <a:ext cx="3492589" cy="285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713056" y="4556674"/>
            <a:ext cx="4162902" cy="175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¿Cómo identificar y registrar la asistencia estudiantil a las clases en COTECNOVA de manera que se utilice el menor tiempo posible sin importar el tamaño del grupo y que el envío de material visto  puedan obtenerlo todos los alumnos?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AB5AF-9AA5-479C-8523-61276EF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50193-0517-46BA-8B5B-12E340E8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7523"/>
            <a:ext cx="8064776" cy="13151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CO" sz="2400" dirty="0"/>
              <a:t>Desarrollar un Software Web que permita la administración de la asistencia estudiantil y material adjunto en la Corporación de Estudios Tecnológicos del Norte del Valle.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FE1A6A7-48C7-44E4-A91E-30350A57B09C}"/>
              </a:ext>
            </a:extLst>
          </p:cNvPr>
          <p:cNvSpPr txBox="1">
            <a:spLocks/>
          </p:cNvSpPr>
          <p:nvPr/>
        </p:nvSpPr>
        <p:spPr>
          <a:xfrm>
            <a:off x="628650" y="4019700"/>
            <a:ext cx="8064776" cy="206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es-CO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68853832"/>
              </p:ext>
            </p:extLst>
          </p:nvPr>
        </p:nvGraphicFramePr>
        <p:xfrm>
          <a:off x="2231223" y="2863576"/>
          <a:ext cx="4859629" cy="321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0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C7C9D-1E05-48A2-8EEA-CE7CD57C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16" y="642130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3200" b="1" dirty="0"/>
              <a:t>MARCO REFERENCIAL</a:t>
            </a:r>
            <a:endParaRPr lang="es-CO" sz="3200" b="1" dirty="0" smtClean="0"/>
          </a:p>
          <a:p>
            <a:r>
              <a:rPr lang="es-CO" sz="2800" dirty="0" smtClean="0"/>
              <a:t>Antecedentes</a:t>
            </a:r>
            <a:r>
              <a:rPr lang="es-CO" sz="2800" dirty="0"/>
              <a:t>.</a:t>
            </a:r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b="1" dirty="0"/>
              <a:t>MARCO TEÓRICO</a:t>
            </a:r>
          </a:p>
          <a:p>
            <a:r>
              <a:rPr lang="es-CO" dirty="0"/>
              <a:t>Especificación de requerimientos.</a:t>
            </a:r>
          </a:p>
          <a:p>
            <a:r>
              <a:rPr lang="es-CO" sz="2800" dirty="0"/>
              <a:t>Desarrollo de un sistema de base de datos (Delgado Licona).</a:t>
            </a:r>
          </a:p>
          <a:p>
            <a:r>
              <a:rPr lang="es-CO" dirty="0"/>
              <a:t>Modelo entidad relación (Peter P. </a:t>
            </a:r>
            <a:r>
              <a:rPr lang="es-CO" dirty="0" err="1"/>
              <a:t>Chen</a:t>
            </a:r>
            <a:r>
              <a:rPr lang="es-CO" dirty="0"/>
              <a:t>).</a:t>
            </a:r>
          </a:p>
          <a:p>
            <a:r>
              <a:rPr lang="es-CO" sz="2800" dirty="0"/>
              <a:t>Metodología de desarrollo (Royce)</a:t>
            </a:r>
            <a:r>
              <a:rPr lang="es-CO" dirty="0"/>
              <a:t>.</a:t>
            </a:r>
            <a:endParaRPr lang="es-CO" sz="2800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1" y="4224270"/>
            <a:ext cx="2936384" cy="2153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9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8AC9F-4F64-4543-A0C4-A6EDA0F5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04" y="478165"/>
            <a:ext cx="5652880" cy="1046255"/>
          </a:xfrm>
        </p:spPr>
        <p:txBody>
          <a:bodyPr/>
          <a:lstStyle/>
          <a:p>
            <a:r>
              <a:rPr lang="es-CO" dirty="0"/>
              <a:t>DISEÑO METODOLÓGICO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754B3-B93E-43FB-85BD-44BB2198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51" y="142638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- </a:t>
            </a:r>
            <a:r>
              <a:rPr lang="es-CO" sz="2800" dirty="0"/>
              <a:t>Enfoque (Cualitativo).</a:t>
            </a:r>
          </a:p>
          <a:p>
            <a:pPr>
              <a:buFontTx/>
              <a:buChar char="-"/>
            </a:pPr>
            <a:r>
              <a:rPr lang="es-CO" dirty="0"/>
              <a:t>Método y tipo de investigación (Inductivo).</a:t>
            </a:r>
          </a:p>
          <a:p>
            <a:pPr>
              <a:buFontTx/>
              <a:buChar char="-"/>
            </a:pPr>
            <a:r>
              <a:rPr lang="es-CO" sz="2800" dirty="0"/>
              <a:t>Técnicas de recolección de </a:t>
            </a:r>
            <a:r>
              <a:rPr lang="es-CO" sz="2800" dirty="0" smtClean="0"/>
              <a:t>datos.</a:t>
            </a:r>
          </a:p>
          <a:p>
            <a:pPr>
              <a:buFontTx/>
              <a:buChar char="-"/>
            </a:pPr>
            <a:r>
              <a:rPr lang="es-CO" dirty="0" smtClean="0"/>
              <a:t>Población </a:t>
            </a:r>
            <a:r>
              <a:rPr lang="es-CO" dirty="0"/>
              <a:t>y muestra</a:t>
            </a:r>
            <a:r>
              <a:rPr lang="es-CO" dirty="0" smtClean="0"/>
              <a:t>.</a:t>
            </a:r>
          </a:p>
          <a:p>
            <a:pPr>
              <a:buFontTx/>
              <a:buChar char="-"/>
            </a:pPr>
            <a:r>
              <a:rPr lang="es-CO" sz="2800" dirty="0" smtClean="0"/>
              <a:t>Modelo en cascada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11" y="3284112"/>
            <a:ext cx="3024160" cy="20219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42748" y="4159876"/>
            <a:ext cx="3254255" cy="19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F782-E523-4709-94D4-D376F2D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ESQUEMA TEMÁTICO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531CC-574E-4C36-8C29-3497E70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Identificación de requerimientos</a:t>
            </a:r>
          </a:p>
          <a:p>
            <a:pPr>
              <a:buFontTx/>
              <a:buChar char="-"/>
            </a:pPr>
            <a:r>
              <a:rPr lang="es-CO" dirty="0" smtClean="0"/>
              <a:t>Observación </a:t>
            </a:r>
            <a:r>
              <a:rPr lang="es-CO" dirty="0" smtClean="0"/>
              <a:t>y e</a:t>
            </a:r>
            <a:r>
              <a:rPr lang="es-CO" dirty="0" smtClean="0"/>
              <a:t>ntrevista</a:t>
            </a:r>
            <a:endParaRPr lang="es-CO" dirty="0"/>
          </a:p>
          <a:p>
            <a:pPr>
              <a:buFontTx/>
              <a:buChar char="-"/>
            </a:pPr>
            <a:r>
              <a:rPr lang="es-CO" dirty="0"/>
              <a:t>REM</a:t>
            </a:r>
          </a:p>
          <a:p>
            <a:pPr marL="0" indent="0">
              <a:buNone/>
            </a:pPr>
            <a:endParaRPr lang="es-CO" sz="2800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E1A7C5-708A-43D2-B3E0-86B7E7BA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2" y="2809299"/>
            <a:ext cx="3170618" cy="32185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92" y="3460705"/>
            <a:ext cx="3684018" cy="27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3F782-E523-4709-94D4-D376F2D5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8994"/>
            <a:ext cx="5075464" cy="1046255"/>
          </a:xfrm>
        </p:spPr>
        <p:txBody>
          <a:bodyPr/>
          <a:lstStyle/>
          <a:p>
            <a:r>
              <a:rPr lang="es-CO" dirty="0"/>
              <a:t>ESQUEMA TEMÁTICO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531CC-574E-4C36-8C29-3497E70E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81232" cy="4227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Diseño del sistema de información</a:t>
            </a:r>
            <a:endParaRPr lang="es-CO" dirty="0"/>
          </a:p>
          <a:p>
            <a:pPr>
              <a:buFontTx/>
              <a:buChar char="-"/>
            </a:pPr>
            <a:r>
              <a:rPr lang="es-CO" dirty="0"/>
              <a:t>Diagramas (Casos de uso, </a:t>
            </a:r>
            <a:r>
              <a:rPr lang="es-CO" sz="2800" dirty="0"/>
              <a:t>Componentes</a:t>
            </a:r>
            <a:r>
              <a:rPr lang="es-CO" dirty="0"/>
              <a:t>, Actividades, </a:t>
            </a:r>
            <a:r>
              <a:rPr lang="es-CO" sz="2800" dirty="0"/>
              <a:t>Secuencia).</a:t>
            </a:r>
          </a:p>
          <a:p>
            <a:pPr>
              <a:buFontTx/>
              <a:buChar char="-"/>
            </a:pPr>
            <a:r>
              <a:rPr lang="es-CO" dirty="0"/>
              <a:t>Diseño de la base de datos (Modelo Físico y entidad relación).</a:t>
            </a:r>
            <a:endParaRPr lang="es-CO" sz="2800" dirty="0"/>
          </a:p>
          <a:p>
            <a:pPr>
              <a:buFontTx/>
              <a:buChar char="-"/>
            </a:pPr>
            <a:endParaRPr lang="es-CO" sz="2800" dirty="0"/>
          </a:p>
          <a:p>
            <a:endParaRPr lang="es-CO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4" y="1172121"/>
            <a:ext cx="2962616" cy="24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87" y="3939347"/>
            <a:ext cx="1807734" cy="2299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TECNOVA">
      <a:dk1>
        <a:srgbClr val="21212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574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Desarrollo de un Software Web para el Control de Asistencia Estudiantil en COTECNOVA</vt:lpstr>
      <vt:lpstr>RESUMEN</vt:lpstr>
      <vt:lpstr>Presentación de PowerPoint</vt:lpstr>
      <vt:lpstr>IDENTIFICACIÓN DEL PROBLEMA</vt:lpstr>
      <vt:lpstr>OBJETIVOS</vt:lpstr>
      <vt:lpstr>Presentación de PowerPoint</vt:lpstr>
      <vt:lpstr>DISEÑO METODOLÓGICO</vt:lpstr>
      <vt:lpstr>ESQUEMA TEMÁTICO DEL PROYECTO</vt:lpstr>
      <vt:lpstr>ESQUEMA TEMÁTICO DEL PROYECTO</vt:lpstr>
      <vt:lpstr>ESQUEMA TEMÁTICO DEL PROYECTO</vt:lpstr>
      <vt:lpstr>CONCLUSIONES</vt:lpstr>
      <vt:lpstr>RECOMENDACIONES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mercadeo</dc:creator>
  <cp:lastModifiedBy>SALA B PC 5</cp:lastModifiedBy>
  <cp:revision>79</cp:revision>
  <dcterms:created xsi:type="dcterms:W3CDTF">2021-03-25T15:16:05Z</dcterms:created>
  <dcterms:modified xsi:type="dcterms:W3CDTF">2021-09-13T14:23:06Z</dcterms:modified>
</cp:coreProperties>
</file>