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5"/>
  </p:notesMasterIdLst>
  <p:sldIdLst>
    <p:sldId id="456" r:id="rId2"/>
    <p:sldId id="458" r:id="rId3"/>
    <p:sldId id="457" r:id="rId4"/>
    <p:sldId id="459" r:id="rId5"/>
    <p:sldId id="460" r:id="rId6"/>
    <p:sldId id="461" r:id="rId7"/>
    <p:sldId id="462" r:id="rId8"/>
    <p:sldId id="463" r:id="rId9"/>
    <p:sldId id="464" r:id="rId10"/>
    <p:sldId id="465" r:id="rId11"/>
    <p:sldId id="466" r:id="rId12"/>
    <p:sldId id="467" r:id="rId13"/>
    <p:sldId id="468" r:id="rId14"/>
    <p:sldId id="469" r:id="rId15"/>
    <p:sldId id="470" r:id="rId16"/>
    <p:sldId id="471" r:id="rId17"/>
    <p:sldId id="472" r:id="rId18"/>
    <p:sldId id="473" r:id="rId19"/>
    <p:sldId id="475" r:id="rId20"/>
    <p:sldId id="476" r:id="rId21"/>
    <p:sldId id="477" r:id="rId22"/>
    <p:sldId id="478" r:id="rId23"/>
    <p:sldId id="474" r:id="rId24"/>
    <p:sldId id="479" r:id="rId25"/>
    <p:sldId id="480" r:id="rId26"/>
    <p:sldId id="481" r:id="rId27"/>
    <p:sldId id="482" r:id="rId28"/>
    <p:sldId id="483" r:id="rId29"/>
    <p:sldId id="487" r:id="rId30"/>
    <p:sldId id="484" r:id="rId31"/>
    <p:sldId id="485" r:id="rId32"/>
    <p:sldId id="486" r:id="rId33"/>
    <p:sldId id="488" r:id="rId34"/>
  </p:sldIdLst>
  <p:sldSz cx="9144000" cy="6858000" type="screen4x3"/>
  <p:notesSz cx="6858000" cy="9144000"/>
  <p:defaultTextStyle>
    <a:defPPr>
      <a:defRPr lang="es-CR"/>
    </a:defPPr>
    <a:lvl1pPr marL="0" algn="l" defTabSz="914253" rtl="0" eaLnBrk="1" latinLnBrk="0" hangingPunct="1">
      <a:defRPr sz="1800" kern="1200">
        <a:solidFill>
          <a:schemeClr val="tx1"/>
        </a:solidFill>
        <a:latin typeface="+mn-lt"/>
        <a:ea typeface="+mn-ea"/>
        <a:cs typeface="+mn-cs"/>
      </a:defRPr>
    </a:lvl1pPr>
    <a:lvl2pPr marL="457127" algn="l" defTabSz="914253" rtl="0" eaLnBrk="1" latinLnBrk="0" hangingPunct="1">
      <a:defRPr sz="1800" kern="1200">
        <a:solidFill>
          <a:schemeClr val="tx1"/>
        </a:solidFill>
        <a:latin typeface="+mn-lt"/>
        <a:ea typeface="+mn-ea"/>
        <a:cs typeface="+mn-cs"/>
      </a:defRPr>
    </a:lvl2pPr>
    <a:lvl3pPr marL="914253" algn="l" defTabSz="914253" rtl="0" eaLnBrk="1" latinLnBrk="0" hangingPunct="1">
      <a:defRPr sz="1800" kern="1200">
        <a:solidFill>
          <a:schemeClr val="tx1"/>
        </a:solidFill>
        <a:latin typeface="+mn-lt"/>
        <a:ea typeface="+mn-ea"/>
        <a:cs typeface="+mn-cs"/>
      </a:defRPr>
    </a:lvl3pPr>
    <a:lvl4pPr marL="1371380" algn="l" defTabSz="914253" rtl="0" eaLnBrk="1" latinLnBrk="0" hangingPunct="1">
      <a:defRPr sz="1800" kern="1200">
        <a:solidFill>
          <a:schemeClr val="tx1"/>
        </a:solidFill>
        <a:latin typeface="+mn-lt"/>
        <a:ea typeface="+mn-ea"/>
        <a:cs typeface="+mn-cs"/>
      </a:defRPr>
    </a:lvl4pPr>
    <a:lvl5pPr marL="1828507" algn="l" defTabSz="914253" rtl="0" eaLnBrk="1" latinLnBrk="0" hangingPunct="1">
      <a:defRPr sz="1800" kern="1200">
        <a:solidFill>
          <a:schemeClr val="tx1"/>
        </a:solidFill>
        <a:latin typeface="+mn-lt"/>
        <a:ea typeface="+mn-ea"/>
        <a:cs typeface="+mn-cs"/>
      </a:defRPr>
    </a:lvl5pPr>
    <a:lvl6pPr marL="2285633" algn="l" defTabSz="914253" rtl="0" eaLnBrk="1" latinLnBrk="0" hangingPunct="1">
      <a:defRPr sz="1800" kern="1200">
        <a:solidFill>
          <a:schemeClr val="tx1"/>
        </a:solidFill>
        <a:latin typeface="+mn-lt"/>
        <a:ea typeface="+mn-ea"/>
        <a:cs typeface="+mn-cs"/>
      </a:defRPr>
    </a:lvl6pPr>
    <a:lvl7pPr marL="2742760" algn="l" defTabSz="914253" rtl="0" eaLnBrk="1" latinLnBrk="0" hangingPunct="1">
      <a:defRPr sz="1800" kern="1200">
        <a:solidFill>
          <a:schemeClr val="tx1"/>
        </a:solidFill>
        <a:latin typeface="+mn-lt"/>
        <a:ea typeface="+mn-ea"/>
        <a:cs typeface="+mn-cs"/>
      </a:defRPr>
    </a:lvl7pPr>
    <a:lvl8pPr marL="3199887" algn="l" defTabSz="914253" rtl="0" eaLnBrk="1" latinLnBrk="0" hangingPunct="1">
      <a:defRPr sz="1800" kern="1200">
        <a:solidFill>
          <a:schemeClr val="tx1"/>
        </a:solidFill>
        <a:latin typeface="+mn-lt"/>
        <a:ea typeface="+mn-ea"/>
        <a:cs typeface="+mn-cs"/>
      </a:defRPr>
    </a:lvl8pPr>
    <a:lvl9pPr marL="3657013" algn="l" defTabSz="91425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907"/>
    <a:srgbClr val="042A04"/>
    <a:srgbClr val="301F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8" autoAdjust="0"/>
    <p:restoredTop sz="94671" autoAdjust="0"/>
  </p:normalViewPr>
  <p:slideViewPr>
    <p:cSldViewPr>
      <p:cViewPr varScale="1">
        <p:scale>
          <a:sx n="110" d="100"/>
          <a:sy n="110" d="100"/>
        </p:scale>
        <p:origin x="160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R"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A3C234-2BE9-4B60-AD72-8BF80F39A548}" type="datetimeFigureOut">
              <a:rPr lang="es-CR" smtClean="0"/>
              <a:pPr/>
              <a:t>21/11/2019</a:t>
            </a:fld>
            <a:endParaRPr lang="es-CR"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R"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R"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18697E-16DE-419C-AE93-065803EBADF3}" type="slidenum">
              <a:rPr lang="es-CR" smtClean="0"/>
              <a:pPr/>
              <a:t>‹Nº›</a:t>
            </a:fld>
            <a:endParaRPr lang="es-CR" dirty="0"/>
          </a:p>
        </p:txBody>
      </p:sp>
    </p:spTree>
    <p:extLst>
      <p:ext uri="{BB962C8B-B14F-4D97-AF65-F5344CB8AC3E}">
        <p14:creationId xmlns:p14="http://schemas.microsoft.com/office/powerpoint/2010/main" val="3039452062"/>
      </p:ext>
    </p:extLst>
  </p:cSld>
  <p:clrMap bg1="lt1" tx1="dk1" bg2="lt2" tx2="dk2" accent1="accent1" accent2="accent2" accent3="accent3" accent4="accent4" accent5="accent5" accent6="accent6" hlink="hlink" folHlink="folHlink"/>
  <p:notesStyle>
    <a:lvl1pPr marL="0" algn="l" defTabSz="914253" rtl="0" eaLnBrk="1" latinLnBrk="0" hangingPunct="1">
      <a:defRPr sz="1200" kern="1200">
        <a:solidFill>
          <a:schemeClr val="tx1"/>
        </a:solidFill>
        <a:latin typeface="+mn-lt"/>
        <a:ea typeface="+mn-ea"/>
        <a:cs typeface="+mn-cs"/>
      </a:defRPr>
    </a:lvl1pPr>
    <a:lvl2pPr marL="457127" algn="l" defTabSz="914253" rtl="0" eaLnBrk="1" latinLnBrk="0" hangingPunct="1">
      <a:defRPr sz="1200" kern="1200">
        <a:solidFill>
          <a:schemeClr val="tx1"/>
        </a:solidFill>
        <a:latin typeface="+mn-lt"/>
        <a:ea typeface="+mn-ea"/>
        <a:cs typeface="+mn-cs"/>
      </a:defRPr>
    </a:lvl2pPr>
    <a:lvl3pPr marL="914253" algn="l" defTabSz="914253" rtl="0" eaLnBrk="1" latinLnBrk="0" hangingPunct="1">
      <a:defRPr sz="1200" kern="1200">
        <a:solidFill>
          <a:schemeClr val="tx1"/>
        </a:solidFill>
        <a:latin typeface="+mn-lt"/>
        <a:ea typeface="+mn-ea"/>
        <a:cs typeface="+mn-cs"/>
      </a:defRPr>
    </a:lvl3pPr>
    <a:lvl4pPr marL="1371380" algn="l" defTabSz="914253" rtl="0" eaLnBrk="1" latinLnBrk="0" hangingPunct="1">
      <a:defRPr sz="1200" kern="1200">
        <a:solidFill>
          <a:schemeClr val="tx1"/>
        </a:solidFill>
        <a:latin typeface="+mn-lt"/>
        <a:ea typeface="+mn-ea"/>
        <a:cs typeface="+mn-cs"/>
      </a:defRPr>
    </a:lvl4pPr>
    <a:lvl5pPr marL="1828507" algn="l" defTabSz="914253" rtl="0" eaLnBrk="1" latinLnBrk="0" hangingPunct="1">
      <a:defRPr sz="1200" kern="1200">
        <a:solidFill>
          <a:schemeClr val="tx1"/>
        </a:solidFill>
        <a:latin typeface="+mn-lt"/>
        <a:ea typeface="+mn-ea"/>
        <a:cs typeface="+mn-cs"/>
      </a:defRPr>
    </a:lvl5pPr>
    <a:lvl6pPr marL="2285633" algn="l" defTabSz="914253" rtl="0" eaLnBrk="1" latinLnBrk="0" hangingPunct="1">
      <a:defRPr sz="1200" kern="1200">
        <a:solidFill>
          <a:schemeClr val="tx1"/>
        </a:solidFill>
        <a:latin typeface="+mn-lt"/>
        <a:ea typeface="+mn-ea"/>
        <a:cs typeface="+mn-cs"/>
      </a:defRPr>
    </a:lvl6pPr>
    <a:lvl7pPr marL="2742760" algn="l" defTabSz="914253" rtl="0" eaLnBrk="1" latinLnBrk="0" hangingPunct="1">
      <a:defRPr sz="1200" kern="1200">
        <a:solidFill>
          <a:schemeClr val="tx1"/>
        </a:solidFill>
        <a:latin typeface="+mn-lt"/>
        <a:ea typeface="+mn-ea"/>
        <a:cs typeface="+mn-cs"/>
      </a:defRPr>
    </a:lvl7pPr>
    <a:lvl8pPr marL="3199887" algn="l" defTabSz="914253" rtl="0" eaLnBrk="1" latinLnBrk="0" hangingPunct="1">
      <a:defRPr sz="1200" kern="1200">
        <a:solidFill>
          <a:schemeClr val="tx1"/>
        </a:solidFill>
        <a:latin typeface="+mn-lt"/>
        <a:ea typeface="+mn-ea"/>
        <a:cs typeface="+mn-cs"/>
      </a:defRPr>
    </a:lvl8pPr>
    <a:lvl9pPr marL="3657013" algn="l" defTabSz="91425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3" name="12 Rectángulo"/>
          <p:cNvSpPr/>
          <p:nvPr userDrawn="1"/>
        </p:nvSpPr>
        <p:spPr>
          <a:xfrm>
            <a:off x="0" y="0"/>
            <a:ext cx="9144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a:p>
        </p:txBody>
      </p:sp>
      <p:sp>
        <p:nvSpPr>
          <p:cNvPr id="14" name="13 Rectángulo redondeado"/>
          <p:cNvSpPr/>
          <p:nvPr userDrawn="1"/>
        </p:nvSpPr>
        <p:spPr>
          <a:xfrm>
            <a:off x="357158" y="285728"/>
            <a:ext cx="8429684" cy="6215106"/>
          </a:xfrm>
          <a:prstGeom prst="roundRect">
            <a:avLst>
              <a:gd name="adj" fmla="val 2601"/>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a:p>
        </p:txBody>
      </p:sp>
      <p:sp>
        <p:nvSpPr>
          <p:cNvPr id="12" name="11 Rectángulo"/>
          <p:cNvSpPr/>
          <p:nvPr userDrawn="1"/>
        </p:nvSpPr>
        <p:spPr>
          <a:xfrm>
            <a:off x="0" y="-22"/>
            <a:ext cx="5000628" cy="164307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a:p>
        </p:txBody>
      </p:sp>
      <p:sp>
        <p:nvSpPr>
          <p:cNvPr id="2" name="1 Título"/>
          <p:cNvSpPr>
            <a:spLocks noGrp="1"/>
          </p:cNvSpPr>
          <p:nvPr>
            <p:ph type="ctrTitle"/>
          </p:nvPr>
        </p:nvSpPr>
        <p:spPr>
          <a:xfrm>
            <a:off x="685800" y="2387605"/>
            <a:ext cx="7772400" cy="1470025"/>
          </a:xfrm>
        </p:spPr>
        <p:txBody>
          <a:bodyPr/>
          <a:lstStyle>
            <a:lvl1pPr algn="ctr">
              <a:defRPr>
                <a:solidFill>
                  <a:srgbClr val="005C2A"/>
                </a:solidFill>
              </a:defRPr>
            </a:lvl1pPr>
          </a:lstStyle>
          <a:p>
            <a:r>
              <a:rPr lang="es-ES" dirty="0"/>
              <a:t>Haga clic para modificar el estilo de título del patrón</a:t>
            </a:r>
          </a:p>
        </p:txBody>
      </p:sp>
      <p:sp>
        <p:nvSpPr>
          <p:cNvPr id="3" name="2 Subtítulo"/>
          <p:cNvSpPr>
            <a:spLocks noGrp="1"/>
          </p:cNvSpPr>
          <p:nvPr>
            <p:ph type="subTitle" idx="1"/>
          </p:nvPr>
        </p:nvSpPr>
        <p:spPr>
          <a:xfrm>
            <a:off x="1371600" y="3962416"/>
            <a:ext cx="6400800" cy="1752600"/>
          </a:xfrm>
        </p:spPr>
        <p:txBody>
          <a:bodyPr/>
          <a:lstStyle>
            <a:lvl1pPr marL="0" indent="0" algn="ctr">
              <a:buNone/>
              <a:defRPr>
                <a:solidFill>
                  <a:schemeClr val="tx1"/>
                </a:solidFill>
              </a:defRPr>
            </a:lvl1pPr>
            <a:lvl2pPr marL="457053" indent="0" algn="ctr">
              <a:buNone/>
              <a:defRPr>
                <a:solidFill>
                  <a:schemeClr val="tx1">
                    <a:tint val="75000"/>
                  </a:schemeClr>
                </a:solidFill>
              </a:defRPr>
            </a:lvl2pPr>
            <a:lvl3pPr marL="914107" indent="0" algn="ctr">
              <a:buNone/>
              <a:defRPr>
                <a:solidFill>
                  <a:schemeClr val="tx1">
                    <a:tint val="75000"/>
                  </a:schemeClr>
                </a:solidFill>
              </a:defRPr>
            </a:lvl3pPr>
            <a:lvl4pPr marL="1371160" indent="0" algn="ctr">
              <a:buNone/>
              <a:defRPr>
                <a:solidFill>
                  <a:schemeClr val="tx1">
                    <a:tint val="75000"/>
                  </a:schemeClr>
                </a:solidFill>
              </a:defRPr>
            </a:lvl4pPr>
            <a:lvl5pPr marL="1828214" indent="0" algn="ctr">
              <a:buNone/>
              <a:defRPr>
                <a:solidFill>
                  <a:schemeClr val="tx1">
                    <a:tint val="75000"/>
                  </a:schemeClr>
                </a:solidFill>
              </a:defRPr>
            </a:lvl5pPr>
            <a:lvl6pPr marL="2285266" indent="0" algn="ctr">
              <a:buNone/>
              <a:defRPr>
                <a:solidFill>
                  <a:schemeClr val="tx1">
                    <a:tint val="75000"/>
                  </a:schemeClr>
                </a:solidFill>
              </a:defRPr>
            </a:lvl6pPr>
            <a:lvl7pPr marL="2742321" indent="0" algn="ctr">
              <a:buNone/>
              <a:defRPr>
                <a:solidFill>
                  <a:schemeClr val="tx1">
                    <a:tint val="75000"/>
                  </a:schemeClr>
                </a:solidFill>
              </a:defRPr>
            </a:lvl7pPr>
            <a:lvl8pPr marL="3199374" indent="0" algn="ctr">
              <a:buNone/>
              <a:defRPr>
                <a:solidFill>
                  <a:schemeClr val="tx1">
                    <a:tint val="75000"/>
                  </a:schemeClr>
                </a:solidFill>
              </a:defRPr>
            </a:lvl8pPr>
            <a:lvl9pPr marL="3656426" indent="0" algn="ctr">
              <a:buNone/>
              <a:defRPr>
                <a:solidFill>
                  <a:schemeClr val="tx1">
                    <a:tint val="75000"/>
                  </a:schemeClr>
                </a:solidFill>
              </a:defRPr>
            </a:lvl9pPr>
          </a:lstStyle>
          <a:p>
            <a:r>
              <a:rPr lang="es-ES" dirty="0"/>
              <a:t>Haga clic para modificar el estilo de subtítulo del patrón</a:t>
            </a:r>
          </a:p>
        </p:txBody>
      </p:sp>
      <p:pic>
        <p:nvPicPr>
          <p:cNvPr id="8" name="Picture 2"/>
          <p:cNvPicPr>
            <a:picLocks noChangeAspect="1" noChangeArrowheads="1"/>
          </p:cNvPicPr>
          <p:nvPr userDrawn="1"/>
        </p:nvPicPr>
        <p:blipFill>
          <a:blip r:embed="rId2"/>
          <a:srcRect/>
          <a:stretch>
            <a:fillRect/>
          </a:stretch>
        </p:blipFill>
        <p:spPr bwMode="auto">
          <a:xfrm>
            <a:off x="2374997" y="-22"/>
            <a:ext cx="6769005" cy="1643074"/>
          </a:xfrm>
          <a:prstGeom prst="rect">
            <a:avLst/>
          </a:prstGeom>
          <a:noFill/>
          <a:ln w="9525">
            <a:noFill/>
            <a:miter lim="800000"/>
            <a:headEnd/>
            <a:tailEnd/>
          </a:ln>
          <a:effectLst/>
        </p:spPr>
      </p:pic>
      <p:pic>
        <p:nvPicPr>
          <p:cNvPr id="9" name="Picture 3" descr="C:\Documents and Settings\Heynar\Escritorio\entrega manual imagen\material gra¦üfico imagen corporativa\escudohorizontal\escudohorizontalfondoblanco2.1x5.8c300ppp.png"/>
          <p:cNvPicPr>
            <a:picLocks noChangeAspect="1" noChangeArrowheads="1"/>
          </p:cNvPicPr>
          <p:nvPr userDrawn="1"/>
        </p:nvPicPr>
        <p:blipFill>
          <a:blip r:embed="rId3"/>
          <a:srcRect/>
          <a:stretch>
            <a:fillRect/>
          </a:stretch>
        </p:blipFill>
        <p:spPr bwMode="auto">
          <a:xfrm>
            <a:off x="142844" y="142854"/>
            <a:ext cx="3802240" cy="1357322"/>
          </a:xfrm>
          <a:prstGeom prst="rect">
            <a:avLst/>
          </a:prstGeom>
          <a:noFill/>
        </p:spPr>
      </p:pic>
      <p:sp>
        <p:nvSpPr>
          <p:cNvPr id="15" name="14 Rectángulo"/>
          <p:cNvSpPr/>
          <p:nvPr userDrawn="1"/>
        </p:nvSpPr>
        <p:spPr>
          <a:xfrm>
            <a:off x="0" y="1643052"/>
            <a:ext cx="9144000" cy="214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número de diapositiva"/>
          <p:cNvSpPr>
            <a:spLocks noGrp="1"/>
          </p:cNvSpPr>
          <p:nvPr>
            <p:ph type="sldNum" sz="quarter" idx="12"/>
          </p:nvPr>
        </p:nvSpPr>
        <p:spPr/>
        <p:txBody>
          <a:bodyPr/>
          <a:lstStyle>
            <a:lvl1pPr>
              <a:defRPr>
                <a:solidFill>
                  <a:srgbClr val="005C2A"/>
                </a:solidFill>
              </a:defRPr>
            </a:lvl1pPr>
          </a:lstStyle>
          <a:p>
            <a:fld id="{D009C4F0-EDC4-4A12-991B-2FA76BCDF736}"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285720" y="2046311"/>
            <a:ext cx="418147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76804" y="2046311"/>
            <a:ext cx="418147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número de diapositiva"/>
          <p:cNvSpPr>
            <a:spLocks noGrp="1"/>
          </p:cNvSpPr>
          <p:nvPr>
            <p:ph type="sldNum" sz="quarter" idx="12"/>
          </p:nvPr>
        </p:nvSpPr>
        <p:spPr/>
        <p:txBody>
          <a:bodyPr/>
          <a:lstStyle>
            <a:lvl1pPr>
              <a:defRPr>
                <a:solidFill>
                  <a:srgbClr val="005C2A"/>
                </a:solidFill>
              </a:defRPr>
            </a:lvl1pPr>
          </a:lstStyle>
          <a:p>
            <a:fld id="{D009C4F0-EDC4-4A12-991B-2FA76BCDF736}"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5" name="4 Marcador de número de diapositiva"/>
          <p:cNvSpPr>
            <a:spLocks noGrp="1"/>
          </p:cNvSpPr>
          <p:nvPr>
            <p:ph type="sldNum" sz="quarter" idx="12"/>
          </p:nvPr>
        </p:nvSpPr>
        <p:spPr/>
        <p:txBody>
          <a:bodyPr/>
          <a:lstStyle>
            <a:lvl1pPr>
              <a:defRPr>
                <a:solidFill>
                  <a:srgbClr val="005C2A"/>
                </a:solidFill>
              </a:defRPr>
            </a:lvl1pPr>
          </a:lstStyle>
          <a:p>
            <a:fld id="{D009C4F0-EDC4-4A12-991B-2FA76BCDF736}"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lvl1pPr>
              <a:defRPr>
                <a:solidFill>
                  <a:srgbClr val="005C2A"/>
                </a:solidFill>
              </a:defRPr>
            </a:lvl1pPr>
          </a:lstStyle>
          <a:p>
            <a:fld id="{D009C4F0-EDC4-4A12-991B-2FA76BCDF736}"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22 Rectángulo"/>
          <p:cNvSpPr/>
          <p:nvPr userDrawn="1"/>
        </p:nvSpPr>
        <p:spPr>
          <a:xfrm>
            <a:off x="0" y="6429420"/>
            <a:ext cx="9144000" cy="42860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dirty="0">
              <a:solidFill>
                <a:srgbClr val="005C2A"/>
              </a:solidFill>
            </a:endParaRPr>
          </a:p>
        </p:txBody>
      </p:sp>
      <p:sp>
        <p:nvSpPr>
          <p:cNvPr id="22" name="21 Rectángulo redondeado"/>
          <p:cNvSpPr/>
          <p:nvPr userDrawn="1"/>
        </p:nvSpPr>
        <p:spPr>
          <a:xfrm>
            <a:off x="500034" y="0"/>
            <a:ext cx="8143932" cy="428604"/>
          </a:xfrm>
          <a:prstGeom prst="roundRect">
            <a:avLst>
              <a:gd name="adj" fmla="val 0"/>
            </a:avLst>
          </a:prstGeom>
          <a:gradFill>
            <a:gsLst>
              <a:gs pos="50000">
                <a:srgbClr val="005C2A"/>
              </a:gs>
              <a:gs pos="100000">
                <a:srgbClr val="007E4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marL="0" algn="ctr" defTabSz="914107" rtl="0" eaLnBrk="1" latinLnBrk="0" hangingPunct="1"/>
            <a:endParaRPr lang="es-ES_tradnl" sz="1800" kern="1200" dirty="0">
              <a:solidFill>
                <a:schemeClr val="lt1"/>
              </a:solidFill>
              <a:latin typeface="+mn-lt"/>
              <a:ea typeface="+mn-ea"/>
              <a:cs typeface="+mn-cs"/>
            </a:endParaRPr>
          </a:p>
        </p:txBody>
      </p:sp>
      <p:sp>
        <p:nvSpPr>
          <p:cNvPr id="19" name="18 Rectángulo"/>
          <p:cNvSpPr/>
          <p:nvPr userDrawn="1"/>
        </p:nvSpPr>
        <p:spPr>
          <a:xfrm>
            <a:off x="8572496" y="3214686"/>
            <a:ext cx="571504" cy="364331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dirty="0"/>
          </a:p>
        </p:txBody>
      </p:sp>
      <p:sp>
        <p:nvSpPr>
          <p:cNvPr id="20" name="19 Rectángulo redondeado"/>
          <p:cNvSpPr/>
          <p:nvPr userDrawn="1"/>
        </p:nvSpPr>
        <p:spPr>
          <a:xfrm>
            <a:off x="8572496" y="2285992"/>
            <a:ext cx="571472" cy="1214422"/>
          </a:xfrm>
          <a:prstGeom prst="roundRect">
            <a:avLst>
              <a:gd name="adj" fmla="val 0"/>
            </a:avLst>
          </a:prstGeom>
          <a:gradFill>
            <a:gsLst>
              <a:gs pos="50000">
                <a:srgbClr val="007E4E"/>
              </a:gs>
              <a:gs pos="100000">
                <a:schemeClr val="bg1">
                  <a:lumMod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dirty="0"/>
          </a:p>
        </p:txBody>
      </p:sp>
      <p:sp>
        <p:nvSpPr>
          <p:cNvPr id="21" name="20 Rectángulo redondeado"/>
          <p:cNvSpPr/>
          <p:nvPr userDrawn="1"/>
        </p:nvSpPr>
        <p:spPr>
          <a:xfrm>
            <a:off x="8572496" y="0"/>
            <a:ext cx="571472" cy="2285992"/>
          </a:xfrm>
          <a:prstGeom prst="roundRect">
            <a:avLst>
              <a:gd name="adj" fmla="val 0"/>
            </a:avLst>
          </a:prstGeom>
          <a:gradFill>
            <a:gsLst>
              <a:gs pos="50000">
                <a:srgbClr val="005C2A"/>
              </a:gs>
              <a:gs pos="100000">
                <a:srgbClr val="007E4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marL="0" algn="ctr" defTabSz="914107" rtl="0" eaLnBrk="1" latinLnBrk="0" hangingPunct="1"/>
            <a:endParaRPr lang="es-ES_tradnl" sz="1800" kern="1200" dirty="0">
              <a:solidFill>
                <a:schemeClr val="lt1"/>
              </a:solidFill>
              <a:latin typeface="+mn-lt"/>
              <a:ea typeface="+mn-ea"/>
              <a:cs typeface="+mn-cs"/>
            </a:endParaRPr>
          </a:p>
        </p:txBody>
      </p:sp>
      <p:sp>
        <p:nvSpPr>
          <p:cNvPr id="18" name="17 Rectángulo"/>
          <p:cNvSpPr/>
          <p:nvPr userDrawn="1"/>
        </p:nvSpPr>
        <p:spPr>
          <a:xfrm>
            <a:off x="0" y="3214686"/>
            <a:ext cx="428596" cy="364331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dirty="0"/>
          </a:p>
        </p:txBody>
      </p:sp>
      <p:sp>
        <p:nvSpPr>
          <p:cNvPr id="7" name="6 Rectángulo redondeado"/>
          <p:cNvSpPr/>
          <p:nvPr userDrawn="1"/>
        </p:nvSpPr>
        <p:spPr>
          <a:xfrm>
            <a:off x="0" y="2285992"/>
            <a:ext cx="571472" cy="1214422"/>
          </a:xfrm>
          <a:prstGeom prst="roundRect">
            <a:avLst>
              <a:gd name="adj" fmla="val 0"/>
            </a:avLst>
          </a:prstGeom>
          <a:gradFill>
            <a:gsLst>
              <a:gs pos="50000">
                <a:srgbClr val="007E4E"/>
              </a:gs>
              <a:gs pos="100000">
                <a:schemeClr val="bg1">
                  <a:lumMod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dirty="0"/>
          </a:p>
        </p:txBody>
      </p:sp>
      <p:sp>
        <p:nvSpPr>
          <p:cNvPr id="8" name="7 Rectángulo redondeado"/>
          <p:cNvSpPr/>
          <p:nvPr userDrawn="1"/>
        </p:nvSpPr>
        <p:spPr>
          <a:xfrm>
            <a:off x="0" y="0"/>
            <a:ext cx="571472" cy="2285992"/>
          </a:xfrm>
          <a:prstGeom prst="roundRect">
            <a:avLst>
              <a:gd name="adj" fmla="val 0"/>
            </a:avLst>
          </a:prstGeom>
          <a:gradFill>
            <a:gsLst>
              <a:gs pos="50000">
                <a:srgbClr val="005C2A"/>
              </a:gs>
              <a:gs pos="100000">
                <a:srgbClr val="007E4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marL="0" algn="ctr" defTabSz="914107" rtl="0" eaLnBrk="1" latinLnBrk="0" hangingPunct="1"/>
            <a:endParaRPr lang="es-ES_tradnl" sz="1800" kern="1200" dirty="0">
              <a:solidFill>
                <a:schemeClr val="lt1"/>
              </a:solidFill>
              <a:latin typeface="+mn-lt"/>
              <a:ea typeface="+mn-ea"/>
              <a:cs typeface="+mn-cs"/>
            </a:endParaRPr>
          </a:p>
        </p:txBody>
      </p:sp>
      <p:sp>
        <p:nvSpPr>
          <p:cNvPr id="13" name="12 Rectángulo redondeado"/>
          <p:cNvSpPr/>
          <p:nvPr userDrawn="1"/>
        </p:nvSpPr>
        <p:spPr>
          <a:xfrm>
            <a:off x="142844" y="142852"/>
            <a:ext cx="8858312" cy="6500858"/>
          </a:xfrm>
          <a:prstGeom prst="roundRect">
            <a:avLst>
              <a:gd name="adj" fmla="val 441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dirty="0"/>
          </a:p>
        </p:txBody>
      </p:sp>
      <p:sp>
        <p:nvSpPr>
          <p:cNvPr id="2" name="1 Marcador de título"/>
          <p:cNvSpPr>
            <a:spLocks noGrp="1"/>
          </p:cNvSpPr>
          <p:nvPr>
            <p:ph type="title"/>
          </p:nvPr>
        </p:nvSpPr>
        <p:spPr>
          <a:xfrm>
            <a:off x="142844" y="1285870"/>
            <a:ext cx="8858312" cy="785810"/>
          </a:xfrm>
          <a:prstGeom prst="rect">
            <a:avLst/>
          </a:prstGeom>
        </p:spPr>
        <p:txBody>
          <a:bodyPr vert="horz" lIns="91411" tIns="45704" rIns="91411" bIns="45704" rtlCol="0" anchor="ctr">
            <a:normAutofit/>
          </a:bodyPr>
          <a:lstStyle/>
          <a:p>
            <a:r>
              <a:rPr lang="es-ES" dirty="0"/>
              <a:t>Haga clic para modificar el estilo de título del patrón</a:t>
            </a:r>
          </a:p>
        </p:txBody>
      </p:sp>
      <p:sp>
        <p:nvSpPr>
          <p:cNvPr id="3" name="2 Marcador de texto"/>
          <p:cNvSpPr>
            <a:spLocks noGrp="1"/>
          </p:cNvSpPr>
          <p:nvPr>
            <p:ph type="body" idx="1"/>
          </p:nvPr>
        </p:nvSpPr>
        <p:spPr>
          <a:xfrm>
            <a:off x="142844" y="2071680"/>
            <a:ext cx="8858312" cy="4500594"/>
          </a:xfrm>
          <a:prstGeom prst="rect">
            <a:avLst/>
          </a:prstGeom>
        </p:spPr>
        <p:txBody>
          <a:bodyPr vert="horz" lIns="91411" tIns="45704" rIns="91411" bIns="45704"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5 Marcador de número de diapositiva"/>
          <p:cNvSpPr>
            <a:spLocks noGrp="1"/>
          </p:cNvSpPr>
          <p:nvPr>
            <p:ph type="sldNum" sz="quarter" idx="4"/>
          </p:nvPr>
        </p:nvSpPr>
        <p:spPr>
          <a:xfrm>
            <a:off x="7929588" y="6637385"/>
            <a:ext cx="928694" cy="220617"/>
          </a:xfrm>
          <a:prstGeom prst="rect">
            <a:avLst/>
          </a:prstGeom>
        </p:spPr>
        <p:txBody>
          <a:bodyPr vert="horz" lIns="91411" tIns="45704" rIns="91411" bIns="45704" rtlCol="0" anchor="ctr"/>
          <a:lstStyle>
            <a:lvl1pPr algn="r">
              <a:defRPr sz="1200" b="1">
                <a:solidFill>
                  <a:srgbClr val="005C2A"/>
                </a:solidFill>
              </a:defRPr>
            </a:lvl1pPr>
          </a:lstStyle>
          <a:p>
            <a:r>
              <a:rPr lang="es-ES"/>
              <a:t>Pág. </a:t>
            </a:r>
            <a:fld id="{8C2FB97C-AB9F-40B0-B6BC-5E56CF9BB9C1}" type="slidenum">
              <a:rPr lang="es-ES" smtClean="0"/>
              <a:pPr/>
              <a:t>‹Nº›</a:t>
            </a:fld>
            <a:endParaRPr lang="es-ES" dirty="0"/>
          </a:p>
        </p:txBody>
      </p:sp>
      <p:pic>
        <p:nvPicPr>
          <p:cNvPr id="25" name="Picture 2"/>
          <p:cNvPicPr>
            <a:picLocks noChangeAspect="1" noChangeArrowheads="1"/>
          </p:cNvPicPr>
          <p:nvPr userDrawn="1"/>
        </p:nvPicPr>
        <p:blipFill>
          <a:blip r:embed="rId7"/>
          <a:srcRect/>
          <a:stretch>
            <a:fillRect/>
          </a:stretch>
        </p:blipFill>
        <p:spPr bwMode="auto">
          <a:xfrm>
            <a:off x="5175199" y="142852"/>
            <a:ext cx="3825959" cy="928694"/>
          </a:xfrm>
          <a:prstGeom prst="round2SameRect">
            <a:avLst>
              <a:gd name="adj1" fmla="val 28975"/>
              <a:gd name="adj2" fmla="val 0"/>
            </a:avLst>
          </a:prstGeom>
          <a:noFill/>
          <a:ln w="9525">
            <a:noFill/>
            <a:miter lim="800000"/>
            <a:headEnd/>
            <a:tailEnd/>
          </a:ln>
          <a:effectLst/>
        </p:spPr>
      </p:pic>
      <p:pic>
        <p:nvPicPr>
          <p:cNvPr id="24" name="23 Imagen" descr="Logo COTECNOVA.PNG"/>
          <p:cNvPicPr>
            <a:picLocks noChangeAspect="1"/>
          </p:cNvPicPr>
          <p:nvPr userDrawn="1"/>
        </p:nvPicPr>
        <p:blipFill>
          <a:blip r:embed="rId8"/>
          <a:stretch>
            <a:fillRect/>
          </a:stretch>
        </p:blipFill>
        <p:spPr>
          <a:xfrm>
            <a:off x="221465" y="214947"/>
            <a:ext cx="2225035" cy="806659"/>
          </a:xfrm>
          <a:prstGeom prst="round2DiagRect">
            <a:avLst>
              <a:gd name="adj1" fmla="val 16666"/>
              <a:gd name="adj2" fmla="val 0"/>
            </a:avLst>
          </a:prstGeom>
        </p:spPr>
      </p:pic>
      <p:sp>
        <p:nvSpPr>
          <p:cNvPr id="14" name="13 Rectángulo"/>
          <p:cNvSpPr/>
          <p:nvPr userDrawn="1"/>
        </p:nvSpPr>
        <p:spPr>
          <a:xfrm>
            <a:off x="0" y="1071546"/>
            <a:ext cx="9144000" cy="142876"/>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hf hdr="0"/>
  <p:txStyles>
    <p:titleStyle>
      <a:lvl1pPr algn="l" defTabSz="914107" rtl="0" eaLnBrk="1" latinLnBrk="0" hangingPunct="1">
        <a:spcBef>
          <a:spcPct val="0"/>
        </a:spcBef>
        <a:buNone/>
        <a:defRPr lang="es-ES" sz="4400" b="1" kern="1200" dirty="0" smtClean="0">
          <a:solidFill>
            <a:srgbClr val="005C2A"/>
          </a:solidFill>
          <a:latin typeface="+mj-lt"/>
          <a:ea typeface="+mj-ea"/>
          <a:cs typeface="+mj-cs"/>
        </a:defRPr>
      </a:lvl1pPr>
    </p:titleStyle>
    <p:bodyStyle>
      <a:lvl1pPr marL="342790" indent="-342790" algn="l" defTabSz="914107" rtl="0" eaLnBrk="1" latinLnBrk="0" hangingPunct="1">
        <a:spcBef>
          <a:spcPct val="20000"/>
        </a:spcBef>
        <a:buClr>
          <a:srgbClr val="005C2A"/>
        </a:buClr>
        <a:buFont typeface="Arial" pitchFamily="34" charset="0"/>
        <a:buChar char="•"/>
        <a:defRPr sz="3200" kern="1200">
          <a:solidFill>
            <a:schemeClr val="tx1"/>
          </a:solidFill>
          <a:latin typeface="+mn-lt"/>
          <a:ea typeface="+mn-ea"/>
          <a:cs typeface="+mn-cs"/>
        </a:defRPr>
      </a:lvl1pPr>
      <a:lvl2pPr marL="742711" indent="-285659" algn="l" defTabSz="914107" rtl="0" eaLnBrk="1" latinLnBrk="0" hangingPunct="1">
        <a:spcBef>
          <a:spcPct val="20000"/>
        </a:spcBef>
        <a:buClr>
          <a:srgbClr val="005C2A"/>
        </a:buClr>
        <a:buFont typeface="Arial" pitchFamily="34" charset="0"/>
        <a:buChar char="–"/>
        <a:defRPr sz="2800" kern="1200">
          <a:solidFill>
            <a:schemeClr val="tx1"/>
          </a:solidFill>
          <a:latin typeface="+mn-lt"/>
          <a:ea typeface="+mn-ea"/>
          <a:cs typeface="+mn-cs"/>
        </a:defRPr>
      </a:lvl2pPr>
      <a:lvl3pPr marL="1142634" indent="-228527" algn="l" defTabSz="914107" rtl="0" eaLnBrk="1" latinLnBrk="0" hangingPunct="1">
        <a:spcBef>
          <a:spcPct val="20000"/>
        </a:spcBef>
        <a:buClr>
          <a:srgbClr val="005C2A"/>
        </a:buClr>
        <a:buFont typeface="Arial" pitchFamily="34" charset="0"/>
        <a:buChar char="•"/>
        <a:defRPr sz="2400" kern="1200">
          <a:solidFill>
            <a:schemeClr val="tx1"/>
          </a:solidFill>
          <a:latin typeface="+mn-lt"/>
          <a:ea typeface="+mn-ea"/>
          <a:cs typeface="+mn-cs"/>
        </a:defRPr>
      </a:lvl3pPr>
      <a:lvl4pPr marL="1599688" indent="-228527" algn="l" defTabSz="914107" rtl="0" eaLnBrk="1" latinLnBrk="0" hangingPunct="1">
        <a:spcBef>
          <a:spcPct val="20000"/>
        </a:spcBef>
        <a:buClr>
          <a:srgbClr val="005C2A"/>
        </a:buClr>
        <a:buFont typeface="Arial" pitchFamily="34" charset="0"/>
        <a:buChar char="–"/>
        <a:defRPr sz="2000" kern="1200">
          <a:solidFill>
            <a:schemeClr val="tx1"/>
          </a:solidFill>
          <a:latin typeface="+mn-lt"/>
          <a:ea typeface="+mn-ea"/>
          <a:cs typeface="+mn-cs"/>
        </a:defRPr>
      </a:lvl4pPr>
      <a:lvl5pPr marL="2056741" indent="-228527" algn="l" defTabSz="914107" rtl="0" eaLnBrk="1" latinLnBrk="0" hangingPunct="1">
        <a:spcBef>
          <a:spcPct val="20000"/>
        </a:spcBef>
        <a:buClr>
          <a:srgbClr val="005C2A"/>
        </a:buClr>
        <a:buFont typeface="Arial" pitchFamily="34" charset="0"/>
        <a:buChar char="»"/>
        <a:defRPr sz="2000" kern="1200">
          <a:solidFill>
            <a:schemeClr val="tx1"/>
          </a:soli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7"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2"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107" rtl="0" eaLnBrk="1" latinLnBrk="0" hangingPunct="1">
        <a:defRPr sz="1800" kern="1200">
          <a:solidFill>
            <a:schemeClr val="tx1"/>
          </a:solidFill>
          <a:latin typeface="+mn-lt"/>
          <a:ea typeface="+mn-ea"/>
          <a:cs typeface="+mn-cs"/>
        </a:defRPr>
      </a:lvl1pPr>
      <a:lvl2pPr marL="457053" algn="l" defTabSz="914107" rtl="0" eaLnBrk="1" latinLnBrk="0" hangingPunct="1">
        <a:defRPr sz="1800" kern="1200">
          <a:solidFill>
            <a:schemeClr val="tx1"/>
          </a:solidFill>
          <a:latin typeface="+mn-lt"/>
          <a:ea typeface="+mn-ea"/>
          <a:cs typeface="+mn-cs"/>
        </a:defRPr>
      </a:lvl2pPr>
      <a:lvl3pPr marL="914107" algn="l" defTabSz="914107" rtl="0" eaLnBrk="1" latinLnBrk="0" hangingPunct="1">
        <a:defRPr sz="1800" kern="1200">
          <a:solidFill>
            <a:schemeClr val="tx1"/>
          </a:solidFill>
          <a:latin typeface="+mn-lt"/>
          <a:ea typeface="+mn-ea"/>
          <a:cs typeface="+mn-cs"/>
        </a:defRPr>
      </a:lvl3pPr>
      <a:lvl4pPr marL="1371160" algn="l" defTabSz="914107" rtl="0" eaLnBrk="1" latinLnBrk="0" hangingPunct="1">
        <a:defRPr sz="1800" kern="1200">
          <a:solidFill>
            <a:schemeClr val="tx1"/>
          </a:solidFill>
          <a:latin typeface="+mn-lt"/>
          <a:ea typeface="+mn-ea"/>
          <a:cs typeface="+mn-cs"/>
        </a:defRPr>
      </a:lvl4pPr>
      <a:lvl5pPr marL="1828214" algn="l" defTabSz="914107" rtl="0" eaLnBrk="1" latinLnBrk="0" hangingPunct="1">
        <a:defRPr sz="1800" kern="1200">
          <a:solidFill>
            <a:schemeClr val="tx1"/>
          </a:solidFill>
          <a:latin typeface="+mn-lt"/>
          <a:ea typeface="+mn-ea"/>
          <a:cs typeface="+mn-cs"/>
        </a:defRPr>
      </a:lvl5pPr>
      <a:lvl6pPr marL="2285266" algn="l" defTabSz="914107" rtl="0" eaLnBrk="1" latinLnBrk="0" hangingPunct="1">
        <a:defRPr sz="1800" kern="1200">
          <a:solidFill>
            <a:schemeClr val="tx1"/>
          </a:solidFill>
          <a:latin typeface="+mn-lt"/>
          <a:ea typeface="+mn-ea"/>
          <a:cs typeface="+mn-cs"/>
        </a:defRPr>
      </a:lvl6pPr>
      <a:lvl7pPr marL="2742321" algn="l" defTabSz="914107" rtl="0" eaLnBrk="1" latinLnBrk="0" hangingPunct="1">
        <a:defRPr sz="1800" kern="1200">
          <a:solidFill>
            <a:schemeClr val="tx1"/>
          </a:solidFill>
          <a:latin typeface="+mn-lt"/>
          <a:ea typeface="+mn-ea"/>
          <a:cs typeface="+mn-cs"/>
        </a:defRPr>
      </a:lvl7pPr>
      <a:lvl8pPr marL="3199374" algn="l" defTabSz="914107" rtl="0" eaLnBrk="1" latinLnBrk="0" hangingPunct="1">
        <a:defRPr sz="1800" kern="1200">
          <a:solidFill>
            <a:schemeClr val="tx1"/>
          </a:solidFill>
          <a:latin typeface="+mn-lt"/>
          <a:ea typeface="+mn-ea"/>
          <a:cs typeface="+mn-cs"/>
        </a:defRPr>
      </a:lvl8pPr>
      <a:lvl9pPr marL="3656426" algn="l" defTabSz="9141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844" y="1628800"/>
            <a:ext cx="8858312" cy="1135018"/>
          </a:xfrm>
        </p:spPr>
        <p:txBody>
          <a:bodyPr>
            <a:noAutofit/>
          </a:bodyPr>
          <a:lstStyle/>
          <a:p>
            <a:pPr algn="ctr"/>
            <a:r>
              <a:rPr lang="es-CO" sz="3200" dirty="0">
                <a:latin typeface="Times New Roman" panose="02020603050405020304" pitchFamily="18" charset="0"/>
                <a:cs typeface="Times New Roman" panose="02020603050405020304" pitchFamily="18" charset="0"/>
              </a:rPr>
              <a:t>Control de Asistencia Estudiantil Mediante Dispositivos Tecnológicos </a:t>
            </a:r>
          </a:p>
        </p:txBody>
      </p:sp>
      <p:sp>
        <p:nvSpPr>
          <p:cNvPr id="3" name="Marcador de contenido 2"/>
          <p:cNvSpPr>
            <a:spLocks noGrp="1"/>
          </p:cNvSpPr>
          <p:nvPr>
            <p:ph idx="1"/>
          </p:nvPr>
        </p:nvSpPr>
        <p:spPr>
          <a:xfrm>
            <a:off x="142844" y="3284984"/>
            <a:ext cx="8858312" cy="3287290"/>
          </a:xfrm>
        </p:spPr>
        <p:txBody>
          <a:bodyPr>
            <a:normAutofit/>
          </a:bodyPr>
          <a:lstStyle/>
          <a:p>
            <a:pPr marL="0" indent="0" algn="ctr">
              <a:buNone/>
            </a:pPr>
            <a:r>
              <a:rPr lang="es-CO" sz="2800" dirty="0">
                <a:latin typeface="Times New Roman" panose="02020603050405020304" pitchFamily="18" charset="0"/>
                <a:cs typeface="Times New Roman" panose="02020603050405020304" pitchFamily="18" charset="0"/>
              </a:rPr>
              <a:t>Presentado a:</a:t>
            </a:r>
          </a:p>
          <a:p>
            <a:pPr marL="0" indent="0" algn="ctr">
              <a:buNone/>
            </a:pPr>
            <a:r>
              <a:rPr lang="es-CO" sz="2800" dirty="0">
                <a:latin typeface="Times New Roman" panose="02020603050405020304" pitchFamily="18" charset="0"/>
                <a:cs typeface="Times New Roman" panose="02020603050405020304" pitchFamily="18" charset="0"/>
              </a:rPr>
              <a:t>Édison Mosquera</a:t>
            </a:r>
          </a:p>
          <a:p>
            <a:pPr marL="0" indent="0" algn="ctr">
              <a:buNone/>
            </a:pPr>
            <a:endParaRPr lang="es-CO" sz="2800" dirty="0">
              <a:latin typeface="Times New Roman" panose="02020603050405020304" pitchFamily="18" charset="0"/>
              <a:cs typeface="Times New Roman" panose="02020603050405020304" pitchFamily="18" charset="0"/>
            </a:endParaRPr>
          </a:p>
          <a:p>
            <a:pPr marL="0" indent="0" algn="ctr">
              <a:buNone/>
            </a:pPr>
            <a:r>
              <a:rPr lang="es-CO" sz="2800" dirty="0">
                <a:latin typeface="Times New Roman" panose="02020603050405020304" pitchFamily="18" charset="0"/>
                <a:cs typeface="Times New Roman" panose="02020603050405020304" pitchFamily="18" charset="0"/>
              </a:rPr>
              <a:t>Presentado por:</a:t>
            </a:r>
          </a:p>
          <a:p>
            <a:pPr marL="0" indent="0" algn="ctr">
              <a:buNone/>
            </a:pPr>
            <a:r>
              <a:rPr lang="es-CO" sz="2800" dirty="0">
                <a:latin typeface="Times New Roman" panose="02020603050405020304" pitchFamily="18" charset="0"/>
                <a:cs typeface="Times New Roman" panose="02020603050405020304" pitchFamily="18" charset="0"/>
              </a:rPr>
              <a:t>Natalia Agudelo Valdés</a:t>
            </a:r>
          </a:p>
          <a:p>
            <a:pPr marL="0" indent="0" algn="ctr">
              <a:buNone/>
            </a:pPr>
            <a:r>
              <a:rPr lang="es-CO" sz="2800" dirty="0">
                <a:latin typeface="Times New Roman" panose="02020603050405020304" pitchFamily="18" charset="0"/>
                <a:cs typeface="Times New Roman" panose="02020603050405020304" pitchFamily="18" charset="0"/>
              </a:rPr>
              <a:t>Juan David Hoyos Ramírez</a:t>
            </a: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1</a:t>
            </a:fld>
            <a:endParaRPr lang="es-ES" dirty="0"/>
          </a:p>
        </p:txBody>
      </p:sp>
    </p:spTree>
    <p:extLst>
      <p:ext uri="{BB962C8B-B14F-4D97-AF65-F5344CB8AC3E}">
        <p14:creationId xmlns:p14="http://schemas.microsoft.com/office/powerpoint/2010/main" val="2659339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504" y="3429000"/>
            <a:ext cx="8858312" cy="785810"/>
          </a:xfrm>
        </p:spPr>
        <p:txBody>
          <a:bodyPr>
            <a:normAutofit/>
          </a:bodyPr>
          <a:lstStyle/>
          <a:p>
            <a:pPr algn="ctr"/>
            <a:r>
              <a:rPr lang="es-CO" dirty="0">
                <a:latin typeface="Times New Roman" panose="02020603050405020304" pitchFamily="18" charset="0"/>
                <a:cs typeface="Times New Roman" panose="02020603050405020304" pitchFamily="18" charset="0"/>
              </a:rPr>
              <a:t>Casos de uso del sistema</a:t>
            </a: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10</a:t>
            </a:fld>
            <a:endParaRPr lang="es-ES" dirty="0"/>
          </a:p>
        </p:txBody>
      </p:sp>
    </p:spTree>
    <p:extLst>
      <p:ext uri="{BB962C8B-B14F-4D97-AF65-F5344CB8AC3E}">
        <p14:creationId xmlns:p14="http://schemas.microsoft.com/office/powerpoint/2010/main" val="169625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D009C4F0-EDC4-4A12-991B-2FA76BCDF736}" type="slidenum">
              <a:rPr lang="es-ES" smtClean="0"/>
              <a:pPr/>
              <a:t>11</a:t>
            </a:fld>
            <a:endParaRPr lang="es-ES" dirty="0"/>
          </a:p>
        </p:txBody>
      </p:sp>
      <p:pic>
        <p:nvPicPr>
          <p:cNvPr id="5" name="Marcador de contenido 7"/>
          <p:cNvPicPr>
            <a:picLocks noChangeAspect="1"/>
          </p:cNvPicPr>
          <p:nvPr/>
        </p:nvPicPr>
        <p:blipFill rotWithShape="1">
          <a:blip r:embed="rId2"/>
          <a:srcRect l="30000" t="15760" r="31000" b="10641"/>
          <a:stretch/>
        </p:blipFill>
        <p:spPr>
          <a:xfrm>
            <a:off x="1934492" y="1285870"/>
            <a:ext cx="5373812" cy="5361331"/>
          </a:xfrm>
          <a:prstGeom prst="rect">
            <a:avLst/>
          </a:prstGeom>
        </p:spPr>
      </p:pic>
    </p:spTree>
    <p:extLst>
      <p:ext uri="{BB962C8B-B14F-4D97-AF65-F5344CB8AC3E}">
        <p14:creationId xmlns:p14="http://schemas.microsoft.com/office/powerpoint/2010/main" val="3622097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D009C4F0-EDC4-4A12-991B-2FA76BCDF736}" type="slidenum">
              <a:rPr lang="es-ES" smtClean="0"/>
              <a:pPr/>
              <a:t>12</a:t>
            </a:fld>
            <a:endParaRPr lang="es-ES" dirty="0"/>
          </a:p>
        </p:txBody>
      </p:sp>
      <p:pic>
        <p:nvPicPr>
          <p:cNvPr id="5" name="Imagen 4"/>
          <p:cNvPicPr>
            <a:picLocks noChangeAspect="1"/>
          </p:cNvPicPr>
          <p:nvPr/>
        </p:nvPicPr>
        <p:blipFill rotWithShape="1">
          <a:blip r:embed="rId2"/>
          <a:srcRect l="30575" t="17240" r="31626" b="11360"/>
          <a:stretch/>
        </p:blipFill>
        <p:spPr>
          <a:xfrm>
            <a:off x="1907704" y="1196752"/>
            <a:ext cx="5184576" cy="5440633"/>
          </a:xfrm>
          <a:prstGeom prst="rect">
            <a:avLst/>
          </a:prstGeom>
        </p:spPr>
      </p:pic>
    </p:spTree>
    <p:extLst>
      <p:ext uri="{BB962C8B-B14F-4D97-AF65-F5344CB8AC3E}">
        <p14:creationId xmlns:p14="http://schemas.microsoft.com/office/powerpoint/2010/main" val="2095604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31001" t="17359" r="32000" b="7442"/>
          <a:stretch/>
        </p:blipFill>
        <p:spPr>
          <a:xfrm>
            <a:off x="2267744" y="1206485"/>
            <a:ext cx="4608511" cy="5396704"/>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13</a:t>
            </a:fld>
            <a:endParaRPr lang="es-ES" dirty="0"/>
          </a:p>
        </p:txBody>
      </p:sp>
    </p:spTree>
    <p:extLst>
      <p:ext uri="{BB962C8B-B14F-4D97-AF65-F5344CB8AC3E}">
        <p14:creationId xmlns:p14="http://schemas.microsoft.com/office/powerpoint/2010/main" val="2813589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31001" t="17359" r="32000" b="7442"/>
          <a:stretch/>
        </p:blipFill>
        <p:spPr>
          <a:xfrm>
            <a:off x="1907704" y="1206485"/>
            <a:ext cx="4968552" cy="5396704"/>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14</a:t>
            </a:fld>
            <a:endParaRPr lang="es-ES" dirty="0"/>
          </a:p>
        </p:txBody>
      </p:sp>
    </p:spTree>
    <p:extLst>
      <p:ext uri="{BB962C8B-B14F-4D97-AF65-F5344CB8AC3E}">
        <p14:creationId xmlns:p14="http://schemas.microsoft.com/office/powerpoint/2010/main" val="697136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31001" t="17359" r="32000" b="10642"/>
          <a:stretch/>
        </p:blipFill>
        <p:spPr>
          <a:xfrm>
            <a:off x="1835696" y="1188969"/>
            <a:ext cx="5184576" cy="5517367"/>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15</a:t>
            </a:fld>
            <a:endParaRPr lang="es-ES" dirty="0"/>
          </a:p>
        </p:txBody>
      </p:sp>
    </p:spTree>
    <p:extLst>
      <p:ext uri="{BB962C8B-B14F-4D97-AF65-F5344CB8AC3E}">
        <p14:creationId xmlns:p14="http://schemas.microsoft.com/office/powerpoint/2010/main" val="1944126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31001" t="17359" r="32000" b="9041"/>
          <a:stretch/>
        </p:blipFill>
        <p:spPr>
          <a:xfrm>
            <a:off x="1907704" y="1241514"/>
            <a:ext cx="4896544" cy="5460929"/>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16</a:t>
            </a:fld>
            <a:endParaRPr lang="es-ES" dirty="0"/>
          </a:p>
        </p:txBody>
      </p:sp>
    </p:spTree>
    <p:extLst>
      <p:ext uri="{BB962C8B-B14F-4D97-AF65-F5344CB8AC3E}">
        <p14:creationId xmlns:p14="http://schemas.microsoft.com/office/powerpoint/2010/main" val="1574424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31001" t="17359" r="32000" b="9041"/>
          <a:stretch/>
        </p:blipFill>
        <p:spPr>
          <a:xfrm>
            <a:off x="1835696" y="1151991"/>
            <a:ext cx="5040560" cy="5550451"/>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17</a:t>
            </a:fld>
            <a:endParaRPr lang="es-ES" dirty="0"/>
          </a:p>
        </p:txBody>
      </p:sp>
    </p:spTree>
    <p:extLst>
      <p:ext uri="{BB962C8B-B14F-4D97-AF65-F5344CB8AC3E}">
        <p14:creationId xmlns:p14="http://schemas.microsoft.com/office/powerpoint/2010/main" val="915813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31001" t="17359" r="32000" b="9041"/>
          <a:stretch/>
        </p:blipFill>
        <p:spPr>
          <a:xfrm>
            <a:off x="1835696" y="1151991"/>
            <a:ext cx="4896544" cy="5485393"/>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18</a:t>
            </a:fld>
            <a:endParaRPr lang="es-ES" dirty="0"/>
          </a:p>
        </p:txBody>
      </p:sp>
    </p:spTree>
    <p:extLst>
      <p:ext uri="{BB962C8B-B14F-4D97-AF65-F5344CB8AC3E}">
        <p14:creationId xmlns:p14="http://schemas.microsoft.com/office/powerpoint/2010/main" val="4021847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504" y="3356992"/>
            <a:ext cx="8858312" cy="785810"/>
          </a:xfrm>
        </p:spPr>
        <p:txBody>
          <a:bodyPr/>
          <a:lstStyle/>
          <a:p>
            <a:pPr algn="ctr"/>
            <a:r>
              <a:rPr lang="es-CO" dirty="0">
                <a:latin typeface="Times New Roman" panose="02020603050405020304" pitchFamily="18" charset="0"/>
                <a:cs typeface="Times New Roman" panose="02020603050405020304" pitchFamily="18" charset="0"/>
              </a:rPr>
              <a:t>Historias de Usuarios</a:t>
            </a: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19</a:t>
            </a:fld>
            <a:endParaRPr lang="es-ES" dirty="0"/>
          </a:p>
        </p:txBody>
      </p:sp>
    </p:spTree>
    <p:extLst>
      <p:ext uri="{BB962C8B-B14F-4D97-AF65-F5344CB8AC3E}">
        <p14:creationId xmlns:p14="http://schemas.microsoft.com/office/powerpoint/2010/main" val="1350770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dirty="0">
                <a:latin typeface="Times New Roman" panose="02020603050405020304" pitchFamily="18" charset="0"/>
                <a:cs typeface="Times New Roman" panose="02020603050405020304" pitchFamily="18" charset="0"/>
              </a:rPr>
              <a:t>Participantes en el proyecto</a:t>
            </a:r>
          </a:p>
        </p:txBody>
      </p:sp>
      <p:sp>
        <p:nvSpPr>
          <p:cNvPr id="3" name="Marcador de contenido 2"/>
          <p:cNvSpPr>
            <a:spLocks noGrp="1"/>
          </p:cNvSpPr>
          <p:nvPr>
            <p:ph idx="1"/>
          </p:nvPr>
        </p:nvSpPr>
        <p:spPr/>
        <p:txBody>
          <a:bodyPr/>
          <a:lstStyle/>
          <a:p>
            <a:pPr marL="0" indent="0">
              <a:buNone/>
            </a:pPr>
            <a:endParaRPr lang="es-CO" b="1" dirty="0"/>
          </a:p>
          <a:p>
            <a:pPr marL="0" indent="0">
              <a:buNone/>
            </a:pPr>
            <a:r>
              <a:rPr lang="es-CO" b="1" dirty="0">
                <a:solidFill>
                  <a:srgbClr val="074907"/>
                </a:solidFill>
                <a:latin typeface="Times New Roman" panose="02020603050405020304" pitchFamily="18" charset="0"/>
                <a:cs typeface="Times New Roman" panose="02020603050405020304" pitchFamily="18" charset="0"/>
              </a:rPr>
              <a:t>Organizaciones:</a:t>
            </a:r>
          </a:p>
          <a:p>
            <a:r>
              <a:rPr lang="es-CO" sz="2800" dirty="0">
                <a:latin typeface="Times New Roman" panose="02020603050405020304" pitchFamily="18" charset="0"/>
                <a:cs typeface="Times New Roman" panose="02020603050405020304" pitchFamily="18" charset="0"/>
              </a:rPr>
              <a:t>COTECNOVA.</a:t>
            </a:r>
          </a:p>
          <a:p>
            <a:r>
              <a:rPr lang="es-CO" sz="2800" dirty="0">
                <a:latin typeface="Times New Roman" panose="02020603050405020304" pitchFamily="18" charset="0"/>
                <a:cs typeface="Times New Roman" panose="02020603050405020304" pitchFamily="18" charset="0"/>
              </a:rPr>
              <a:t>Grupo (Natalia Agudelo, Juan </a:t>
            </a:r>
            <a:r>
              <a:rPr lang="es-CO" sz="2800" dirty="0" smtClean="0">
                <a:latin typeface="Times New Roman" panose="02020603050405020304" pitchFamily="18" charset="0"/>
                <a:cs typeface="Times New Roman" panose="02020603050405020304" pitchFamily="18" charset="0"/>
              </a:rPr>
              <a:t>David).</a:t>
            </a:r>
            <a:endParaRPr lang="es-CO" sz="2800" dirty="0">
              <a:latin typeface="Times New Roman" panose="02020603050405020304" pitchFamily="18" charset="0"/>
              <a:cs typeface="Times New Roman" panose="02020603050405020304" pitchFamily="18" charset="0"/>
            </a:endParaRP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2</a:t>
            </a:fld>
            <a:endParaRPr lang="es-ES" dirty="0"/>
          </a:p>
        </p:txBody>
      </p:sp>
    </p:spTree>
    <p:extLst>
      <p:ext uri="{BB962C8B-B14F-4D97-AF65-F5344CB8AC3E}">
        <p14:creationId xmlns:p14="http://schemas.microsoft.com/office/powerpoint/2010/main" val="909096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28000" t="20559" r="30001" b="31442"/>
          <a:stretch/>
        </p:blipFill>
        <p:spPr>
          <a:xfrm>
            <a:off x="827584" y="1268760"/>
            <a:ext cx="7532036" cy="5380026"/>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20</a:t>
            </a:fld>
            <a:endParaRPr lang="es-ES" dirty="0"/>
          </a:p>
        </p:txBody>
      </p:sp>
      <p:sp>
        <p:nvSpPr>
          <p:cNvPr id="2" name="Rectángulo 1"/>
          <p:cNvSpPr/>
          <p:nvPr/>
        </p:nvSpPr>
        <p:spPr>
          <a:xfrm>
            <a:off x="4139952" y="1628800"/>
            <a:ext cx="1008112" cy="95497"/>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1929527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28000" t="20559" r="30000" b="10642"/>
          <a:stretch/>
        </p:blipFill>
        <p:spPr>
          <a:xfrm>
            <a:off x="1907705" y="1227613"/>
            <a:ext cx="5328591" cy="5455461"/>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21</a:t>
            </a:fld>
            <a:endParaRPr lang="es-ES" dirty="0"/>
          </a:p>
        </p:txBody>
      </p:sp>
      <p:sp>
        <p:nvSpPr>
          <p:cNvPr id="6" name="Rectángulo 5"/>
          <p:cNvSpPr/>
          <p:nvPr/>
        </p:nvSpPr>
        <p:spPr>
          <a:xfrm>
            <a:off x="4139952" y="1461295"/>
            <a:ext cx="1008112" cy="95497"/>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3969181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D009C4F0-EDC4-4A12-991B-2FA76BCDF736}" type="slidenum">
              <a:rPr lang="es-ES" smtClean="0"/>
              <a:pPr/>
              <a:t>22</a:t>
            </a:fld>
            <a:endParaRPr lang="es-ES" dirty="0"/>
          </a:p>
        </p:txBody>
      </p:sp>
      <p:pic>
        <p:nvPicPr>
          <p:cNvPr id="7" name="Marcador de contenido 6"/>
          <p:cNvPicPr>
            <a:picLocks noGrp="1" noChangeAspect="1"/>
          </p:cNvPicPr>
          <p:nvPr>
            <p:ph idx="1"/>
          </p:nvPr>
        </p:nvPicPr>
        <p:blipFill rotWithShape="1">
          <a:blip r:embed="rId2"/>
          <a:srcRect l="30001" t="15759" r="31999" b="7442"/>
          <a:stretch/>
        </p:blipFill>
        <p:spPr>
          <a:xfrm>
            <a:off x="1835696" y="1143695"/>
            <a:ext cx="5256584" cy="5548403"/>
          </a:xfrm>
          <a:prstGeom prst="rect">
            <a:avLst/>
          </a:prstGeom>
        </p:spPr>
      </p:pic>
      <p:sp>
        <p:nvSpPr>
          <p:cNvPr id="5" name="Rectángulo 4"/>
          <p:cNvSpPr/>
          <p:nvPr/>
        </p:nvSpPr>
        <p:spPr>
          <a:xfrm>
            <a:off x="4067944" y="1143695"/>
            <a:ext cx="1008112" cy="53057"/>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272968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latin typeface="Times New Roman" panose="02020603050405020304" pitchFamily="18" charset="0"/>
                <a:cs typeface="Times New Roman" panose="02020603050405020304" pitchFamily="18" charset="0"/>
              </a:rPr>
              <a:t>Requisitos no funcionales</a:t>
            </a:r>
          </a:p>
        </p:txBody>
      </p:sp>
      <p:sp>
        <p:nvSpPr>
          <p:cNvPr id="3" name="Marcador de contenido 2"/>
          <p:cNvSpPr>
            <a:spLocks noGrp="1"/>
          </p:cNvSpPr>
          <p:nvPr>
            <p:ph idx="1"/>
          </p:nvPr>
        </p:nvSpPr>
        <p:spPr/>
        <p:txBody>
          <a:bodyPr/>
          <a:lstStyle/>
          <a:p>
            <a:r>
              <a:rPr lang="es-CO" dirty="0">
                <a:latin typeface="Times New Roman" panose="02020603050405020304" pitchFamily="18" charset="0"/>
                <a:cs typeface="Times New Roman" panose="02020603050405020304" pitchFamily="18" charset="0"/>
              </a:rPr>
              <a:t>Procesamiento de datos</a:t>
            </a:r>
          </a:p>
          <a:p>
            <a:r>
              <a:rPr lang="es-CO" dirty="0">
                <a:latin typeface="Times New Roman" panose="02020603050405020304" pitchFamily="18" charset="0"/>
                <a:cs typeface="Times New Roman" panose="02020603050405020304" pitchFamily="18" charset="0"/>
              </a:rPr>
              <a:t>Respaldos</a:t>
            </a:r>
          </a:p>
          <a:p>
            <a:r>
              <a:rPr lang="es-CO" dirty="0">
                <a:latin typeface="Times New Roman" panose="02020603050405020304" pitchFamily="18" charset="0"/>
                <a:cs typeface="Times New Roman" panose="02020603050405020304" pitchFamily="18" charset="0"/>
              </a:rPr>
              <a:t>Modificación de la base de datos</a:t>
            </a:r>
          </a:p>
          <a:p>
            <a:r>
              <a:rPr lang="es-CO" dirty="0">
                <a:latin typeface="Times New Roman" panose="02020603050405020304" pitchFamily="18" charset="0"/>
                <a:cs typeface="Times New Roman" panose="02020603050405020304" pitchFamily="18" charset="0"/>
              </a:rPr>
              <a:t>Advertencias</a:t>
            </a:r>
          </a:p>
          <a:p>
            <a:r>
              <a:rPr lang="es-CO" dirty="0">
                <a:latin typeface="Times New Roman" panose="02020603050405020304" pitchFamily="18" charset="0"/>
                <a:cs typeface="Times New Roman" panose="02020603050405020304" pitchFamily="18" charset="0"/>
              </a:rPr>
              <a:t>Comunicación (servidores web y la aplicación)</a:t>
            </a: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23</a:t>
            </a:fld>
            <a:endParaRPr lang="es-ES" dirty="0"/>
          </a:p>
        </p:txBody>
      </p:sp>
    </p:spTree>
    <p:extLst>
      <p:ext uri="{BB962C8B-B14F-4D97-AF65-F5344CB8AC3E}">
        <p14:creationId xmlns:p14="http://schemas.microsoft.com/office/powerpoint/2010/main" val="1566062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latin typeface="Times New Roman" panose="02020603050405020304" pitchFamily="18" charset="0"/>
                <a:cs typeface="Times New Roman" panose="02020603050405020304" pitchFamily="18" charset="0"/>
              </a:rPr>
              <a:t>Técnicas de licitación </a:t>
            </a:r>
          </a:p>
        </p:txBody>
      </p:sp>
      <p:sp>
        <p:nvSpPr>
          <p:cNvPr id="3" name="Marcador de contenido 2"/>
          <p:cNvSpPr>
            <a:spLocks noGrp="1"/>
          </p:cNvSpPr>
          <p:nvPr>
            <p:ph idx="1"/>
          </p:nvPr>
        </p:nvSpPr>
        <p:spPr>
          <a:xfrm>
            <a:off x="142844" y="2276872"/>
            <a:ext cx="8858312" cy="4295402"/>
          </a:xfrm>
        </p:spPr>
        <p:txBody>
          <a:bodyPr>
            <a:normAutofit fontScale="70000" lnSpcReduction="20000"/>
          </a:bodyPr>
          <a:lstStyle/>
          <a:p>
            <a:pPr marL="0" indent="0" algn="just">
              <a:buNone/>
            </a:pPr>
            <a:r>
              <a:rPr lang="es-CO" dirty="0">
                <a:latin typeface="Times New Roman" panose="02020603050405020304" pitchFamily="18" charset="0"/>
                <a:cs typeface="Times New Roman" panose="02020603050405020304" pitchFamily="18" charset="0"/>
              </a:rPr>
              <a:t>Las técnicas de licitación que se utilizaron fueron las siguientes:</a:t>
            </a:r>
          </a:p>
          <a:p>
            <a:pPr marL="0" indent="0" algn="just">
              <a:buNone/>
            </a:pPr>
            <a:r>
              <a:rPr lang="es-CO" b="1" dirty="0">
                <a:latin typeface="Times New Roman" panose="02020603050405020304" pitchFamily="18" charset="0"/>
                <a:cs typeface="Times New Roman" panose="02020603050405020304" pitchFamily="18" charset="0"/>
              </a:rPr>
              <a:t>Tormenta de ideas </a:t>
            </a:r>
            <a:endParaRPr lang="es-CO" dirty="0">
              <a:latin typeface="Times New Roman" panose="02020603050405020304" pitchFamily="18" charset="0"/>
              <a:cs typeface="Times New Roman" panose="02020603050405020304" pitchFamily="18" charset="0"/>
            </a:endParaRPr>
          </a:p>
          <a:p>
            <a:pPr algn="just"/>
            <a:r>
              <a:rPr lang="es-CO" dirty="0">
                <a:latin typeface="Times New Roman" panose="02020603050405020304" pitchFamily="18" charset="0"/>
                <a:cs typeface="Times New Roman" panose="02020603050405020304" pitchFamily="18" charset="0"/>
              </a:rPr>
              <a:t>Es una técnica de reuniones en grupo cuyo objetivo es la generación de ideas en un ambiente libre de críticas o juicios. Como técnica de recopilación de información de requisitos, esta técnica de licitación se utilizó a la hora de desarrollar los casos de uso y cuando se puso en discusión el tema a desarrollar.</a:t>
            </a:r>
          </a:p>
          <a:p>
            <a:pPr marL="0" indent="0" algn="just">
              <a:buNone/>
            </a:pPr>
            <a:r>
              <a:rPr lang="es-CO" b="1" dirty="0">
                <a:latin typeface="Times New Roman" panose="02020603050405020304" pitchFamily="18" charset="0"/>
                <a:cs typeface="Times New Roman" panose="02020603050405020304" pitchFamily="18" charset="0"/>
              </a:rPr>
              <a:t>Joint Application Development </a:t>
            </a:r>
            <a:endParaRPr lang="es-CO" dirty="0">
              <a:latin typeface="Times New Roman" panose="02020603050405020304" pitchFamily="18" charset="0"/>
              <a:cs typeface="Times New Roman" panose="02020603050405020304" pitchFamily="18" charset="0"/>
            </a:endParaRPr>
          </a:p>
          <a:p>
            <a:pPr algn="just"/>
            <a:r>
              <a:rPr lang="es-CO" dirty="0">
                <a:latin typeface="Times New Roman" panose="02020603050405020304" pitchFamily="18" charset="0"/>
                <a:cs typeface="Times New Roman" panose="02020603050405020304" pitchFamily="18" charset="0"/>
              </a:rPr>
              <a:t>El JAD se basa en organizar reuniones integradas por miembros del equipo de desarrollo y miembros de la organización para la que se va a desarrollar el sistema software, esta técnica se puso en práctica en las reuniones que se tuvieron con los diferentes profesores de la Universidad para determinar los diferentes objetivos a desarrollar.</a:t>
            </a:r>
          </a:p>
          <a:p>
            <a:endParaRPr lang="es-CO" dirty="0"/>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24</a:t>
            </a:fld>
            <a:endParaRPr lang="es-ES" dirty="0"/>
          </a:p>
        </p:txBody>
      </p:sp>
    </p:spTree>
    <p:extLst>
      <p:ext uri="{BB962C8B-B14F-4D97-AF65-F5344CB8AC3E}">
        <p14:creationId xmlns:p14="http://schemas.microsoft.com/office/powerpoint/2010/main" val="3886058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latin typeface="Times New Roman" panose="02020603050405020304" pitchFamily="18" charset="0"/>
                <a:cs typeface="Times New Roman" panose="02020603050405020304" pitchFamily="18" charset="0"/>
              </a:rPr>
              <a:t>Técnicas de licitación </a:t>
            </a:r>
            <a:endParaRPr lang="es-CO" dirty="0"/>
          </a:p>
        </p:txBody>
      </p:sp>
      <p:sp>
        <p:nvSpPr>
          <p:cNvPr id="3" name="Marcador de contenido 2"/>
          <p:cNvSpPr>
            <a:spLocks noGrp="1"/>
          </p:cNvSpPr>
          <p:nvPr>
            <p:ph idx="1"/>
          </p:nvPr>
        </p:nvSpPr>
        <p:spPr>
          <a:xfrm>
            <a:off x="142844" y="2564904"/>
            <a:ext cx="8858312" cy="4007370"/>
          </a:xfrm>
        </p:spPr>
        <p:txBody>
          <a:bodyPr/>
          <a:lstStyle/>
          <a:p>
            <a:pPr marL="0" indent="0">
              <a:buNone/>
            </a:pPr>
            <a:r>
              <a:rPr lang="es-CO" b="1" dirty="0">
                <a:latin typeface="Times New Roman" panose="02020603050405020304" pitchFamily="18" charset="0"/>
                <a:cs typeface="Times New Roman" panose="02020603050405020304" pitchFamily="18" charset="0"/>
              </a:rPr>
              <a:t>Estudio de documentación</a:t>
            </a:r>
            <a:endParaRPr lang="es-CO" dirty="0">
              <a:latin typeface="Times New Roman" panose="02020603050405020304" pitchFamily="18" charset="0"/>
              <a:cs typeface="Times New Roman" panose="02020603050405020304" pitchFamily="18" charset="0"/>
            </a:endParaRPr>
          </a:p>
          <a:p>
            <a:r>
              <a:rPr lang="es-CO" dirty="0">
                <a:latin typeface="Times New Roman" panose="02020603050405020304" pitchFamily="18" charset="0"/>
                <a:cs typeface="Times New Roman" panose="02020603050405020304" pitchFamily="18" charset="0"/>
              </a:rPr>
              <a:t>El estudio de documentación consiste en realizar una lectura en profundidad basada en documentos sobre el dominio del problema del sistema a desarrollar, la técnica de licitación se usó a la hora de buscar documentación relevante para el proyecto.</a:t>
            </a:r>
          </a:p>
          <a:p>
            <a:endParaRPr lang="es-CO" dirty="0"/>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25</a:t>
            </a:fld>
            <a:endParaRPr lang="es-ES" dirty="0"/>
          </a:p>
        </p:txBody>
      </p:sp>
    </p:spTree>
    <p:extLst>
      <p:ext uri="{BB962C8B-B14F-4D97-AF65-F5344CB8AC3E}">
        <p14:creationId xmlns:p14="http://schemas.microsoft.com/office/powerpoint/2010/main" val="2109482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2" y="3501008"/>
            <a:ext cx="8858312" cy="785810"/>
          </a:xfrm>
        </p:spPr>
        <p:txBody>
          <a:bodyPr/>
          <a:lstStyle/>
          <a:p>
            <a:pPr algn="ctr"/>
            <a:r>
              <a:rPr lang="es-CO" dirty="0">
                <a:latin typeface="Times New Roman" panose="02020603050405020304" pitchFamily="18" charset="0"/>
                <a:cs typeface="Times New Roman" panose="02020603050405020304" pitchFamily="18" charset="0"/>
              </a:rPr>
              <a:t>Diagrama de Clase</a:t>
            </a: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26</a:t>
            </a:fld>
            <a:endParaRPr lang="es-ES" dirty="0"/>
          </a:p>
        </p:txBody>
      </p:sp>
    </p:spTree>
    <p:extLst>
      <p:ext uri="{BB962C8B-B14F-4D97-AF65-F5344CB8AC3E}">
        <p14:creationId xmlns:p14="http://schemas.microsoft.com/office/powerpoint/2010/main" val="3574442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1760" y="1200538"/>
            <a:ext cx="4320480" cy="5436847"/>
          </a:xfr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27</a:t>
            </a:fld>
            <a:endParaRPr lang="es-ES" dirty="0"/>
          </a:p>
        </p:txBody>
      </p:sp>
    </p:spTree>
    <p:extLst>
      <p:ext uri="{BB962C8B-B14F-4D97-AF65-F5344CB8AC3E}">
        <p14:creationId xmlns:p14="http://schemas.microsoft.com/office/powerpoint/2010/main" val="3001532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2001" t="28559" r="49000" b="39441"/>
          <a:stretch/>
        </p:blipFill>
        <p:spPr>
          <a:xfrm>
            <a:off x="161508" y="2708920"/>
            <a:ext cx="8820983" cy="3600400"/>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28</a:t>
            </a:fld>
            <a:endParaRPr lang="es-ES" dirty="0"/>
          </a:p>
        </p:txBody>
      </p:sp>
      <p:sp>
        <p:nvSpPr>
          <p:cNvPr id="6" name="Título 1">
            <a:extLst>
              <a:ext uri="{FF2B5EF4-FFF2-40B4-BE49-F238E27FC236}">
                <a16:creationId xmlns:a16="http://schemas.microsoft.com/office/drawing/2014/main" xmlns="" id="{696CDF45-53A2-4EAD-9B7F-A24C99C8385E}"/>
              </a:ext>
            </a:extLst>
          </p:cNvPr>
          <p:cNvSpPr>
            <a:spLocks noGrp="1"/>
          </p:cNvSpPr>
          <p:nvPr>
            <p:ph type="title"/>
          </p:nvPr>
        </p:nvSpPr>
        <p:spPr>
          <a:xfrm>
            <a:off x="161508" y="1595045"/>
            <a:ext cx="8858312" cy="785810"/>
          </a:xfrm>
        </p:spPr>
        <p:txBody>
          <a:bodyPr/>
          <a:lstStyle/>
          <a:p>
            <a:pPr algn="ctr"/>
            <a:r>
              <a:rPr lang="es-CO" dirty="0">
                <a:latin typeface="Times New Roman" panose="02020603050405020304" pitchFamily="18" charset="0"/>
                <a:cs typeface="Times New Roman" panose="02020603050405020304" pitchFamily="18" charset="0"/>
              </a:rPr>
              <a:t>Diagrama de Gantt</a:t>
            </a:r>
          </a:p>
        </p:txBody>
      </p:sp>
    </p:spTree>
    <p:extLst>
      <p:ext uri="{BB962C8B-B14F-4D97-AF65-F5344CB8AC3E}">
        <p14:creationId xmlns:p14="http://schemas.microsoft.com/office/powerpoint/2010/main" val="2467875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67E8FBD7-4C93-4910-B0A0-3AA02E5BE79E}"/>
              </a:ext>
            </a:extLst>
          </p:cNvPr>
          <p:cNvSpPr>
            <a:spLocks noGrp="1"/>
          </p:cNvSpPr>
          <p:nvPr>
            <p:ph idx="1"/>
          </p:nvPr>
        </p:nvSpPr>
        <p:spPr>
          <a:xfrm>
            <a:off x="142844" y="2492896"/>
            <a:ext cx="8858312" cy="4079378"/>
          </a:xfrm>
        </p:spPr>
        <p:txBody>
          <a:bodyPr/>
          <a:lstStyle/>
          <a:p>
            <a:r>
              <a:rPr lang="es-CO" dirty="0">
                <a:latin typeface="Times New Roman" panose="02020603050405020304" pitchFamily="18" charset="0"/>
                <a:cs typeface="Times New Roman" panose="02020603050405020304" pitchFamily="18" charset="0"/>
              </a:rPr>
              <a:t>Detección de requerimientos del sistema</a:t>
            </a:r>
          </a:p>
          <a:p>
            <a:r>
              <a:rPr lang="es-CO" dirty="0">
                <a:latin typeface="Times New Roman" panose="02020603050405020304" pitchFamily="18" charset="0"/>
                <a:cs typeface="Times New Roman" panose="02020603050405020304" pitchFamily="18" charset="0"/>
              </a:rPr>
              <a:t>Elaboración de los requisitos funcionales</a:t>
            </a:r>
          </a:p>
          <a:p>
            <a:r>
              <a:rPr lang="es-CO" dirty="0">
                <a:latin typeface="Times New Roman" panose="02020603050405020304" pitchFamily="18" charset="0"/>
                <a:cs typeface="Times New Roman" panose="02020603050405020304" pitchFamily="18" charset="0"/>
              </a:rPr>
              <a:t>Modelado de la base de datos</a:t>
            </a:r>
          </a:p>
          <a:p>
            <a:r>
              <a:rPr lang="es-CO" dirty="0">
                <a:latin typeface="Times New Roman" panose="02020603050405020304" pitchFamily="18" charset="0"/>
                <a:cs typeface="Times New Roman" panose="02020603050405020304" pitchFamily="18" charset="0"/>
              </a:rPr>
              <a:t>Diseño del sistema a implementar</a:t>
            </a:r>
          </a:p>
          <a:p>
            <a:r>
              <a:rPr lang="es-CO" dirty="0">
                <a:latin typeface="Times New Roman" panose="02020603050405020304" pitchFamily="18" charset="0"/>
                <a:cs typeface="Times New Roman" panose="02020603050405020304" pitchFamily="18" charset="0"/>
              </a:rPr>
              <a:t>Programación </a:t>
            </a:r>
          </a:p>
          <a:p>
            <a:r>
              <a:rPr lang="es-CO" dirty="0">
                <a:latin typeface="Times New Roman" panose="02020603050405020304" pitchFamily="18" charset="0"/>
                <a:cs typeface="Times New Roman" panose="02020603050405020304" pitchFamily="18" charset="0"/>
              </a:rPr>
              <a:t>Prototipo final</a:t>
            </a:r>
          </a:p>
        </p:txBody>
      </p:sp>
      <p:sp>
        <p:nvSpPr>
          <p:cNvPr id="4" name="Marcador de número de diapositiva 3">
            <a:extLst>
              <a:ext uri="{FF2B5EF4-FFF2-40B4-BE49-F238E27FC236}">
                <a16:creationId xmlns:a16="http://schemas.microsoft.com/office/drawing/2014/main" xmlns="" id="{0D9B0243-FCAD-4C1D-B7C0-6CF4B3729FA7}"/>
              </a:ext>
            </a:extLst>
          </p:cNvPr>
          <p:cNvSpPr>
            <a:spLocks noGrp="1"/>
          </p:cNvSpPr>
          <p:nvPr>
            <p:ph type="sldNum" sz="quarter" idx="12"/>
          </p:nvPr>
        </p:nvSpPr>
        <p:spPr/>
        <p:txBody>
          <a:bodyPr/>
          <a:lstStyle/>
          <a:p>
            <a:fld id="{D009C4F0-EDC4-4A12-991B-2FA76BCDF736}" type="slidenum">
              <a:rPr lang="es-ES" smtClean="0"/>
              <a:pPr/>
              <a:t>29</a:t>
            </a:fld>
            <a:endParaRPr lang="es-ES" dirty="0"/>
          </a:p>
        </p:txBody>
      </p:sp>
      <p:sp>
        <p:nvSpPr>
          <p:cNvPr id="5" name="Título 1">
            <a:extLst>
              <a:ext uri="{FF2B5EF4-FFF2-40B4-BE49-F238E27FC236}">
                <a16:creationId xmlns:a16="http://schemas.microsoft.com/office/drawing/2014/main" xmlns="" id="{9BF6A8C9-E7F6-424E-83F6-0A1E8B09034E}"/>
              </a:ext>
            </a:extLst>
          </p:cNvPr>
          <p:cNvSpPr>
            <a:spLocks noGrp="1"/>
          </p:cNvSpPr>
          <p:nvPr>
            <p:ph type="title"/>
          </p:nvPr>
        </p:nvSpPr>
        <p:spPr>
          <a:xfrm>
            <a:off x="138300" y="1253315"/>
            <a:ext cx="8858312" cy="785810"/>
          </a:xfrm>
        </p:spPr>
        <p:txBody>
          <a:bodyPr/>
          <a:lstStyle/>
          <a:p>
            <a:pPr algn="ctr"/>
            <a:r>
              <a:rPr lang="es-CO" dirty="0">
                <a:latin typeface="Times New Roman" panose="02020603050405020304" pitchFamily="18" charset="0"/>
                <a:cs typeface="Times New Roman" panose="02020603050405020304" pitchFamily="18" charset="0"/>
              </a:rPr>
              <a:t>Actividades primordiales</a:t>
            </a:r>
          </a:p>
        </p:txBody>
      </p:sp>
    </p:spTree>
    <p:extLst>
      <p:ext uri="{BB962C8B-B14F-4D97-AF65-F5344CB8AC3E}">
        <p14:creationId xmlns:p14="http://schemas.microsoft.com/office/powerpoint/2010/main" val="2861573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dirty="0">
                <a:latin typeface="Times New Roman" panose="02020603050405020304" pitchFamily="18" charset="0"/>
                <a:cs typeface="Times New Roman" panose="02020603050405020304" pitchFamily="18" charset="0"/>
              </a:rPr>
              <a:t>Introducción</a:t>
            </a:r>
          </a:p>
        </p:txBody>
      </p:sp>
      <p:sp>
        <p:nvSpPr>
          <p:cNvPr id="3" name="Marcador de contenido 2"/>
          <p:cNvSpPr>
            <a:spLocks noGrp="1"/>
          </p:cNvSpPr>
          <p:nvPr>
            <p:ph idx="1"/>
          </p:nvPr>
        </p:nvSpPr>
        <p:spPr>
          <a:xfrm>
            <a:off x="142844" y="2420888"/>
            <a:ext cx="8858312" cy="4151386"/>
          </a:xfrm>
        </p:spPr>
        <p:txBody>
          <a:bodyPr>
            <a:normAutofit fontScale="85000" lnSpcReduction="20000"/>
          </a:bodyPr>
          <a:lstStyle/>
          <a:p>
            <a:pPr marL="0" indent="0" algn="just">
              <a:lnSpc>
                <a:spcPct val="120000"/>
              </a:lnSpc>
              <a:buNone/>
            </a:pPr>
            <a:r>
              <a:rPr lang="es-CO" dirty="0">
                <a:latin typeface="Times New Roman" panose="02020603050405020304" pitchFamily="18" charset="0"/>
                <a:cs typeface="Times New Roman" panose="02020603050405020304" pitchFamily="18" charset="0"/>
              </a:rPr>
              <a:t>La asistencia estudiantil siempre ha sido uno de los mayores problemas en las diferentes instituciones llegando a ser incontrolable. Actualmente se han inventado varios mecanismos de control para esta, mejorando así el control de la misma mediante dispositivos tecnológicos, esto ha hecho un gran auge en cuanto a las renovaciones de como se venía tomando anteriormente, dando así un impacto positivo.</a:t>
            </a:r>
            <a:r>
              <a:rPr lang="es-CO" dirty="0"/>
              <a:t/>
            </a:r>
            <a:br>
              <a:rPr lang="es-CO" dirty="0"/>
            </a:br>
            <a:r>
              <a:rPr lang="es-CO" dirty="0"/>
              <a:t/>
            </a:r>
            <a:br>
              <a:rPr lang="es-CO" dirty="0"/>
            </a:br>
            <a:endParaRPr lang="es-CO" dirty="0"/>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3</a:t>
            </a:fld>
            <a:endParaRPr lang="es-ES" dirty="0"/>
          </a:p>
        </p:txBody>
      </p:sp>
    </p:spTree>
    <p:extLst>
      <p:ext uri="{BB962C8B-B14F-4D97-AF65-F5344CB8AC3E}">
        <p14:creationId xmlns:p14="http://schemas.microsoft.com/office/powerpoint/2010/main" val="3467575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2001" t="30159" r="6001" b="26642"/>
          <a:stretch/>
        </p:blipFill>
        <p:spPr>
          <a:xfrm>
            <a:off x="179512" y="2060847"/>
            <a:ext cx="8731523" cy="3096345"/>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30</a:t>
            </a:fld>
            <a:endParaRPr lang="es-ES" dirty="0"/>
          </a:p>
        </p:txBody>
      </p:sp>
      <p:sp>
        <p:nvSpPr>
          <p:cNvPr id="6" name="Título 1">
            <a:extLst>
              <a:ext uri="{FF2B5EF4-FFF2-40B4-BE49-F238E27FC236}">
                <a16:creationId xmlns:a16="http://schemas.microsoft.com/office/drawing/2014/main" xmlns="" id="{D65B2F6A-64DB-470C-8BDD-017B92F29EA4}"/>
              </a:ext>
            </a:extLst>
          </p:cNvPr>
          <p:cNvSpPr>
            <a:spLocks noGrp="1"/>
          </p:cNvSpPr>
          <p:nvPr>
            <p:ph type="title"/>
          </p:nvPr>
        </p:nvSpPr>
        <p:spPr>
          <a:xfrm>
            <a:off x="185479" y="1275038"/>
            <a:ext cx="8858312" cy="785810"/>
          </a:xfrm>
        </p:spPr>
        <p:txBody>
          <a:bodyPr/>
          <a:lstStyle/>
          <a:p>
            <a:pPr algn="ctr"/>
            <a:r>
              <a:rPr lang="es-CO" dirty="0" smtClean="0">
                <a:latin typeface="Times New Roman" panose="02020603050405020304" pitchFamily="18" charset="0"/>
                <a:cs typeface="Times New Roman" panose="02020603050405020304" pitchFamily="18" charset="0"/>
              </a:rPr>
              <a:t>Gráfica</a:t>
            </a: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361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2001" t="23760" r="53000" b="45841"/>
          <a:stretch/>
        </p:blipFill>
        <p:spPr>
          <a:xfrm>
            <a:off x="151088" y="2507274"/>
            <a:ext cx="8841824" cy="3733215"/>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31</a:t>
            </a:fld>
            <a:endParaRPr lang="es-ES" dirty="0"/>
          </a:p>
        </p:txBody>
      </p:sp>
      <p:sp>
        <p:nvSpPr>
          <p:cNvPr id="6" name="Título 1">
            <a:extLst>
              <a:ext uri="{FF2B5EF4-FFF2-40B4-BE49-F238E27FC236}">
                <a16:creationId xmlns:a16="http://schemas.microsoft.com/office/drawing/2014/main" xmlns="" id="{E1C7059D-E681-4AFE-A3DB-EE8354570193}"/>
              </a:ext>
            </a:extLst>
          </p:cNvPr>
          <p:cNvSpPr>
            <a:spLocks noGrp="1"/>
          </p:cNvSpPr>
          <p:nvPr>
            <p:ph type="title"/>
          </p:nvPr>
        </p:nvSpPr>
        <p:spPr>
          <a:xfrm>
            <a:off x="151088" y="1324568"/>
            <a:ext cx="8858312" cy="785810"/>
          </a:xfrm>
        </p:spPr>
        <p:txBody>
          <a:bodyPr/>
          <a:lstStyle/>
          <a:p>
            <a:pPr algn="ctr"/>
            <a:r>
              <a:rPr lang="es-CO" dirty="0">
                <a:latin typeface="Times New Roman" panose="02020603050405020304" pitchFamily="18" charset="0"/>
                <a:cs typeface="Times New Roman" panose="02020603050405020304" pitchFamily="18" charset="0"/>
              </a:rPr>
              <a:t>Diagrama de Pert</a:t>
            </a:r>
          </a:p>
        </p:txBody>
      </p:sp>
    </p:spTree>
    <p:extLst>
      <p:ext uri="{BB962C8B-B14F-4D97-AF65-F5344CB8AC3E}">
        <p14:creationId xmlns:p14="http://schemas.microsoft.com/office/powerpoint/2010/main" val="283092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a:stretch>
            <a:fillRect/>
          </a:stretch>
        </p:blipFill>
        <p:spPr>
          <a:xfrm>
            <a:off x="521550" y="2348880"/>
            <a:ext cx="8100900" cy="3528392"/>
          </a:xfr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32</a:t>
            </a:fld>
            <a:endParaRPr lang="es-ES" dirty="0"/>
          </a:p>
        </p:txBody>
      </p:sp>
      <p:sp>
        <p:nvSpPr>
          <p:cNvPr id="5" name="Título 1">
            <a:extLst>
              <a:ext uri="{FF2B5EF4-FFF2-40B4-BE49-F238E27FC236}">
                <a16:creationId xmlns:a16="http://schemas.microsoft.com/office/drawing/2014/main" xmlns="" id="{CA39A11B-8C4E-40E1-B09C-EFFB4029EDC9}"/>
              </a:ext>
            </a:extLst>
          </p:cNvPr>
          <p:cNvSpPr>
            <a:spLocks noGrp="1"/>
          </p:cNvSpPr>
          <p:nvPr>
            <p:ph type="title"/>
          </p:nvPr>
        </p:nvSpPr>
        <p:spPr>
          <a:xfrm>
            <a:off x="142844" y="1195862"/>
            <a:ext cx="8858312" cy="785810"/>
          </a:xfrm>
        </p:spPr>
        <p:txBody>
          <a:bodyPr/>
          <a:lstStyle/>
          <a:p>
            <a:pPr algn="ctr"/>
            <a:r>
              <a:rPr lang="es-CO" dirty="0">
                <a:latin typeface="Times New Roman" panose="02020603050405020304" pitchFamily="18" charset="0"/>
                <a:cs typeface="Times New Roman" panose="02020603050405020304" pitchFamily="18" charset="0"/>
              </a:rPr>
              <a:t>Ruta critica y estimación</a:t>
            </a:r>
          </a:p>
        </p:txBody>
      </p:sp>
    </p:spTree>
    <p:extLst>
      <p:ext uri="{BB962C8B-B14F-4D97-AF65-F5344CB8AC3E}">
        <p14:creationId xmlns:p14="http://schemas.microsoft.com/office/powerpoint/2010/main" val="1995089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1CF3C15-2D24-4041-98B9-73F4AA9919E1}"/>
              </a:ext>
            </a:extLst>
          </p:cNvPr>
          <p:cNvSpPr>
            <a:spLocks noGrp="1"/>
          </p:cNvSpPr>
          <p:nvPr>
            <p:ph type="title"/>
          </p:nvPr>
        </p:nvSpPr>
        <p:spPr>
          <a:xfrm>
            <a:off x="1169290" y="2213419"/>
            <a:ext cx="6805420" cy="2431162"/>
          </a:xfrm>
        </p:spPr>
        <p:txBody>
          <a:bodyPr>
            <a:normAutofit/>
          </a:bodyPr>
          <a:lstStyle/>
          <a:p>
            <a:pPr algn="ctr"/>
            <a:r>
              <a:rPr lang="es-CO" sz="6000" dirty="0">
                <a:latin typeface="Times New Roman" panose="02020603050405020304" pitchFamily="18" charset="0"/>
                <a:cs typeface="Times New Roman" panose="02020603050405020304" pitchFamily="18" charset="0"/>
              </a:rPr>
              <a:t>Muchas Gracias</a:t>
            </a:r>
          </a:p>
        </p:txBody>
      </p:sp>
      <p:sp>
        <p:nvSpPr>
          <p:cNvPr id="4" name="Marcador de número de diapositiva 3">
            <a:extLst>
              <a:ext uri="{FF2B5EF4-FFF2-40B4-BE49-F238E27FC236}">
                <a16:creationId xmlns:a16="http://schemas.microsoft.com/office/drawing/2014/main" xmlns="" id="{0D0371A0-0941-43CC-926D-EEB6B3905AD6}"/>
              </a:ext>
            </a:extLst>
          </p:cNvPr>
          <p:cNvSpPr>
            <a:spLocks noGrp="1"/>
          </p:cNvSpPr>
          <p:nvPr>
            <p:ph type="sldNum" sz="quarter" idx="12"/>
          </p:nvPr>
        </p:nvSpPr>
        <p:spPr/>
        <p:txBody>
          <a:bodyPr/>
          <a:lstStyle/>
          <a:p>
            <a:fld id="{D009C4F0-EDC4-4A12-991B-2FA76BCDF736}" type="slidenum">
              <a:rPr lang="es-ES" smtClean="0"/>
              <a:pPr/>
              <a:t>33</a:t>
            </a:fld>
            <a:endParaRPr lang="es-ES" dirty="0"/>
          </a:p>
        </p:txBody>
      </p:sp>
    </p:spTree>
    <p:extLst>
      <p:ext uri="{BB962C8B-B14F-4D97-AF65-F5344CB8AC3E}">
        <p14:creationId xmlns:p14="http://schemas.microsoft.com/office/powerpoint/2010/main" val="129426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dirty="0">
                <a:latin typeface="Times New Roman" panose="02020603050405020304" pitchFamily="18" charset="0"/>
                <a:cs typeface="Times New Roman" panose="02020603050405020304" pitchFamily="18" charset="0"/>
              </a:rPr>
              <a:t>Descripcion del sistema actual</a:t>
            </a:r>
          </a:p>
        </p:txBody>
      </p:sp>
      <p:sp>
        <p:nvSpPr>
          <p:cNvPr id="3" name="Marcador de contenido 2"/>
          <p:cNvSpPr>
            <a:spLocks noGrp="1"/>
          </p:cNvSpPr>
          <p:nvPr>
            <p:ph idx="1"/>
          </p:nvPr>
        </p:nvSpPr>
        <p:spPr>
          <a:xfrm>
            <a:off x="142844" y="2204864"/>
            <a:ext cx="8858312" cy="4367410"/>
          </a:xfrm>
        </p:spPr>
        <p:txBody>
          <a:bodyPr>
            <a:normAutofit fontScale="92500" lnSpcReduction="10000"/>
          </a:bodyPr>
          <a:lstStyle/>
          <a:p>
            <a:pPr marL="0" indent="0" algn="just">
              <a:buNone/>
            </a:pPr>
            <a:r>
              <a:rPr lang="es-CO" dirty="0">
                <a:latin typeface="Times New Roman" panose="02020603050405020304" pitchFamily="18" charset="0"/>
                <a:cs typeface="Times New Roman" panose="02020603050405020304" pitchFamily="18" charset="0"/>
              </a:rPr>
              <a:t>En la corporación de Estudios Tecnológicos del Norte del Valle, fundada en 1971, el docente lleva un control de asistencia estudiantil de forma tradicional (documentos impresos como listas de chequeo, llamado de forma oral, entre otros); el uso de este mecanismo puede ser poco eficaz a la hora de realizar registro estudiantil a grupos numerosos, ya que gasta demasiado tiempo en el llamado a lista; terminada la clase, el docente debe dejar un reporte de los estudiantes que no asistieron a la misma.</a:t>
            </a:r>
          </a:p>
          <a:p>
            <a:endParaRPr lang="es-CO" dirty="0"/>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4</a:t>
            </a:fld>
            <a:endParaRPr lang="es-ES" dirty="0"/>
          </a:p>
        </p:txBody>
      </p:sp>
    </p:spTree>
    <p:extLst>
      <p:ext uri="{BB962C8B-B14F-4D97-AF65-F5344CB8AC3E}">
        <p14:creationId xmlns:p14="http://schemas.microsoft.com/office/powerpoint/2010/main" val="3249909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dirty="0">
                <a:latin typeface="Times New Roman" panose="02020603050405020304" pitchFamily="18" charset="0"/>
                <a:cs typeface="Times New Roman" panose="02020603050405020304" pitchFamily="18" charset="0"/>
              </a:rPr>
              <a:t>Objetivos</a:t>
            </a:r>
          </a:p>
        </p:txBody>
      </p:sp>
      <p:sp>
        <p:nvSpPr>
          <p:cNvPr id="3" name="Marcador de contenido 2"/>
          <p:cNvSpPr>
            <a:spLocks noGrp="1"/>
          </p:cNvSpPr>
          <p:nvPr>
            <p:ph idx="1"/>
          </p:nvPr>
        </p:nvSpPr>
        <p:spPr>
          <a:xfrm>
            <a:off x="142844" y="2276872"/>
            <a:ext cx="8858312" cy="4295402"/>
          </a:xfrm>
        </p:spPr>
        <p:txBody>
          <a:bodyPr/>
          <a:lstStyle/>
          <a:p>
            <a:r>
              <a:rPr lang="es-CO" dirty="0">
                <a:latin typeface="Times New Roman" panose="02020603050405020304" pitchFamily="18" charset="0"/>
                <a:cs typeface="Times New Roman" panose="02020603050405020304" pitchFamily="18" charset="0"/>
              </a:rPr>
              <a:t>Datos estudiantiles y docentes</a:t>
            </a:r>
          </a:p>
          <a:p>
            <a:r>
              <a:rPr lang="es-CO" dirty="0">
                <a:latin typeface="Times New Roman" panose="02020603050405020304" pitchFamily="18" charset="0"/>
                <a:cs typeface="Times New Roman" panose="02020603050405020304" pitchFamily="18" charset="0"/>
              </a:rPr>
              <a:t>Control de estudiantes y docentes</a:t>
            </a:r>
          </a:p>
          <a:p>
            <a:r>
              <a:rPr lang="es-CO" dirty="0">
                <a:latin typeface="Times New Roman" panose="02020603050405020304" pitchFamily="18" charset="0"/>
                <a:cs typeface="Times New Roman" panose="02020603050405020304" pitchFamily="18" charset="0"/>
              </a:rPr>
              <a:t>Datos clases, horario, administrador, aulas, materias, carreras.</a:t>
            </a: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5</a:t>
            </a:fld>
            <a:endParaRPr lang="es-ES" dirty="0"/>
          </a:p>
        </p:txBody>
      </p:sp>
    </p:spTree>
    <p:extLst>
      <p:ext uri="{BB962C8B-B14F-4D97-AF65-F5344CB8AC3E}">
        <p14:creationId xmlns:p14="http://schemas.microsoft.com/office/powerpoint/2010/main" val="3716034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dirty="0">
                <a:latin typeface="Times New Roman" panose="02020603050405020304" pitchFamily="18" charset="0"/>
                <a:cs typeface="Times New Roman" panose="02020603050405020304" pitchFamily="18" charset="0"/>
              </a:rPr>
              <a:t>Requisitos de información</a:t>
            </a:r>
          </a:p>
        </p:txBody>
      </p:sp>
      <p:sp>
        <p:nvSpPr>
          <p:cNvPr id="3" name="Marcador de contenido 2"/>
          <p:cNvSpPr>
            <a:spLocks noGrp="1"/>
          </p:cNvSpPr>
          <p:nvPr>
            <p:ph idx="1"/>
          </p:nvPr>
        </p:nvSpPr>
        <p:spPr>
          <a:xfrm>
            <a:off x="142844" y="2276872"/>
            <a:ext cx="8858312" cy="4295402"/>
          </a:xfrm>
        </p:spPr>
        <p:txBody>
          <a:bodyPr/>
          <a:lstStyle/>
          <a:p>
            <a:pPr marL="0" indent="0">
              <a:buNone/>
            </a:pPr>
            <a:r>
              <a:rPr lang="es-CO" dirty="0">
                <a:latin typeface="Times New Roman" panose="02020603050405020304" pitchFamily="18" charset="0"/>
                <a:cs typeface="Times New Roman" panose="02020603050405020304" pitchFamily="18" charset="0"/>
              </a:rPr>
              <a:t>Permitir la recolección de datos de las siguientes entidades:</a:t>
            </a:r>
          </a:p>
          <a:p>
            <a:r>
              <a:rPr lang="es-CO" dirty="0">
                <a:latin typeface="Times New Roman" panose="02020603050405020304" pitchFamily="18" charset="0"/>
                <a:cs typeface="Times New Roman" panose="02020603050405020304" pitchFamily="18" charset="0"/>
              </a:rPr>
              <a:t>Estudiante, Horario, Tipo de usuario, Clase, Administrador, Aula, Materia, </a:t>
            </a:r>
            <a:r>
              <a:rPr lang="es-CO" dirty="0" smtClean="0">
                <a:latin typeface="Times New Roman" panose="02020603050405020304" pitchFamily="18" charset="0"/>
                <a:cs typeface="Times New Roman" panose="02020603050405020304" pitchFamily="18" charset="0"/>
              </a:rPr>
              <a:t>Docente, Estudiantes</a:t>
            </a:r>
            <a:r>
              <a:rPr lang="es-CO" dirty="0" smtClean="0">
                <a:latin typeface="Times New Roman" panose="02020603050405020304" pitchFamily="18" charset="0"/>
                <a:cs typeface="Times New Roman" panose="02020603050405020304" pitchFamily="18" charset="0"/>
              </a:rPr>
              <a:t> x</a:t>
            </a:r>
            <a:r>
              <a:rPr lang="es-CO" dirty="0" smtClean="0">
                <a:latin typeface="Times New Roman" panose="02020603050405020304" pitchFamily="18" charset="0"/>
                <a:cs typeface="Times New Roman" panose="02020603050405020304" pitchFamily="18" charset="0"/>
              </a:rPr>
              <a:t> </a:t>
            </a:r>
            <a:r>
              <a:rPr lang="es-CO" dirty="0">
                <a:latin typeface="Times New Roman" panose="02020603050405020304" pitchFamily="18" charset="0"/>
                <a:cs typeface="Times New Roman" panose="02020603050405020304" pitchFamily="18" charset="0"/>
              </a:rPr>
              <a:t>Docente x Clase, Carrera.</a:t>
            </a: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6</a:t>
            </a:fld>
            <a:endParaRPr lang="es-ES" dirty="0"/>
          </a:p>
        </p:txBody>
      </p:sp>
    </p:spTree>
    <p:extLst>
      <p:ext uri="{BB962C8B-B14F-4D97-AF65-F5344CB8AC3E}">
        <p14:creationId xmlns:p14="http://schemas.microsoft.com/office/powerpoint/2010/main" val="2032220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dirty="0">
                <a:latin typeface="Times New Roman" panose="02020603050405020304" pitchFamily="18" charset="0"/>
                <a:cs typeface="Times New Roman" panose="02020603050405020304" pitchFamily="18" charset="0"/>
              </a:rPr>
              <a:t>Requisitos funcionales</a:t>
            </a:r>
          </a:p>
        </p:txBody>
      </p:sp>
      <p:sp>
        <p:nvSpPr>
          <p:cNvPr id="3" name="Marcador de contenido 2"/>
          <p:cNvSpPr>
            <a:spLocks noGrp="1"/>
          </p:cNvSpPr>
          <p:nvPr>
            <p:ph idx="1"/>
          </p:nvPr>
        </p:nvSpPr>
        <p:spPr>
          <a:xfrm>
            <a:off x="142844" y="2204864"/>
            <a:ext cx="8858312" cy="4367410"/>
          </a:xfrm>
        </p:spPr>
        <p:txBody>
          <a:bodyPr>
            <a:normAutofit fontScale="85000" lnSpcReduction="20000"/>
          </a:bodyPr>
          <a:lstStyle/>
          <a:p>
            <a:r>
              <a:rPr lang="es-CO" dirty="0">
                <a:latin typeface="Times New Roman" panose="02020603050405020304" pitchFamily="18" charset="0"/>
                <a:cs typeface="Times New Roman" panose="02020603050405020304" pitchFamily="18" charset="0"/>
              </a:rPr>
              <a:t>Validación</a:t>
            </a:r>
          </a:p>
          <a:p>
            <a:r>
              <a:rPr lang="es-CO" dirty="0">
                <a:latin typeface="Times New Roman" panose="02020603050405020304" pitchFamily="18" charset="0"/>
                <a:cs typeface="Times New Roman" panose="02020603050405020304" pitchFamily="18" charset="0"/>
              </a:rPr>
              <a:t>Descripción</a:t>
            </a:r>
          </a:p>
          <a:p>
            <a:r>
              <a:rPr lang="es-CO" dirty="0">
                <a:latin typeface="Times New Roman" panose="02020603050405020304" pitchFamily="18" charset="0"/>
                <a:cs typeface="Times New Roman" panose="02020603050405020304" pitchFamily="18" charset="0"/>
              </a:rPr>
              <a:t>Agregar Usuarios</a:t>
            </a:r>
          </a:p>
          <a:p>
            <a:r>
              <a:rPr lang="es-CO" dirty="0">
                <a:latin typeface="Times New Roman" panose="02020603050405020304" pitchFamily="18" charset="0"/>
                <a:cs typeface="Times New Roman" panose="02020603050405020304" pitchFamily="18" charset="0"/>
              </a:rPr>
              <a:t>Asignación (identificadores únicos)</a:t>
            </a:r>
          </a:p>
          <a:p>
            <a:r>
              <a:rPr lang="es-CO" dirty="0">
                <a:latin typeface="Times New Roman" panose="02020603050405020304" pitchFamily="18" charset="0"/>
                <a:cs typeface="Times New Roman" panose="02020603050405020304" pitchFamily="18" charset="0"/>
              </a:rPr>
              <a:t>Administración (varios administradores)</a:t>
            </a:r>
          </a:p>
          <a:p>
            <a:r>
              <a:rPr lang="es-CO" dirty="0">
                <a:latin typeface="Times New Roman" panose="02020603050405020304" pitchFamily="18" charset="0"/>
                <a:cs typeface="Times New Roman" panose="02020603050405020304" pitchFamily="18" charset="0"/>
              </a:rPr>
              <a:t>Horarios (consultar horarios)</a:t>
            </a:r>
          </a:p>
          <a:p>
            <a:r>
              <a:rPr lang="es-CO" dirty="0">
                <a:latin typeface="Times New Roman" panose="02020603050405020304" pitchFamily="18" charset="0"/>
                <a:cs typeface="Times New Roman" panose="02020603050405020304" pitchFamily="18" charset="0"/>
              </a:rPr>
              <a:t>Envió Automatizado</a:t>
            </a:r>
          </a:p>
          <a:p>
            <a:r>
              <a:rPr lang="es-CO" dirty="0">
                <a:latin typeface="Times New Roman" panose="02020603050405020304" pitchFamily="18" charset="0"/>
                <a:cs typeface="Times New Roman" panose="02020603050405020304" pitchFamily="18" charset="0"/>
              </a:rPr>
              <a:t>Aulas (CRUD)</a:t>
            </a:r>
          </a:p>
          <a:p>
            <a:r>
              <a:rPr lang="es-CO" dirty="0">
                <a:latin typeface="Times New Roman" panose="02020603050405020304" pitchFamily="18" charset="0"/>
                <a:cs typeface="Times New Roman" panose="02020603050405020304" pitchFamily="18" charset="0"/>
              </a:rPr>
              <a:t>Materias (CRUD)</a:t>
            </a:r>
          </a:p>
          <a:p>
            <a:r>
              <a:rPr lang="es-CO" dirty="0">
                <a:latin typeface="Times New Roman" panose="02020603050405020304" pitchFamily="18" charset="0"/>
                <a:cs typeface="Times New Roman" panose="02020603050405020304" pitchFamily="18" charset="0"/>
              </a:rPr>
              <a:t>Carrera (CRUD)</a:t>
            </a:r>
          </a:p>
          <a:p>
            <a:pPr marL="0" indent="0">
              <a:buNone/>
            </a:pPr>
            <a:endParaRPr lang="es-CO" dirty="0"/>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7</a:t>
            </a:fld>
            <a:endParaRPr lang="es-ES" dirty="0"/>
          </a:p>
        </p:txBody>
      </p:sp>
    </p:spTree>
    <p:extLst>
      <p:ext uri="{BB962C8B-B14F-4D97-AF65-F5344CB8AC3E}">
        <p14:creationId xmlns:p14="http://schemas.microsoft.com/office/powerpoint/2010/main" val="874430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dirty="0">
                <a:latin typeface="Times New Roman" panose="02020603050405020304" pitchFamily="18" charset="0"/>
                <a:cs typeface="Times New Roman" panose="02020603050405020304" pitchFamily="18" charset="0"/>
              </a:rPr>
              <a:t>Diagramas de caso de uso</a:t>
            </a: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8</a:t>
            </a:fld>
            <a:endParaRPr lang="es-ES" dirty="0"/>
          </a:p>
        </p:txBody>
      </p:sp>
      <p:pic>
        <p:nvPicPr>
          <p:cNvPr id="3" name="Imagen 2">
            <a:extLst>
              <a:ext uri="{FF2B5EF4-FFF2-40B4-BE49-F238E27FC236}">
                <a16:creationId xmlns:a16="http://schemas.microsoft.com/office/drawing/2014/main" xmlns="" id="{FC734209-DE33-419B-B6E3-51E557193515}"/>
              </a:ext>
            </a:extLst>
          </p:cNvPr>
          <p:cNvPicPr>
            <a:picLocks noChangeAspect="1"/>
          </p:cNvPicPr>
          <p:nvPr/>
        </p:nvPicPr>
        <p:blipFill>
          <a:blip r:embed="rId2"/>
          <a:stretch>
            <a:fillRect/>
          </a:stretch>
        </p:blipFill>
        <p:spPr>
          <a:xfrm>
            <a:off x="1233860" y="2166558"/>
            <a:ext cx="6695728" cy="4375948"/>
          </a:xfrm>
          <a:prstGeom prst="rect">
            <a:avLst/>
          </a:prstGeom>
        </p:spPr>
      </p:pic>
    </p:spTree>
    <p:extLst>
      <p:ext uri="{BB962C8B-B14F-4D97-AF65-F5344CB8AC3E}">
        <p14:creationId xmlns:p14="http://schemas.microsoft.com/office/powerpoint/2010/main" val="2940475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dirty="0">
                <a:latin typeface="Times New Roman" panose="02020603050405020304" pitchFamily="18" charset="0"/>
                <a:cs typeface="Times New Roman" panose="02020603050405020304" pitchFamily="18" charset="0"/>
              </a:rPr>
              <a:t>Definición de actores</a:t>
            </a:r>
          </a:p>
        </p:txBody>
      </p:sp>
      <p:sp>
        <p:nvSpPr>
          <p:cNvPr id="3" name="Marcador de contenido 2"/>
          <p:cNvSpPr>
            <a:spLocks noGrp="1"/>
          </p:cNvSpPr>
          <p:nvPr>
            <p:ph idx="1"/>
          </p:nvPr>
        </p:nvSpPr>
        <p:spPr/>
        <p:txBody>
          <a:bodyPr/>
          <a:lstStyle/>
          <a:p>
            <a:r>
              <a:rPr lang="es-CO" dirty="0">
                <a:latin typeface="Times New Roman" panose="02020603050405020304" pitchFamily="18" charset="0"/>
                <a:cs typeface="Times New Roman" panose="02020603050405020304" pitchFamily="18" charset="0"/>
              </a:rPr>
              <a:t>Desarrollador / Administrador</a:t>
            </a:r>
          </a:p>
          <a:p>
            <a:r>
              <a:rPr lang="es-CO" dirty="0">
                <a:latin typeface="Times New Roman" panose="02020603050405020304" pitchFamily="18" charset="0"/>
                <a:cs typeface="Times New Roman" panose="02020603050405020304" pitchFamily="18" charset="0"/>
              </a:rPr>
              <a:t>Docente</a:t>
            </a:r>
          </a:p>
          <a:p>
            <a:r>
              <a:rPr lang="es-CO" dirty="0">
                <a:latin typeface="Times New Roman" panose="02020603050405020304" pitchFamily="18" charset="0"/>
                <a:cs typeface="Times New Roman" panose="02020603050405020304" pitchFamily="18" charset="0"/>
              </a:rPr>
              <a:t>Estudiante</a:t>
            </a: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9</a:t>
            </a:fld>
            <a:endParaRPr lang="es-ES" dirty="0"/>
          </a:p>
        </p:txBody>
      </p:sp>
    </p:spTree>
    <p:extLst>
      <p:ext uri="{BB962C8B-B14F-4D97-AF65-F5344CB8AC3E}">
        <p14:creationId xmlns:p14="http://schemas.microsoft.com/office/powerpoint/2010/main" val="4047540098"/>
      </p:ext>
    </p:extLst>
  </p:cSld>
  <p:clrMapOvr>
    <a:masterClrMapping/>
  </p:clrMapOvr>
</p:sld>
</file>

<file path=ppt/theme/theme1.xml><?xml version="1.0" encoding="utf-8"?>
<a:theme xmlns:a="http://schemas.openxmlformats.org/drawingml/2006/main" name="1_Tema de Office">
  <a:themeElements>
    <a:clrScheme name="Personalizado 7">
      <a:dk1>
        <a:sysClr val="windowText" lastClr="000000"/>
      </a:dk1>
      <a:lt1>
        <a:sysClr val="window" lastClr="FFFFFF"/>
      </a:lt1>
      <a:dk2>
        <a:srgbClr val="1F497D"/>
      </a:dk2>
      <a:lt2>
        <a:srgbClr val="EEECE1"/>
      </a:lt2>
      <a:accent1>
        <a:srgbClr val="00633D"/>
      </a:accent1>
      <a:accent2>
        <a:srgbClr val="595959"/>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2093</TotalTime>
  <Words>599</Words>
  <Application>Microsoft Office PowerPoint</Application>
  <PresentationFormat>Presentación en pantalla (4:3)</PresentationFormat>
  <Paragraphs>102</Paragraphs>
  <Slides>33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33</vt:i4>
      </vt:variant>
    </vt:vector>
  </HeadingPairs>
  <TitlesOfParts>
    <vt:vector size="37" baseType="lpstr">
      <vt:lpstr>Arial</vt:lpstr>
      <vt:lpstr>Calibri</vt:lpstr>
      <vt:lpstr>Times New Roman</vt:lpstr>
      <vt:lpstr>1_Tema de Office</vt:lpstr>
      <vt:lpstr>Control de Asistencia Estudiantil Mediante Dispositivos Tecnológicos </vt:lpstr>
      <vt:lpstr>Participantes en el proyecto</vt:lpstr>
      <vt:lpstr>Introducción</vt:lpstr>
      <vt:lpstr>Descripcion del sistema actual</vt:lpstr>
      <vt:lpstr>Objetivos</vt:lpstr>
      <vt:lpstr>Requisitos de información</vt:lpstr>
      <vt:lpstr>Requisitos funcionales</vt:lpstr>
      <vt:lpstr>Diagramas de caso de uso</vt:lpstr>
      <vt:lpstr>Definición de actores</vt:lpstr>
      <vt:lpstr>Casos de uso del sistema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Historias de Usuarios</vt:lpstr>
      <vt:lpstr>Presentación de PowerPoint</vt:lpstr>
      <vt:lpstr>Presentación de PowerPoint</vt:lpstr>
      <vt:lpstr>Presentación de PowerPoint</vt:lpstr>
      <vt:lpstr>Requisitos no funcionales</vt:lpstr>
      <vt:lpstr>Técnicas de licitación </vt:lpstr>
      <vt:lpstr>Técnicas de licitación </vt:lpstr>
      <vt:lpstr>Diagrama de Clase</vt:lpstr>
      <vt:lpstr>Presentación de PowerPoint</vt:lpstr>
      <vt:lpstr>Diagrama de Gantt</vt:lpstr>
      <vt:lpstr>Actividades primordiales</vt:lpstr>
      <vt:lpstr>Gráfica</vt:lpstr>
      <vt:lpstr>Diagrama de Pert</vt:lpstr>
      <vt:lpstr>Ruta critica y estimación</vt:lpstr>
      <vt:lpstr>Muchas Gracias</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 Paz</dc:creator>
  <cp:lastModifiedBy>Windows User</cp:lastModifiedBy>
  <cp:revision>203</cp:revision>
  <dcterms:created xsi:type="dcterms:W3CDTF">2012-11-01T20:54:56Z</dcterms:created>
  <dcterms:modified xsi:type="dcterms:W3CDTF">2019-11-21T13:33:42Z</dcterms:modified>
</cp:coreProperties>
</file>