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Retrospective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GrOup</a:t>
            </a:r>
            <a:r>
              <a:rPr lang="en-US" sz="2400" dirty="0" smtClean="0"/>
              <a:t> 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348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Page</a:t>
            </a:r>
          </a:p>
          <a:p>
            <a:r>
              <a:rPr lang="en-US" dirty="0" smtClean="0"/>
              <a:t>Course Select</a:t>
            </a:r>
          </a:p>
          <a:p>
            <a:r>
              <a:rPr lang="en-US" dirty="0" smtClean="0"/>
              <a:t>Loading Game</a:t>
            </a:r>
          </a:p>
          <a:p>
            <a:r>
              <a:rPr lang="en-US" dirty="0" smtClean="0"/>
              <a:t>Pause Menu</a:t>
            </a:r>
          </a:p>
          <a:p>
            <a:r>
              <a:rPr lang="en-US" dirty="0" smtClean="0"/>
              <a:t>Timer</a:t>
            </a:r>
          </a:p>
          <a:p>
            <a:r>
              <a:rPr lang="en-US" dirty="0" smtClean="0"/>
              <a:t>Results Page</a:t>
            </a:r>
          </a:p>
          <a:p>
            <a:r>
              <a:rPr lang="en-US" dirty="0" smtClean="0"/>
              <a:t>Easter Egg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3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hasn’t been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</a:p>
          <a:p>
            <a:r>
              <a:rPr lang="en-US" dirty="0" smtClean="0"/>
              <a:t>Score Tallying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3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Backlog – User Input and 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3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0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358" y="308000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72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3">
      <a:dk1>
        <a:srgbClr val="000000"/>
      </a:dk1>
      <a:lt1>
        <a:srgbClr val="FFFFFF"/>
      </a:lt1>
      <a:dk2>
        <a:srgbClr val="181B2A"/>
      </a:dk2>
      <a:lt2>
        <a:srgbClr val="BFBFBF"/>
      </a:lt2>
      <a:accent1>
        <a:srgbClr val="33A421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33A421"/>
      </a:accent6>
      <a:hlink>
        <a:srgbClr val="90BB23"/>
      </a:hlink>
      <a:folHlink>
        <a:srgbClr val="EE7008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41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Scrum Retrospective</vt:lpstr>
      <vt:lpstr>What has been done?</vt:lpstr>
      <vt:lpstr>What hasn’t been done?</vt:lpstr>
      <vt:lpstr>Sprint 2 Backlog – User Input and Gameplay</vt:lpstr>
      <vt:lpstr>Improvements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Retrospective</dc:title>
  <dc:creator>user</dc:creator>
  <cp:lastModifiedBy>user</cp:lastModifiedBy>
  <cp:revision>2</cp:revision>
  <dcterms:created xsi:type="dcterms:W3CDTF">2016-05-12T22:54:58Z</dcterms:created>
  <dcterms:modified xsi:type="dcterms:W3CDTF">2016-05-12T23:12:55Z</dcterms:modified>
</cp:coreProperties>
</file>