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38" autoAdjust="0"/>
  </p:normalViewPr>
  <p:slideViewPr>
    <p:cSldViewPr>
      <p:cViewPr>
        <p:scale>
          <a:sx n="102" d="100"/>
          <a:sy n="102" d="100"/>
        </p:scale>
        <p:origin x="-744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8D36-9119-1141-9A95-D437969523C8}" type="datetimeFigureOut">
              <a:rPr lang="en-US" smtClean="0"/>
              <a:t>16-05-02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FBF3C-9747-AE45-8420-148CFB61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6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FBF3C-9747-AE45-8420-148CFB61BF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2B0417D-43E5-44E2-A2F7-F3CDA853BA8D}" type="datetimeFigureOut">
              <a:rPr lang="en-CA" smtClean="0"/>
              <a:t>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345B663-0DAB-4325-B2C5-C24BEB8D219E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Kitty Cat Space Map </a:t>
            </a: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2800" dirty="0" smtClean="0"/>
              <a:t>(Working Title)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7600" dirty="0" smtClean="0"/>
              <a:t>Team Rocket 16:</a:t>
            </a:r>
          </a:p>
          <a:p>
            <a:r>
              <a:rPr lang="en-CA" dirty="0" smtClean="0"/>
              <a:t>Braden D’Eith</a:t>
            </a:r>
          </a:p>
          <a:p>
            <a:r>
              <a:rPr lang="en-CA" dirty="0" err="1" smtClean="0"/>
              <a:t>Justen</a:t>
            </a:r>
            <a:r>
              <a:rPr lang="en-CA" dirty="0" smtClean="0"/>
              <a:t> </a:t>
            </a:r>
            <a:r>
              <a:rPr lang="en-CA" dirty="0" err="1" smtClean="0"/>
              <a:t>DePourcq</a:t>
            </a:r>
            <a:endParaRPr lang="en-CA" dirty="0" smtClean="0"/>
          </a:p>
          <a:p>
            <a:r>
              <a:rPr lang="en-CA" dirty="0" smtClean="0"/>
              <a:t>Matt K</a:t>
            </a:r>
          </a:p>
          <a:p>
            <a:r>
              <a:rPr lang="en-CA" dirty="0" smtClean="0"/>
              <a:t>Mark T</a:t>
            </a:r>
          </a:p>
          <a:p>
            <a:r>
              <a:rPr lang="en-CA" dirty="0" smtClean="0"/>
              <a:t>Karl A</a:t>
            </a:r>
          </a:p>
        </p:txBody>
      </p:sp>
    </p:spTree>
    <p:extLst>
      <p:ext uri="{BB962C8B-B14F-4D97-AF65-F5344CB8AC3E}">
        <p14:creationId xmlns:p14="http://schemas.microsoft.com/office/powerpoint/2010/main" val="6718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Must receive approval from all stakeholders before proceeding to the next phase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Approval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61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Ask questions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859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People are looking for fun ways to train their mind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We will help players improve their problem solving skills, speed, and flexibility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51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Goal:</a:t>
            </a:r>
          </a:p>
          <a:p>
            <a:pPr lvl="1"/>
            <a:r>
              <a:rPr lang="en-CA" dirty="0" smtClean="0"/>
              <a:t>Create web-based game</a:t>
            </a:r>
          </a:p>
          <a:p>
            <a:pPr lvl="1"/>
            <a:r>
              <a:rPr lang="en-CA" dirty="0" smtClean="0"/>
              <a:t>Engaging gameplay</a:t>
            </a:r>
          </a:p>
          <a:p>
            <a:pPr lvl="1"/>
            <a:r>
              <a:rPr lang="en-CA" dirty="0" smtClean="0"/>
              <a:t>Visually appealing graphics</a:t>
            </a:r>
            <a:endParaRPr lang="en-CA" dirty="0"/>
          </a:p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Gain recognition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Goal and 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377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Kitty Cat Space Map</a:t>
            </a:r>
          </a:p>
          <a:p>
            <a:endParaRPr lang="en-CA" dirty="0" smtClean="0"/>
          </a:p>
          <a:p>
            <a:r>
              <a:rPr lang="en-CA" dirty="0" smtClean="0"/>
              <a:t>Use HTML, CSS, JavaScript, PHP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Saving and logging work on GitHub</a:t>
            </a:r>
          </a:p>
          <a:p>
            <a:endParaRPr lang="en-CA" dirty="0" smtClean="0"/>
          </a:p>
          <a:p>
            <a:r>
              <a:rPr lang="en-CA" dirty="0"/>
              <a:t>T</a:t>
            </a:r>
            <a:r>
              <a:rPr lang="en-CA" dirty="0" smtClean="0"/>
              <a:t>eam </a:t>
            </a:r>
            <a:r>
              <a:rPr lang="en-CA" dirty="0"/>
              <a:t>meetings every other day (Mon/Wed/Fri)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Strategy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175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Timeframe of 5 weeks 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Finished product is a brain game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No game engine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Gathering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9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path and grid system layout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/>
              <a:t>V</a:t>
            </a:r>
            <a:r>
              <a:rPr lang="en-CA" dirty="0" smtClean="0"/>
              <a:t>alidating and recording user input, and core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Visual Overhaul and Score keeping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Deliverables and Success Criteria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49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50993"/>
              </p:ext>
            </p:extLst>
          </p:nvPr>
        </p:nvGraphicFramePr>
        <p:xfrm>
          <a:off x="251521" y="2674938"/>
          <a:ext cx="8640959" cy="313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78"/>
                <a:gridCol w="1931607"/>
                <a:gridCol w="1847625"/>
                <a:gridCol w="3149349"/>
              </a:tblGrid>
              <a:tr h="70312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Risk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Probability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Mitigation</a:t>
                      </a:r>
                      <a:endParaRPr lang="en-CA" b="1" dirty="0"/>
                    </a:p>
                  </a:txBody>
                  <a:tcPr/>
                </a:tc>
              </a:tr>
              <a:tr h="1213603">
                <a:tc>
                  <a:txBody>
                    <a:bodyPr/>
                    <a:lstStyle/>
                    <a:p>
                      <a:r>
                        <a:rPr lang="en-CA" dirty="0" smtClean="0"/>
                        <a:t>Scheduling/</a:t>
                      </a:r>
                    </a:p>
                    <a:p>
                      <a:r>
                        <a:rPr lang="en-CA" dirty="0" smtClean="0"/>
                        <a:t>workload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 will work together to get the part completed</a:t>
                      </a:r>
                      <a:endParaRPr lang="en-CA" dirty="0"/>
                    </a:p>
                  </a:txBody>
                  <a:tcPr/>
                </a:tc>
              </a:tr>
              <a:tr h="1213603">
                <a:tc>
                  <a:txBody>
                    <a:bodyPr/>
                    <a:lstStyle/>
                    <a:p>
                      <a:r>
                        <a:rPr lang="en-CA" dirty="0" smtClean="0"/>
                        <a:t>Requirement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Medium/Low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Stick to the scope of the project</a:t>
                      </a:r>
                      <a:endParaRPr lang="en-CA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Assumptions and Risks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363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Limited number of maps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Pseudo randomness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 Statement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8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Team Members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Instructors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Stakeholders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432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252</TotalTime>
  <Words>206</Words>
  <Application>Microsoft Macintosh PowerPoint</Application>
  <PresentationFormat>On-screen Show (4:3)</PresentationFormat>
  <Paragraphs>89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Kitty Cat Space Map  (Working Title)</vt:lpstr>
      <vt:lpstr>Problem Statement</vt:lpstr>
      <vt:lpstr>Project Goal and Objectives</vt:lpstr>
      <vt:lpstr>Strategy</vt:lpstr>
      <vt:lpstr>Gathering Requirements</vt:lpstr>
      <vt:lpstr>Deliverables and Success Criteria</vt:lpstr>
      <vt:lpstr>Assumptions and Risks</vt:lpstr>
      <vt:lpstr>Scope Statement</vt:lpstr>
      <vt:lpstr>Stakeholders</vt:lpstr>
      <vt:lpstr>Approval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nope</dc:title>
  <dc:creator>Bohrium7</dc:creator>
  <cp:lastModifiedBy>Justen DePourcq</cp:lastModifiedBy>
  <cp:revision>14</cp:revision>
  <dcterms:created xsi:type="dcterms:W3CDTF">2016-05-02T16:56:59Z</dcterms:created>
  <dcterms:modified xsi:type="dcterms:W3CDTF">2016-05-03T00:01:30Z</dcterms:modified>
</cp:coreProperties>
</file>