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Group 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5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Objectives-Aesthetics Overhaul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and Sound Presentation</a:t>
            </a:r>
          </a:p>
          <a:p>
            <a:pPr lvl="1"/>
            <a:r>
              <a:rPr lang="en-US" dirty="0" smtClean="0"/>
              <a:t>Mobile Support for Main Gameplay</a:t>
            </a:r>
          </a:p>
          <a:p>
            <a:pPr lvl="1"/>
            <a:r>
              <a:rPr lang="en-US" dirty="0" smtClean="0"/>
              <a:t>Mobile Support for Course Select</a:t>
            </a:r>
          </a:p>
          <a:p>
            <a:pPr lvl="1"/>
            <a:r>
              <a:rPr lang="en-US" dirty="0" smtClean="0"/>
              <a:t>Improve graphics</a:t>
            </a:r>
          </a:p>
          <a:p>
            <a:pPr lvl="1"/>
            <a:r>
              <a:rPr lang="en-US" dirty="0" smtClean="0"/>
              <a:t>Add sounds</a:t>
            </a:r>
          </a:p>
          <a:p>
            <a:r>
              <a:rPr lang="en-US" dirty="0" smtClean="0"/>
              <a:t>Add More Content</a:t>
            </a:r>
          </a:p>
          <a:p>
            <a:pPr lvl="1"/>
            <a:r>
              <a:rPr lang="en-US" dirty="0" smtClean="0"/>
              <a:t>Add courses</a:t>
            </a:r>
          </a:p>
          <a:p>
            <a:pPr lvl="1"/>
            <a:r>
              <a:rPr lang="en-US" dirty="0" smtClean="0"/>
              <a:t>Add challenges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unlockables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6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SFX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 Tutorial GIF</a:t>
            </a:r>
          </a:p>
          <a:p>
            <a:r>
              <a:rPr lang="en-US" dirty="0" smtClean="0"/>
              <a:t>Change Traveler</a:t>
            </a:r>
          </a:p>
          <a:p>
            <a:r>
              <a:rPr lang="en-US" dirty="0" smtClean="0"/>
              <a:t>Add node click sounds</a:t>
            </a:r>
          </a:p>
          <a:p>
            <a:r>
              <a:rPr lang="en-US" dirty="0" smtClean="0"/>
              <a:t>Design Traveler Icon</a:t>
            </a:r>
          </a:p>
          <a:p>
            <a:r>
              <a:rPr lang="en-US" dirty="0" smtClean="0"/>
              <a:t>Add Objective sounds</a:t>
            </a:r>
          </a:p>
          <a:p>
            <a:r>
              <a:rPr lang="en-US" dirty="0" smtClean="0"/>
              <a:t>Add Invalid path sounds</a:t>
            </a:r>
          </a:p>
          <a:p>
            <a:r>
              <a:rPr lang="en-US" dirty="0" smtClean="0"/>
              <a:t>Add sponsor logo</a:t>
            </a:r>
          </a:p>
        </p:txBody>
      </p:sp>
    </p:spTree>
    <p:extLst>
      <p:ext uri="{BB962C8B-B14F-4D97-AF65-F5344CB8AC3E}">
        <p14:creationId xmlns:p14="http://schemas.microsoft.com/office/powerpoint/2010/main" val="39193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course names</a:t>
            </a:r>
          </a:p>
          <a:p>
            <a:r>
              <a:rPr lang="en-US" dirty="0" smtClean="0"/>
              <a:t>Simplify Buttons</a:t>
            </a:r>
          </a:p>
          <a:p>
            <a:r>
              <a:rPr lang="en-US" dirty="0" smtClean="0"/>
              <a:t>Create Tutorial</a:t>
            </a:r>
          </a:p>
          <a:p>
            <a:r>
              <a:rPr lang="en-US" dirty="0" smtClean="0"/>
              <a:t>Improve mobile support for course select</a:t>
            </a:r>
          </a:p>
          <a:p>
            <a:r>
              <a:rPr lang="en-US" dirty="0" smtClean="0"/>
              <a:t>Improve mobile support for game board</a:t>
            </a:r>
          </a:p>
          <a:p>
            <a:r>
              <a:rPr lang="en-US" dirty="0" smtClean="0"/>
              <a:t>Improve mobile support for main menu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3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Tweak Traveler movement</a:t>
            </a:r>
          </a:p>
          <a:p>
            <a:r>
              <a:rPr lang="en-US" dirty="0" smtClean="0"/>
              <a:t>Break up .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Refactor Timer</a:t>
            </a:r>
          </a:p>
          <a:p>
            <a:r>
              <a:rPr lang="en-US" dirty="0" smtClean="0"/>
              <a:t>Setup sign-up cookie</a:t>
            </a:r>
          </a:p>
          <a:p>
            <a:r>
              <a:rPr lang="en-US" dirty="0" smtClean="0"/>
              <a:t>Setup invalid path alert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User Score to unlock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Building/Planning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Courses</a:t>
            </a:r>
          </a:p>
          <a:p>
            <a:r>
              <a:rPr lang="en-US" dirty="0" smtClean="0"/>
              <a:t>Add more Challenges</a:t>
            </a:r>
          </a:p>
          <a:p>
            <a:r>
              <a:rPr lang="en-US" dirty="0" smtClean="0"/>
              <a:t>Add Unlockables</a:t>
            </a:r>
          </a:p>
          <a:p>
            <a:pPr lvl="1"/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Travelers</a:t>
            </a:r>
          </a:p>
          <a:p>
            <a:r>
              <a:rPr lang="en-US" dirty="0" smtClean="0"/>
              <a:t>Decide minimum Score to Unlock Course</a:t>
            </a:r>
          </a:p>
        </p:txBody>
      </p:sp>
    </p:spTree>
    <p:extLst>
      <p:ext uri="{BB962C8B-B14F-4D97-AF65-F5344CB8AC3E}">
        <p14:creationId xmlns:p14="http://schemas.microsoft.com/office/powerpoint/2010/main" val="11665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684867"/>
            <a:ext cx="10561418" cy="198402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73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181B2A"/>
      </a:dk2>
      <a:lt2>
        <a:srgbClr val="BFBFBF"/>
      </a:lt2>
      <a:accent1>
        <a:srgbClr val="33A421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33A421"/>
      </a:accent6>
      <a:hlink>
        <a:srgbClr val="90BB23"/>
      </a:hlink>
      <a:folHlink>
        <a:srgbClr val="EE7008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</TotalTime>
  <Words>136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Sprint #3</vt:lpstr>
      <vt:lpstr>Objectives-Aesthetics Overhaul</vt:lpstr>
      <vt:lpstr>Improvements</vt:lpstr>
      <vt:lpstr>Graphics and SFX</vt:lpstr>
      <vt:lpstr>User Interface</vt:lpstr>
      <vt:lpstr>Game Logic/Functions</vt:lpstr>
      <vt:lpstr>Database</vt:lpstr>
      <vt:lpstr>Game Building/Planning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#3</dc:title>
  <dc:creator>user</dc:creator>
  <cp:lastModifiedBy>user</cp:lastModifiedBy>
  <cp:revision>9</cp:revision>
  <dcterms:created xsi:type="dcterms:W3CDTF">2016-05-24T17:27:50Z</dcterms:created>
  <dcterms:modified xsi:type="dcterms:W3CDTF">2016-05-24T19:13:52Z</dcterms:modified>
</cp:coreProperties>
</file>