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1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Kitty Cat Space Map Mockup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br>
              <a:rPr lang="en-US" dirty="0" smtClean="0"/>
            </a:br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67912"/>
            <a:ext cx="7315200" cy="431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03" y="1687132"/>
            <a:ext cx="5177306" cy="34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204" y="863600"/>
            <a:ext cx="481626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603500"/>
            <a:ext cx="970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Questions?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67912"/>
            <a:ext cx="7315200" cy="4312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88" y="1680923"/>
            <a:ext cx="5185111" cy="34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Select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67912"/>
            <a:ext cx="7315200" cy="431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65" y="1686058"/>
            <a:ext cx="5115059" cy="34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68101"/>
            <a:ext cx="7315200" cy="431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45" y="1674254"/>
            <a:ext cx="5202107" cy="34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67912"/>
            <a:ext cx="7315200" cy="431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86" y="1687132"/>
            <a:ext cx="5201433" cy="34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67912"/>
            <a:ext cx="7315200" cy="431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04" y="1704370"/>
            <a:ext cx="5159600" cy="34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67912"/>
            <a:ext cx="7315200" cy="4312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81" y="1697931"/>
            <a:ext cx="5178918" cy="34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67912"/>
            <a:ext cx="7315200" cy="431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03" y="1694290"/>
            <a:ext cx="5166574" cy="34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67912"/>
            <a:ext cx="7315200" cy="4312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82" y="1698937"/>
            <a:ext cx="5159600" cy="34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191B2A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95</TotalTime>
  <Words>21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Kitty Cat Space Map Mockup</vt:lpstr>
      <vt:lpstr>Main Menu</vt:lpstr>
      <vt:lpstr>World Select</vt:lpstr>
      <vt:lpstr>Loading</vt:lpstr>
      <vt:lpstr>Loading</vt:lpstr>
      <vt:lpstr>Loading</vt:lpstr>
      <vt:lpstr>Gameplay</vt:lpstr>
      <vt:lpstr>Gameplay</vt:lpstr>
      <vt:lpstr>Gameplay</vt:lpstr>
      <vt:lpstr>More Gameplay</vt:lpstr>
      <vt:lpstr>Flowchart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Kitty Cat Space Map Mockup</dc:title>
  <dc:creator>user</dc:creator>
  <cp:lastModifiedBy>user</cp:lastModifiedBy>
  <cp:revision>8</cp:revision>
  <dcterms:created xsi:type="dcterms:W3CDTF">2016-05-05T21:50:18Z</dcterms:created>
  <dcterms:modified xsi:type="dcterms:W3CDTF">2016-05-06T00:03:04Z</dcterms:modified>
</cp:coreProperties>
</file>