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59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Sprint#2 Retrospective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Group 16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98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Leaderboard</a:t>
            </a:r>
          </a:p>
          <a:p>
            <a:r>
              <a:rPr lang="en-US" dirty="0" smtClean="0"/>
              <a:t>Posting to Database</a:t>
            </a:r>
          </a:p>
          <a:p>
            <a:r>
              <a:rPr lang="en-US" dirty="0" smtClean="0"/>
              <a:t>Retrieving from Database</a:t>
            </a:r>
          </a:p>
          <a:p>
            <a:r>
              <a:rPr lang="en-US" dirty="0" smtClean="0"/>
              <a:t>Finish Gameplay</a:t>
            </a:r>
          </a:p>
          <a:p>
            <a:r>
              <a:rPr lang="en-US" dirty="0" smtClean="0"/>
              <a:t>Add Scoring</a:t>
            </a:r>
          </a:p>
          <a:p>
            <a:r>
              <a:rPr lang="en-US" dirty="0" smtClean="0"/>
              <a:t>Add Sounds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Posting to Database and Retrieving from Database</a:t>
            </a:r>
          </a:p>
          <a:p>
            <a:pPr lvl="1"/>
            <a:r>
              <a:rPr lang="en-US" dirty="0" smtClean="0"/>
              <a:t>Scores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Levels</a:t>
            </a:r>
          </a:p>
          <a:p>
            <a:r>
              <a:rPr lang="en-US" dirty="0" smtClean="0"/>
              <a:t>Leaderboard page</a:t>
            </a:r>
          </a:p>
          <a:p>
            <a:r>
              <a:rPr lang="en-US" dirty="0" smtClean="0"/>
              <a:t>Main gameplay</a:t>
            </a:r>
          </a:p>
          <a:p>
            <a:pPr lvl="1"/>
            <a:r>
              <a:rPr lang="en-US" dirty="0" smtClean="0"/>
              <a:t>Tracking path</a:t>
            </a:r>
          </a:p>
          <a:p>
            <a:pPr lvl="1"/>
            <a:r>
              <a:rPr lang="en-US" dirty="0" smtClean="0"/>
              <a:t>Validating path</a:t>
            </a:r>
          </a:p>
          <a:p>
            <a:pPr lvl="1"/>
            <a:r>
              <a:rPr lang="en-US" dirty="0" smtClean="0"/>
              <a:t>Travel through path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3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hasn’t been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page</a:t>
            </a:r>
          </a:p>
          <a:p>
            <a:r>
              <a:rPr lang="en-US" dirty="0" smtClean="0"/>
              <a:t>Mobile friendliness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well/ Problems </a:t>
            </a:r>
            <a:r>
              <a:rPr lang="en-US" dirty="0" err="1" smtClean="0"/>
              <a:t>encounterd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breaking down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Backlog – Aesthetics Overhaul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Friendly Website</a:t>
            </a:r>
          </a:p>
          <a:p>
            <a:r>
              <a:rPr lang="en-US" dirty="0" smtClean="0"/>
              <a:t>Simplify UI</a:t>
            </a:r>
          </a:p>
          <a:p>
            <a:r>
              <a:rPr lang="en-US" dirty="0" smtClean="0"/>
              <a:t>Improve Visuals</a:t>
            </a:r>
          </a:p>
          <a:p>
            <a:r>
              <a:rPr lang="en-US" dirty="0" smtClean="0"/>
              <a:t>Add more sounds</a:t>
            </a:r>
          </a:p>
          <a:p>
            <a:r>
              <a:rPr lang="en-US" dirty="0" smtClean="0"/>
              <a:t>Add more levels</a:t>
            </a:r>
          </a:p>
          <a:p>
            <a:r>
              <a:rPr lang="en-US" dirty="0" smtClean="0"/>
              <a:t>Add more 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48637" y="3125993"/>
            <a:ext cx="10571998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6">
      <a:dk1>
        <a:srgbClr val="181B2A"/>
      </a:dk1>
      <a:lt1>
        <a:sysClr val="window" lastClr="FFFFFF"/>
      </a:lt1>
      <a:dk2>
        <a:srgbClr val="181B2A"/>
      </a:dk2>
      <a:lt2>
        <a:srgbClr val="636363"/>
      </a:lt2>
      <a:accent1>
        <a:srgbClr val="33A421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42</TotalTime>
  <Words>93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Sprint#2 Retrospective</vt:lpstr>
      <vt:lpstr>Sprint 2 Objectives</vt:lpstr>
      <vt:lpstr>What has been done?</vt:lpstr>
      <vt:lpstr>What hasn’t been done?</vt:lpstr>
      <vt:lpstr>What went well/ Problems encounterd</vt:lpstr>
      <vt:lpstr>Improvements</vt:lpstr>
      <vt:lpstr>Sprint 3 Backlog – Aesthetics Overhaul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Sprint#2 Retrospective</dc:title>
  <dc:creator>user</dc:creator>
  <cp:lastModifiedBy>user</cp:lastModifiedBy>
  <cp:revision>6</cp:revision>
  <dcterms:created xsi:type="dcterms:W3CDTF">2016-05-19T22:23:14Z</dcterms:created>
  <dcterms:modified xsi:type="dcterms:W3CDTF">2016-05-19T23:05:32Z</dcterms:modified>
</cp:coreProperties>
</file>