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1" r:id="rId4"/>
    <p:sldId id="260" r:id="rId5"/>
    <p:sldId id="263" r:id="rId6"/>
    <p:sldId id="262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Kitty Cat Space Map Mockup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7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1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204" y="863600"/>
            <a:ext cx="4816267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5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B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603500"/>
            <a:ext cx="970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Questions?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8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191B2A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68</TotalTime>
  <Words>18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Kitty Cat Space Map Mockup</vt:lpstr>
      <vt:lpstr>Main Menu</vt:lpstr>
      <vt:lpstr>World Select</vt:lpstr>
      <vt:lpstr>Gameplay</vt:lpstr>
      <vt:lpstr>More Gameplay</vt:lpstr>
      <vt:lpstr>Gameplay</vt:lpstr>
      <vt:lpstr>Flowchart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Kitty Cat Space Map Mockup</dc:title>
  <dc:creator>user</dc:creator>
  <cp:lastModifiedBy>user</cp:lastModifiedBy>
  <cp:revision>5</cp:revision>
  <dcterms:created xsi:type="dcterms:W3CDTF">2016-05-05T21:50:18Z</dcterms:created>
  <dcterms:modified xsi:type="dcterms:W3CDTF">2016-05-05T22:59:01Z</dcterms:modified>
</cp:coreProperties>
</file>