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59" r:id="rId3"/>
    <p:sldId id="261" r:id="rId4"/>
    <p:sldId id="260" r:id="rId5"/>
    <p:sldId id="263" r:id="rId6"/>
    <p:sldId id="262" r:id="rId7"/>
    <p:sldId id="264" r:id="rId8"/>
    <p:sldId id="265" r:id="rId9"/>
    <p:sldId id="266" r:id="rId10"/>
    <p:sldId id="267" r:id="rId11"/>
    <p:sldId id="25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B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75763" autoAdjust="0"/>
  </p:normalViewPr>
  <p:slideViewPr>
    <p:cSldViewPr snapToGrid="0">
      <p:cViewPr varScale="1">
        <p:scale>
          <a:sx n="56" d="100"/>
          <a:sy n="56" d="100"/>
        </p:scale>
        <p:origin x="11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00949-2D23-445E-AE2D-0D893D8813CE}" type="datetimeFigureOut">
              <a:rPr lang="en-US" smtClean="0"/>
              <a:t>5/5/2016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A9820-5E2F-4F07-9BD2-E25B66066B2F}" type="slidenum">
              <a:rPr lang="en-US" smtClean="0"/>
              <a:t>‹#›</a:t>
            </a:fld>
            <a:endParaRPr lang="en-US"/>
          </a:p>
        </p:txBody>
      </p:sp>
    </p:spTree>
    <p:extLst>
      <p:ext uri="{BB962C8B-B14F-4D97-AF65-F5344CB8AC3E}">
        <p14:creationId xmlns:p14="http://schemas.microsoft.com/office/powerpoint/2010/main" val="2127041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our main page.  This is how you can either start the game, access your account settings and the main menu.</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2</a:t>
            </a:fld>
            <a:endParaRPr lang="en-US"/>
          </a:p>
        </p:txBody>
      </p:sp>
    </p:spTree>
    <p:extLst>
      <p:ext uri="{BB962C8B-B14F-4D97-AF65-F5344CB8AC3E}">
        <p14:creationId xmlns:p14="http://schemas.microsoft.com/office/powerpoint/2010/main" val="1965679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Initially the user is shown</a:t>
            </a:r>
            <a:r>
              <a:rPr lang="en-US" baseline="0" dirty="0" smtClean="0"/>
              <a:t> a loading screen until the games data has been downloaded.  Then they will be moved immediately upon loading to the main page, as you have seen before.  From there you can either start playing the game, go to the main menu panel, or go to the sign in/sign up menu.  The main menu contains access to the setting panel, which allows you to change the sound FX and music volumes, a link back to the main page, the course selection page, and access to your profile.  Your account allows you to track your progress in the form of a chart, which has data on all of your recorded attempts on each </a:t>
            </a:r>
            <a:r>
              <a:rPr lang="en-US" baseline="0" smtClean="0"/>
              <a:t>different course, </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11</a:t>
            </a:fld>
            <a:endParaRPr lang="en-US"/>
          </a:p>
        </p:txBody>
      </p:sp>
    </p:spTree>
    <p:extLst>
      <p:ext uri="{BB962C8B-B14F-4D97-AF65-F5344CB8AC3E}">
        <p14:creationId xmlns:p14="http://schemas.microsoft.com/office/powerpoint/2010/main" val="235930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Immediately</a:t>
            </a:r>
            <a:r>
              <a:rPr lang="en-US" baseline="0" dirty="0" smtClean="0"/>
              <a:t> after clicking launch, you are sent to the course selection </a:t>
            </a:r>
            <a:r>
              <a:rPr lang="en-US" baseline="0" dirty="0" err="1" smtClean="0"/>
              <a:t>sceen</a:t>
            </a:r>
            <a:r>
              <a:rPr lang="en-US" baseline="0" dirty="0" smtClean="0"/>
              <a:t>.  From here you can either navigate left or right to different courses as you unlock them, or just press on the center to start playing the course in view.</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3</a:t>
            </a:fld>
            <a:endParaRPr lang="en-US"/>
          </a:p>
        </p:txBody>
      </p:sp>
    </p:spTree>
    <p:extLst>
      <p:ext uri="{BB962C8B-B14F-4D97-AF65-F5344CB8AC3E}">
        <p14:creationId xmlns:p14="http://schemas.microsoft.com/office/powerpoint/2010/main" val="22389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them displayed</a:t>
            </a:r>
            <a:r>
              <a:rPr lang="en-US" baseline="0" dirty="0" smtClean="0"/>
              <a:t> an empty map of nodes.  If you are a guest user, or this is your first time player then there is the option to view the tutorial, or to skip it and continue to the game.</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4</a:t>
            </a:fld>
            <a:endParaRPr lang="en-US"/>
          </a:p>
        </p:txBody>
      </p:sp>
    </p:spTree>
    <p:extLst>
      <p:ext uri="{BB962C8B-B14F-4D97-AF65-F5344CB8AC3E}">
        <p14:creationId xmlns:p14="http://schemas.microsoft.com/office/powerpoint/2010/main" val="149651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step of the game is that the map is populated with the player objects, which includes the player’s starting point, and colored nodes to indicate where you are required to go.</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5</a:t>
            </a:fld>
            <a:endParaRPr lang="en-US"/>
          </a:p>
        </p:txBody>
      </p:sp>
    </p:spTree>
    <p:extLst>
      <p:ext uri="{BB962C8B-B14F-4D97-AF65-F5344CB8AC3E}">
        <p14:creationId xmlns:p14="http://schemas.microsoft.com/office/powerpoint/2010/main" val="86383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a quick</a:t>
            </a:r>
            <a:r>
              <a:rPr lang="en-US" baseline="0" dirty="0" smtClean="0"/>
              <a:t> countdown of ready … go! Is displayed which starts the timer and allows users to input their path.</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6</a:t>
            </a:fld>
            <a:endParaRPr lang="en-US"/>
          </a:p>
        </p:txBody>
      </p:sp>
    </p:spTree>
    <p:extLst>
      <p:ext uri="{BB962C8B-B14F-4D97-AF65-F5344CB8AC3E}">
        <p14:creationId xmlns:p14="http://schemas.microsoft.com/office/powerpoint/2010/main" val="296094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then needs to start </a:t>
            </a:r>
            <a:r>
              <a:rPr lang="en-US" dirty="0" err="1" smtClean="0"/>
              <a:t>inputing</a:t>
            </a:r>
            <a:r>
              <a:rPr lang="en-US" dirty="0" smtClean="0"/>
              <a:t> their path as quickly as possible, they are then shown the count up timer and a</a:t>
            </a:r>
            <a:r>
              <a:rPr lang="en-US" baseline="0" dirty="0" smtClean="0"/>
              <a:t> step back button, which allows users to undo their most recent step.  User will be able to tap the nodes that are connected to the player’s position, and tap through their path.  </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7</a:t>
            </a:fld>
            <a:endParaRPr lang="en-US"/>
          </a:p>
        </p:txBody>
      </p:sp>
    </p:spTree>
    <p:extLst>
      <p:ext uri="{BB962C8B-B14F-4D97-AF65-F5344CB8AC3E}">
        <p14:creationId xmlns:p14="http://schemas.microsoft.com/office/powerpoint/2010/main" val="2504293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user’s path is completed when they</a:t>
            </a:r>
            <a:r>
              <a:rPr lang="en-US" baseline="0" dirty="0" smtClean="0"/>
              <a:t> have circled back to their starting point.  At which point the traveler will launch and start going through the path.</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8</a:t>
            </a:fld>
            <a:endParaRPr lang="en-US"/>
          </a:p>
        </p:txBody>
      </p:sp>
    </p:spTree>
    <p:extLst>
      <p:ext uri="{BB962C8B-B14F-4D97-AF65-F5344CB8AC3E}">
        <p14:creationId xmlns:p14="http://schemas.microsoft.com/office/powerpoint/2010/main" val="52117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traveler will go through each node that the player has selected</a:t>
            </a:r>
            <a:r>
              <a:rPr lang="en-US" baseline="0" dirty="0" smtClean="0"/>
              <a:t> at a set speed.  The timer will continue to run during their travels, which will affect their ending score.</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9</a:t>
            </a:fld>
            <a:endParaRPr lang="en-US"/>
          </a:p>
        </p:txBody>
      </p:sp>
    </p:spTree>
    <p:extLst>
      <p:ext uri="{BB962C8B-B14F-4D97-AF65-F5344CB8AC3E}">
        <p14:creationId xmlns:p14="http://schemas.microsoft.com/office/powerpoint/2010/main" val="931777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the traveler has returned to the starting point the timer will stop, and the next challenge will be generated and follow the same gameplay steps.  There will be a total of 9 challenges per course (unless we change our minds), which get increasingly more difficult to solve.</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10</a:t>
            </a:fld>
            <a:endParaRPr lang="en-US"/>
          </a:p>
        </p:txBody>
      </p:sp>
    </p:spTree>
    <p:extLst>
      <p:ext uri="{BB962C8B-B14F-4D97-AF65-F5344CB8AC3E}">
        <p14:creationId xmlns:p14="http://schemas.microsoft.com/office/powerpoint/2010/main" val="3722278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5/5/2016</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5/5/2016</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Kitty Cat Space Map Mockup</a:t>
            </a:r>
            <a:endParaRPr lang="en-US" dirty="0"/>
          </a:p>
        </p:txBody>
      </p:sp>
      <p:sp>
        <p:nvSpPr>
          <p:cNvPr id="3" name="Subtitle 2"/>
          <p:cNvSpPr>
            <a:spLocks noGrp="1"/>
          </p:cNvSpPr>
          <p:nvPr>
            <p:ph type="subTitle" idx="1"/>
          </p:nvPr>
        </p:nvSpPr>
        <p:spPr/>
        <p:txBody>
          <a:bodyPr/>
          <a:lstStyle/>
          <a:p>
            <a:r>
              <a:rPr lang="en-US" dirty="0" smtClean="0"/>
              <a:t>Group 16</a:t>
            </a:r>
            <a:endParaRPr lang="en-US" dirty="0"/>
          </a:p>
        </p:txBody>
      </p:sp>
    </p:spTree>
    <p:extLst>
      <p:ext uri="{BB962C8B-B14F-4D97-AF65-F5344CB8AC3E}">
        <p14:creationId xmlns:p14="http://schemas.microsoft.com/office/powerpoint/2010/main" val="3554681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br>
              <a:rPr lang="en-US" dirty="0" smtClean="0"/>
            </a:br>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403" y="1687132"/>
            <a:ext cx="5177306" cy="3451537"/>
          </a:xfrm>
          <a:prstGeom prst="rect">
            <a:avLst/>
          </a:prstGeom>
        </p:spPr>
      </p:pic>
    </p:spTree>
    <p:extLst>
      <p:ext uri="{BB962C8B-B14F-4D97-AF65-F5344CB8AC3E}">
        <p14:creationId xmlns:p14="http://schemas.microsoft.com/office/powerpoint/2010/main" val="1278646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pic>
        <p:nvPicPr>
          <p:cNvPr id="15" name="Content Placeholder 14"/>
          <p:cNvPicPr>
            <a:picLocks noGrp="1" noChangeAspect="1"/>
          </p:cNvPicPr>
          <p:nvPr>
            <p:ph idx="1"/>
          </p:nvPr>
        </p:nvPicPr>
        <p:blipFill>
          <a:blip r:embed="rId3"/>
          <a:stretch>
            <a:fillRect/>
          </a:stretch>
        </p:blipFill>
        <p:spPr>
          <a:xfrm>
            <a:off x="4548572" y="309878"/>
            <a:ext cx="5906643" cy="6280703"/>
          </a:xfrm>
          <a:prstGeom prst="rect">
            <a:avLst/>
          </a:prstGeom>
        </p:spPr>
      </p:pic>
    </p:spTree>
    <p:extLst>
      <p:ext uri="{BB962C8B-B14F-4D97-AF65-F5344CB8AC3E}">
        <p14:creationId xmlns:p14="http://schemas.microsoft.com/office/powerpoint/2010/main" val="2724959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91B2A"/>
        </a:solidFill>
        <a:effectLst/>
      </p:bgPr>
    </p:bg>
    <p:spTree>
      <p:nvGrpSpPr>
        <p:cNvPr id="1" name=""/>
        <p:cNvGrpSpPr/>
        <p:nvPr/>
      </p:nvGrpSpPr>
      <p:grpSpPr>
        <a:xfrm>
          <a:off x="0" y="0"/>
          <a:ext cx="0" cy="0"/>
          <a:chOff x="0" y="0"/>
          <a:chExt cx="0" cy="0"/>
        </a:xfrm>
      </p:grpSpPr>
      <p:sp>
        <p:nvSpPr>
          <p:cNvPr id="2" name="TextBox 1"/>
          <p:cNvSpPr txBox="1"/>
          <p:nvPr/>
        </p:nvSpPr>
        <p:spPr>
          <a:xfrm>
            <a:off x="1219200" y="2603500"/>
            <a:ext cx="9702800" cy="1200329"/>
          </a:xfrm>
          <a:prstGeom prst="rect">
            <a:avLst/>
          </a:prstGeom>
          <a:noFill/>
        </p:spPr>
        <p:txBody>
          <a:bodyPr wrap="square" rtlCol="0">
            <a:spAutoFit/>
          </a:bodyPr>
          <a:lstStyle/>
          <a:p>
            <a:pPr algn="ct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719871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a:t>
            </a:r>
            <a:endParaRPr lang="en-US" dirty="0"/>
          </a:p>
        </p:txBody>
      </p:sp>
      <p:pic>
        <p:nvPicPr>
          <p:cNvPr id="10" name="Content Placeholder 9"/>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7988" y="1680923"/>
            <a:ext cx="5185111" cy="3456741"/>
          </a:xfrm>
          <a:prstGeom prst="rect">
            <a:avLst/>
          </a:prstGeom>
        </p:spPr>
      </p:pic>
    </p:spTree>
    <p:extLst>
      <p:ext uri="{BB962C8B-B14F-4D97-AF65-F5344CB8AC3E}">
        <p14:creationId xmlns:p14="http://schemas.microsoft.com/office/powerpoint/2010/main" val="1437621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t>
            </a:r>
            <a:r>
              <a:rPr lang="en-US" dirty="0" smtClean="0"/>
              <a:t>Select</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765" y="1686058"/>
            <a:ext cx="5115059" cy="3410039"/>
          </a:xfrm>
          <a:prstGeom prst="rect">
            <a:avLst/>
          </a:prstGeom>
        </p:spPr>
      </p:pic>
    </p:spTree>
    <p:extLst>
      <p:ext uri="{BB962C8B-B14F-4D97-AF65-F5344CB8AC3E}">
        <p14:creationId xmlns:p14="http://schemas.microsoft.com/office/powerpoint/2010/main" val="1194956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8" name="Content Placeholder 3"/>
          <p:cNvPicPr>
            <a:picLocks noGrp="1" noChangeAspect="1"/>
          </p:cNvPicPr>
          <p:nvPr>
            <p:ph idx="1"/>
          </p:nvPr>
        </p:nvPicPr>
        <p:blipFill>
          <a:blip r:embed="rId3"/>
          <a:stretch>
            <a:fillRect/>
          </a:stretch>
        </p:blipFill>
        <p:spPr>
          <a:xfrm>
            <a:off x="3868738" y="1268101"/>
            <a:ext cx="7315200" cy="43126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3645" y="1674254"/>
            <a:ext cx="5202107" cy="3468070"/>
          </a:xfrm>
          <a:prstGeom prst="rect">
            <a:avLst/>
          </a:prstGeom>
        </p:spPr>
      </p:pic>
    </p:spTree>
    <p:extLst>
      <p:ext uri="{BB962C8B-B14F-4D97-AF65-F5344CB8AC3E}">
        <p14:creationId xmlns:p14="http://schemas.microsoft.com/office/powerpoint/2010/main" val="2423374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186" y="1687132"/>
            <a:ext cx="5201433" cy="3467621"/>
          </a:xfrm>
          <a:prstGeom prst="rect">
            <a:avLst/>
          </a:prstGeom>
        </p:spPr>
      </p:pic>
    </p:spTree>
    <p:extLst>
      <p:ext uri="{BB962C8B-B14F-4D97-AF65-F5344CB8AC3E}">
        <p14:creationId xmlns:p14="http://schemas.microsoft.com/office/powerpoint/2010/main" val="1391080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404" y="1704370"/>
            <a:ext cx="5159600" cy="3439733"/>
          </a:xfrm>
          <a:prstGeom prst="rect">
            <a:avLst/>
          </a:prstGeom>
        </p:spPr>
      </p:pic>
    </p:spTree>
    <p:extLst>
      <p:ext uri="{BB962C8B-B14F-4D97-AF65-F5344CB8AC3E}">
        <p14:creationId xmlns:p14="http://schemas.microsoft.com/office/powerpoint/2010/main" val="544114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281" y="1697931"/>
            <a:ext cx="5178918" cy="3452612"/>
          </a:xfrm>
          <a:prstGeom prst="rect">
            <a:avLst/>
          </a:prstGeom>
        </p:spPr>
      </p:pic>
    </p:spTree>
    <p:extLst>
      <p:ext uri="{BB962C8B-B14F-4D97-AF65-F5344CB8AC3E}">
        <p14:creationId xmlns:p14="http://schemas.microsoft.com/office/powerpoint/2010/main" val="3556924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403" y="1694290"/>
            <a:ext cx="5166574" cy="3444382"/>
          </a:xfrm>
          <a:prstGeom prst="rect">
            <a:avLst/>
          </a:prstGeom>
        </p:spPr>
      </p:pic>
    </p:spTree>
    <p:extLst>
      <p:ext uri="{BB962C8B-B14F-4D97-AF65-F5344CB8AC3E}">
        <p14:creationId xmlns:p14="http://schemas.microsoft.com/office/powerpoint/2010/main" val="1572441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282" y="1698937"/>
            <a:ext cx="5159600" cy="3439733"/>
          </a:xfrm>
          <a:prstGeom prst="rect">
            <a:avLst/>
          </a:prstGeom>
        </p:spPr>
      </p:pic>
    </p:spTree>
    <p:extLst>
      <p:ext uri="{BB962C8B-B14F-4D97-AF65-F5344CB8AC3E}">
        <p14:creationId xmlns:p14="http://schemas.microsoft.com/office/powerpoint/2010/main" val="1271794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Custom 1">
      <a:dk1>
        <a:srgbClr val="000000"/>
      </a:dk1>
      <a:lt1>
        <a:srgbClr val="FFFFFF"/>
      </a:lt1>
      <a:dk2>
        <a:srgbClr val="545454"/>
      </a:dk2>
      <a:lt2>
        <a:srgbClr val="BFBFBF"/>
      </a:lt2>
      <a:accent1>
        <a:srgbClr val="191B2A"/>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118</TotalTime>
  <Words>511</Words>
  <Application>Microsoft Office PowerPoint</Application>
  <PresentationFormat>Widescreen</PresentationFormat>
  <Paragraphs>33</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Corbel</vt:lpstr>
      <vt:lpstr>Wingdings 2</vt:lpstr>
      <vt:lpstr>Frame</vt:lpstr>
      <vt:lpstr>Kitty Cat Space Map Mockup</vt:lpstr>
      <vt:lpstr>Main Menu</vt:lpstr>
      <vt:lpstr>Course Select</vt:lpstr>
      <vt:lpstr>Gameplay</vt:lpstr>
      <vt:lpstr>Gameplay</vt:lpstr>
      <vt:lpstr>Gameplay</vt:lpstr>
      <vt:lpstr>Gameplay</vt:lpstr>
      <vt:lpstr>Gameplay</vt:lpstr>
      <vt:lpstr>Gameplay</vt:lpstr>
      <vt:lpstr>More Gameplay</vt:lpstr>
      <vt:lpstr>Flowchart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Kitty Cat Space Map Mockup</dc:title>
  <dc:creator>user</dc:creator>
  <cp:lastModifiedBy>user</cp:lastModifiedBy>
  <cp:revision>11</cp:revision>
  <dcterms:created xsi:type="dcterms:W3CDTF">2016-05-05T21:50:18Z</dcterms:created>
  <dcterms:modified xsi:type="dcterms:W3CDTF">2016-05-06T00:26:03Z</dcterms:modified>
</cp:coreProperties>
</file>